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0" r:id="rId2"/>
    <p:sldMasterId id="2147483693" r:id="rId3"/>
  </p:sldMasterIdLst>
  <p:notesMasterIdLst>
    <p:notesMasterId r:id="rId107"/>
  </p:notesMasterIdLst>
  <p:sldIdLst>
    <p:sldId id="419" r:id="rId4"/>
    <p:sldId id="492" r:id="rId5"/>
    <p:sldId id="591" r:id="rId6"/>
    <p:sldId id="590" r:id="rId7"/>
    <p:sldId id="592" r:id="rId8"/>
    <p:sldId id="593" r:id="rId9"/>
    <p:sldId id="594" r:id="rId10"/>
    <p:sldId id="595" r:id="rId11"/>
    <p:sldId id="598" r:id="rId12"/>
    <p:sldId id="597" r:id="rId13"/>
    <p:sldId id="602" r:id="rId14"/>
    <p:sldId id="603" r:id="rId15"/>
    <p:sldId id="596" r:id="rId16"/>
    <p:sldId id="600" r:id="rId17"/>
    <p:sldId id="601" r:id="rId18"/>
    <p:sldId id="599" r:id="rId19"/>
    <p:sldId id="604" r:id="rId20"/>
    <p:sldId id="605" r:id="rId21"/>
    <p:sldId id="606" r:id="rId22"/>
    <p:sldId id="607" r:id="rId23"/>
    <p:sldId id="608" r:id="rId24"/>
    <p:sldId id="609" r:id="rId25"/>
    <p:sldId id="610" r:id="rId26"/>
    <p:sldId id="611" r:id="rId27"/>
    <p:sldId id="612" r:id="rId28"/>
    <p:sldId id="613" r:id="rId29"/>
    <p:sldId id="614" r:id="rId30"/>
    <p:sldId id="615" r:id="rId31"/>
    <p:sldId id="498" r:id="rId32"/>
    <p:sldId id="499" r:id="rId33"/>
    <p:sldId id="500" r:id="rId34"/>
    <p:sldId id="509" r:id="rId35"/>
    <p:sldId id="508" r:id="rId36"/>
    <p:sldId id="520" r:id="rId37"/>
    <p:sldId id="521" r:id="rId38"/>
    <p:sldId id="523" r:id="rId39"/>
    <p:sldId id="524" r:id="rId40"/>
    <p:sldId id="525" r:id="rId41"/>
    <p:sldId id="526" r:id="rId42"/>
    <p:sldId id="527" r:id="rId43"/>
    <p:sldId id="528" r:id="rId44"/>
    <p:sldId id="529" r:id="rId45"/>
    <p:sldId id="530" r:id="rId46"/>
    <p:sldId id="531" r:id="rId47"/>
    <p:sldId id="532" r:id="rId48"/>
    <p:sldId id="533" r:id="rId49"/>
    <p:sldId id="534" r:id="rId50"/>
    <p:sldId id="535" r:id="rId51"/>
    <p:sldId id="536"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6" r:id="rId72"/>
    <p:sldId id="557" r:id="rId73"/>
    <p:sldId id="558" r:id="rId74"/>
    <p:sldId id="559" r:id="rId75"/>
    <p:sldId id="560" r:id="rId76"/>
    <p:sldId id="561" r:id="rId77"/>
    <p:sldId id="562" r:id="rId78"/>
    <p:sldId id="563" r:id="rId79"/>
    <p:sldId id="564" r:id="rId80"/>
    <p:sldId id="565" r:id="rId81"/>
    <p:sldId id="566" r:id="rId82"/>
    <p:sldId id="567" r:id="rId83"/>
    <p:sldId id="568" r:id="rId84"/>
    <p:sldId id="569" r:id="rId85"/>
    <p:sldId id="570" r:id="rId86"/>
    <p:sldId id="580" r:id="rId87"/>
    <p:sldId id="571" r:id="rId88"/>
    <p:sldId id="572" r:id="rId89"/>
    <p:sldId id="573" r:id="rId90"/>
    <p:sldId id="574" r:id="rId91"/>
    <p:sldId id="575" r:id="rId92"/>
    <p:sldId id="576" r:id="rId93"/>
    <p:sldId id="577" r:id="rId94"/>
    <p:sldId id="578" r:id="rId95"/>
    <p:sldId id="579" r:id="rId96"/>
    <p:sldId id="581" r:id="rId97"/>
    <p:sldId id="582" r:id="rId98"/>
    <p:sldId id="583" r:id="rId99"/>
    <p:sldId id="584" r:id="rId100"/>
    <p:sldId id="585" r:id="rId101"/>
    <p:sldId id="586" r:id="rId102"/>
    <p:sldId id="587" r:id="rId103"/>
    <p:sldId id="589" r:id="rId104"/>
    <p:sldId id="588" r:id="rId105"/>
    <p:sldId id="447" r:id="rId106"/>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AD1F020-944B-4C13-A97F-7B6B80C12DD0}">
          <p14:sldIdLst>
            <p14:sldId id="419"/>
            <p14:sldId id="492"/>
            <p14:sldId id="591"/>
            <p14:sldId id="590"/>
            <p14:sldId id="592"/>
            <p14:sldId id="593"/>
            <p14:sldId id="594"/>
            <p14:sldId id="595"/>
            <p14:sldId id="598"/>
            <p14:sldId id="597"/>
            <p14:sldId id="602"/>
            <p14:sldId id="603"/>
            <p14:sldId id="596"/>
            <p14:sldId id="600"/>
            <p14:sldId id="601"/>
            <p14:sldId id="599"/>
            <p14:sldId id="604"/>
            <p14:sldId id="605"/>
            <p14:sldId id="606"/>
            <p14:sldId id="607"/>
            <p14:sldId id="608"/>
            <p14:sldId id="609"/>
            <p14:sldId id="610"/>
            <p14:sldId id="611"/>
            <p14:sldId id="612"/>
            <p14:sldId id="613"/>
            <p14:sldId id="614"/>
            <p14:sldId id="615"/>
            <p14:sldId id="498"/>
            <p14:sldId id="499"/>
            <p14:sldId id="500"/>
            <p14:sldId id="509"/>
            <p14:sldId id="508"/>
            <p14:sldId id="520"/>
            <p14:sldId id="521"/>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80"/>
            <p14:sldId id="571"/>
            <p14:sldId id="572"/>
            <p14:sldId id="573"/>
            <p14:sldId id="574"/>
            <p14:sldId id="575"/>
            <p14:sldId id="576"/>
            <p14:sldId id="577"/>
            <p14:sldId id="578"/>
            <p14:sldId id="579"/>
            <p14:sldId id="581"/>
            <p14:sldId id="582"/>
            <p14:sldId id="583"/>
            <p14:sldId id="584"/>
            <p14:sldId id="585"/>
            <p14:sldId id="586"/>
            <p14:sldId id="587"/>
            <p14:sldId id="589"/>
            <p14:sldId id="588"/>
          </p14:sldIdLst>
        </p14:section>
        <p14:section name="目录页" id="{A1B3ACC7-B64F-4FC4-B0A5-24271E4B7AAB}">
          <p14:sldIdLst/>
        </p14:section>
        <p14:section name="过渡页" id="{F9AEF331-3448-4878-8CC0-AE1763C71F23}">
          <p14:sldIdLst>
            <p14:sldId id="447"/>
          </p14:sldIdLst>
        </p14:section>
        <p14:section name="二段内容页" id="{59600790-C83C-447A-9378-AD0D859D4947}">
          <p14:sldIdLst/>
        </p14:section>
        <p14:section name="三段内容页" id="{8C676258-86C4-4AFE-9104-A88E00469D78}">
          <p14:sldIdLst/>
        </p14:section>
        <p14:section name="四段内容页" id="{55B9FD77-DAF6-4649-8595-8B922BFA7B5F}">
          <p14:sldIdLst/>
        </p14:section>
        <p14:section name="五段内容页" id="{8D74CFDC-2BA1-4FE8-8A0D-B1B65D2961AF}">
          <p14:sldIdLst/>
        </p14:section>
        <p14:section name="六段内容页" id="{369348A9-2776-4E08-BA13-96A88C7CA7F2}">
          <p14:sldIdLst/>
        </p14:section>
        <p14:section name="时间轴" id="{C599B81E-EB0D-4CEB-B9FC-4A27E9B545F9}">
          <p14:sldIdLst/>
        </p14:section>
        <p14:section name="校园特色页（时间轴、内容展示）" id="{B710FB4F-6141-4DA2-98DB-90E986E754EC}">
          <p14:sldIdLst/>
        </p14:section>
        <p14:section name="地图页" id="{D63BA944-DFA2-443F-ACAF-99CE6DAED8FF}">
          <p14:sldIdLst/>
        </p14:section>
        <p14:section name="公式页" id="{D5E5088E-93F4-4FCC-8B8D-2430B9E419F9}">
          <p14:sldIdLst/>
        </p14:section>
        <p14:section name="数据图表页" id="{FBCB13A9-95AD-412A-959F-0F4871E557CE}">
          <p14:sldIdLst/>
        </p14:section>
        <p14:section name="参考文献" id="{FD3FAFDF-B7B8-499F-B906-079D4D62FA9B}">
          <p14:sldIdLst/>
        </p14:section>
        <p14:section name="书籍、名言引用" id="{FB8A3680-E088-4CBA-8B0E-0702885EAB50}">
          <p14:sldIdLst/>
        </p14:section>
        <p14:section name="样机" id="{B35ECF4C-8952-4F6F-AD61-F791B537CF70}">
          <p14:sldIdLst/>
        </p14:section>
        <p14:section name="人物、活动介绍页" id="{3DE91260-CCCE-4B15-92AB-2D0097AACB19}">
          <p14:sldIdLst/>
        </p14:section>
        <p14:section name="尾页" id="{1BC6E771-80BB-4106-A6E8-692DCA0B9682}">
          <p14:sldIdLst/>
        </p14:section>
        <p14:section name="过渡页补充" id="{DDBC2C20-D2C1-4B68-97D4-402FBB18603A}">
          <p14:sldIdLst/>
        </p14:section>
        <p14:section name="使用规范" id="{1CA0B602-8838-4457-A7B0-E1D03FEA9F71}">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648" userDrawn="1">
          <p15:clr>
            <a:srgbClr val="A4A3A4"/>
          </p15:clr>
        </p15:guide>
        <p15:guide id="7" orient="horz" pos="3929" userDrawn="1">
          <p15:clr>
            <a:srgbClr val="A4A3A4"/>
          </p15:clr>
        </p15:guide>
        <p15:guide id="8" orient="horz" pos="3864" userDrawn="1">
          <p15:clr>
            <a:srgbClr val="A4A3A4"/>
          </p15:clr>
        </p15:guide>
        <p15:guide id="9" pos="756" userDrawn="1">
          <p15:clr>
            <a:srgbClr val="A4A3A4"/>
          </p15:clr>
        </p15:guide>
        <p15:guide id="10" pos="6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715"/>
    <a:srgbClr val="D6D3D1"/>
    <a:srgbClr val="EBEBEB"/>
    <a:srgbClr val="ECECEC"/>
    <a:srgbClr val="EFEFEF"/>
    <a:srgbClr val="DBDBDB"/>
    <a:srgbClr val="D42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8" autoAdjust="0"/>
    <p:restoredTop sz="95033" autoAdjust="0"/>
  </p:normalViewPr>
  <p:slideViewPr>
    <p:cSldViewPr snapToGrid="0" showGuides="1">
      <p:cViewPr varScale="1">
        <p:scale>
          <a:sx n="75" d="100"/>
          <a:sy n="75" d="100"/>
        </p:scale>
        <p:origin x="134" y="77"/>
      </p:cViewPr>
      <p:guideLst>
        <p:guide pos="3840"/>
        <p:guide pos="416"/>
        <p:guide pos="7256"/>
        <p:guide orient="horz" pos="648"/>
        <p:guide orient="horz" pos="3929"/>
        <p:guide orient="horz" pos="3864"/>
        <p:guide pos="756"/>
        <p:guide pos="69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ags" Target="tags/tag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32318-C54D-4318-8B24-990670BDD161}" type="datetimeFigureOut">
              <a:rPr lang="zh-CN" altLang="en-US" smtClean="0"/>
              <a:t>2023/9/13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00C9D-0FE3-4B2B-A9E5-0C7084C3D54B}" type="slidenum">
              <a:rPr lang="zh-CN" altLang="en-US" smtClean="0"/>
              <a:t>‹#›</a:t>
            </a:fld>
            <a:endParaRPr lang="zh-CN" altLang="en-US"/>
          </a:p>
        </p:txBody>
      </p:sp>
    </p:spTree>
    <p:extLst>
      <p:ext uri="{BB962C8B-B14F-4D97-AF65-F5344CB8AC3E}">
        <p14:creationId xmlns:p14="http://schemas.microsoft.com/office/powerpoint/2010/main" val="141116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0" name="图片占位符 69">
            <a:extLst>
              <a:ext uri="{FF2B5EF4-FFF2-40B4-BE49-F238E27FC236}">
                <a16:creationId xmlns:a16="http://schemas.microsoft.com/office/drawing/2014/main" id="{A78092AB-2EC3-4999-AB44-6ECF67DACA4C}"/>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24" name="图片占位符 23">
            <a:extLst>
              <a:ext uri="{FF2B5EF4-FFF2-40B4-BE49-F238E27FC236}">
                <a16:creationId xmlns:a16="http://schemas.microsoft.com/office/drawing/2014/main" id="{76E2534D-3ACD-44A3-AE9D-02A1C18308A1}"/>
              </a:ext>
            </a:extLst>
          </p:cNvPr>
          <p:cNvSpPr>
            <a:spLocks noGrp="1"/>
          </p:cNvSpPr>
          <p:nvPr>
            <p:ph type="pic" sz="quarter" idx="11"/>
          </p:nvPr>
        </p:nvSpPr>
        <p:spPr>
          <a:xfrm>
            <a:off x="0" y="2495268"/>
            <a:ext cx="5764212" cy="4331936"/>
          </a:xfrm>
          <a:noFill/>
        </p:spPr>
        <p:txBody>
          <a:bodyPr/>
          <a:lstStyle/>
          <a:p>
            <a:endParaRPr lang="zh-CN" altLang="en-US"/>
          </a:p>
        </p:txBody>
      </p:sp>
      <p:sp>
        <p:nvSpPr>
          <p:cNvPr id="67" name="图片占位符 66">
            <a:extLst>
              <a:ext uri="{FF2B5EF4-FFF2-40B4-BE49-F238E27FC236}">
                <a16:creationId xmlns:a16="http://schemas.microsoft.com/office/drawing/2014/main" id="{02C9F65B-A2E4-4D63-B220-B371A0D52331}"/>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
        <p:nvSpPr>
          <p:cNvPr id="2" name="文本占位符 1">
            <a:extLst>
              <a:ext uri="{FF2B5EF4-FFF2-40B4-BE49-F238E27FC236}">
                <a16:creationId xmlns:a16="http://schemas.microsoft.com/office/drawing/2014/main" id="{050FC478-E07E-47F2-803C-99BA3F14FFC0}"/>
              </a:ext>
            </a:extLst>
          </p:cNvPr>
          <p:cNvSpPr>
            <a:spLocks noGrp="1"/>
          </p:cNvSpPr>
          <p:nvPr>
            <p:ph type="body" sz="quarter" idx="13" hasCustomPrompt="1"/>
          </p:nvPr>
        </p:nvSpPr>
        <p:spPr>
          <a:xfrm>
            <a:off x="2351589" y="4243469"/>
            <a:ext cx="7488822" cy="830997"/>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800" b="1"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四川大学毕业答辩</a:t>
            </a:r>
            <a:r>
              <a:rPr lang="en-US" altLang="zh-CN" dirty="0"/>
              <a:t>PPT</a:t>
            </a:r>
            <a:r>
              <a:rPr lang="zh-CN" altLang="en-US" dirty="0"/>
              <a:t>模板</a:t>
            </a:r>
          </a:p>
        </p:txBody>
      </p:sp>
      <p:sp>
        <p:nvSpPr>
          <p:cNvPr id="3" name="文本占位符 2">
            <a:extLst>
              <a:ext uri="{FF2B5EF4-FFF2-40B4-BE49-F238E27FC236}">
                <a16:creationId xmlns:a16="http://schemas.microsoft.com/office/drawing/2014/main" id="{F9AE79B1-4124-4BDB-924B-F82FA92D5319}"/>
              </a:ext>
            </a:extLst>
          </p:cNvPr>
          <p:cNvSpPr>
            <a:spLocks noGrp="1"/>
          </p:cNvSpPr>
          <p:nvPr>
            <p:ph type="body" sz="quarter" idx="14" hasCustomPrompt="1"/>
          </p:nvPr>
        </p:nvSpPr>
        <p:spPr>
          <a:xfrm>
            <a:off x="2351590" y="4926278"/>
            <a:ext cx="7846510" cy="676944"/>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ctr" defTabSz="914400" rtl="0" eaLnBrk="1" fontAlgn="auto" latinLnBrk="0" hangingPunct="1">
              <a:lnSpc>
                <a:spcPct val="90000"/>
              </a:lnSpc>
              <a:buFont typeface="Arial" panose="020B0604020202020204" pitchFamily="34" charset="0"/>
              <a:buNone/>
              <a:defRPr sz="2000" spc="0">
                <a:solidFill>
                  <a:srgbClr val="717371"/>
                </a:solidFill>
                <a:latin typeface="Arial" panose="020B0604020202020204" pitchFamily="34" charset="0"/>
                <a:ea typeface="微软雅黑" panose="020B0503020204020204" pitchFamily="34" charset="-122"/>
                <a:sym typeface="Arial" panose="020B0604020202020204" pitchFamily="34" charset="0"/>
              </a:defRPr>
            </a:lvl5pPr>
          </a:lstStyle>
          <a:p>
            <a:pPr lvl="0"/>
            <a:r>
              <a:rPr lang="en-US" altLang="zh-CN"/>
              <a:t>PPT Template for Sichuan University graduates</a:t>
            </a:r>
          </a:p>
          <a:p>
            <a:pPr lvl="0"/>
            <a:endParaRPr lang="zh-CN" altLang="en-US"/>
          </a:p>
        </p:txBody>
      </p:sp>
    </p:spTree>
    <p:extLst>
      <p:ext uri="{BB962C8B-B14F-4D97-AF65-F5344CB8AC3E}">
        <p14:creationId xmlns:p14="http://schemas.microsoft.com/office/powerpoint/2010/main" val="108181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779589E6-C01B-4A96-80C7-AD73DDCCA526}"/>
              </a:ext>
            </a:extLst>
          </p:cNvPr>
          <p:cNvSpPr>
            <a:spLocks noGrp="1"/>
          </p:cNvSpPr>
          <p:nvPr>
            <p:ph type="pic" sz="quarter" idx="11"/>
          </p:nvPr>
        </p:nvSpPr>
        <p:spPr>
          <a:xfrm>
            <a:off x="4406254" y="1701000"/>
            <a:ext cx="3456000" cy="3456000"/>
          </a:xfrm>
          <a:prstGeom prst="rect">
            <a:avLst/>
          </a:prstGeom>
        </p:spPr>
        <p:txBody>
          <a:bodyPr/>
          <a:lstStyle/>
          <a:p>
            <a:endParaRPr lang="zh-CN" altLang="en-US"/>
          </a:p>
        </p:txBody>
      </p:sp>
    </p:spTree>
    <p:extLst>
      <p:ext uri="{BB962C8B-B14F-4D97-AF65-F5344CB8AC3E}">
        <p14:creationId xmlns:p14="http://schemas.microsoft.com/office/powerpoint/2010/main" val="281842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456F4D61-FD9C-4C16-8E04-3990C7522914}"/>
              </a:ext>
            </a:extLst>
          </p:cNvPr>
          <p:cNvSpPr>
            <a:spLocks noGrp="1"/>
          </p:cNvSpPr>
          <p:nvPr>
            <p:ph type="pic" sz="quarter" idx="11"/>
          </p:nvPr>
        </p:nvSpPr>
        <p:spPr>
          <a:xfrm>
            <a:off x="0" y="1130301"/>
            <a:ext cx="12192000" cy="2402587"/>
          </a:xfrm>
          <a:prstGeom prst="rect">
            <a:avLst/>
          </a:prstGeom>
        </p:spPr>
        <p:txBody>
          <a:bodyPr/>
          <a:lstStyle/>
          <a:p>
            <a:endParaRPr lang="zh-CN" altLang="en-US"/>
          </a:p>
        </p:txBody>
      </p:sp>
    </p:spTree>
    <p:extLst>
      <p:ext uri="{BB962C8B-B14F-4D97-AF65-F5344CB8AC3E}">
        <p14:creationId xmlns:p14="http://schemas.microsoft.com/office/powerpoint/2010/main" val="966670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3B889D-4B18-43CC-9365-D2DAF284744F}"/>
              </a:ext>
            </a:extLst>
          </p:cNvPr>
          <p:cNvGrpSpPr/>
          <p:nvPr userDrawn="1"/>
        </p:nvGrpSpPr>
        <p:grpSpPr>
          <a:xfrm>
            <a:off x="9778483" y="337454"/>
            <a:ext cx="1740417" cy="533025"/>
            <a:chOff x="9778483" y="337454"/>
            <a:chExt cx="1740417" cy="533025"/>
          </a:xfrm>
        </p:grpSpPr>
        <p:grpSp>
          <p:nvGrpSpPr>
            <p:cNvPr id="4" name="íślïdé">
              <a:extLst>
                <a:ext uri="{FF2B5EF4-FFF2-40B4-BE49-F238E27FC236}">
                  <a16:creationId xmlns:a16="http://schemas.microsoft.com/office/drawing/2014/main" id="{8C9904A7-7F06-4A80-8251-3351C4A25DC6}"/>
                </a:ext>
              </a:extLst>
            </p:cNvPr>
            <p:cNvGrpSpPr/>
            <p:nvPr/>
          </p:nvGrpSpPr>
          <p:grpSpPr>
            <a:xfrm>
              <a:off x="9778483" y="337454"/>
              <a:ext cx="532392" cy="533025"/>
              <a:chOff x="1735138" y="2095500"/>
              <a:chExt cx="2667000" cy="2670175"/>
            </a:xfrm>
            <a:solidFill>
              <a:schemeClr val="accent1"/>
            </a:solidFill>
          </p:grpSpPr>
          <p:sp>
            <p:nvSpPr>
              <p:cNvPr id="11" name="ïṡḻïḍê">
                <a:extLst>
                  <a:ext uri="{FF2B5EF4-FFF2-40B4-BE49-F238E27FC236}">
                    <a16:creationId xmlns:a16="http://schemas.microsoft.com/office/drawing/2014/main" id="{DA443731-F572-4B51-90F6-E24ED9090CD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lîḍè">
                <a:extLst>
                  <a:ext uri="{FF2B5EF4-FFF2-40B4-BE49-F238E27FC236}">
                    <a16:creationId xmlns:a16="http://schemas.microsoft.com/office/drawing/2014/main" id="{DC2DC342-C6C1-454E-BD74-574A5B87839D}"/>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ļiḋé">
                <a:extLst>
                  <a:ext uri="{FF2B5EF4-FFF2-40B4-BE49-F238E27FC236}">
                    <a16:creationId xmlns:a16="http://schemas.microsoft.com/office/drawing/2014/main" id="{EA34BCEC-5B90-4DCD-9B80-0B4830A04D5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ŝļîḍé">
                <a:extLst>
                  <a:ext uri="{FF2B5EF4-FFF2-40B4-BE49-F238E27FC236}">
                    <a16:creationId xmlns:a16="http://schemas.microsoft.com/office/drawing/2014/main" id="{E6415514-07AA-46A1-A1DE-DC75B50DB382}"/>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ḻiďé">
                <a:extLst>
                  <a:ext uri="{FF2B5EF4-FFF2-40B4-BE49-F238E27FC236}">
                    <a16:creationId xmlns:a16="http://schemas.microsoft.com/office/drawing/2014/main" id="{6056E788-8995-4EC2-9DDC-CAEE8EDDD32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1ïḓè">
                <a:extLst>
                  <a:ext uri="{FF2B5EF4-FFF2-40B4-BE49-F238E27FC236}">
                    <a16:creationId xmlns:a16="http://schemas.microsoft.com/office/drawing/2014/main" id="{61A24C13-D5AD-4CEA-93CF-4D4DC5BBEB9D}"/>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íḓê">
                <a:extLst>
                  <a:ext uri="{FF2B5EF4-FFF2-40B4-BE49-F238E27FC236}">
                    <a16:creationId xmlns:a16="http://schemas.microsoft.com/office/drawing/2014/main" id="{0B63E7E7-D995-44CC-BDD8-A567219B50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ḷîďè">
                <a:extLst>
                  <a:ext uri="{FF2B5EF4-FFF2-40B4-BE49-F238E27FC236}">
                    <a16:creationId xmlns:a16="http://schemas.microsoft.com/office/drawing/2014/main" id="{9FCE5CD4-8654-44EC-9FA5-AB62F6A584EF}"/>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lïḋe">
                <a:extLst>
                  <a:ext uri="{FF2B5EF4-FFF2-40B4-BE49-F238E27FC236}">
                    <a16:creationId xmlns:a16="http://schemas.microsoft.com/office/drawing/2014/main" id="{3E4D7739-CA22-46DB-8AEA-DE946A773B2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ḻíde">
                <a:extLst>
                  <a:ext uri="{FF2B5EF4-FFF2-40B4-BE49-F238E27FC236}">
                    <a16:creationId xmlns:a16="http://schemas.microsoft.com/office/drawing/2014/main" id="{0242B071-C321-4F78-810B-4DCDE746247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ŝľîḑê">
                <a:extLst>
                  <a:ext uri="{FF2B5EF4-FFF2-40B4-BE49-F238E27FC236}">
                    <a16:creationId xmlns:a16="http://schemas.microsoft.com/office/drawing/2014/main" id="{09B3A880-A9CD-4770-A5EE-FA05D3EF5375}"/>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líḑe">
                <a:extLst>
                  <a:ext uri="{FF2B5EF4-FFF2-40B4-BE49-F238E27FC236}">
                    <a16:creationId xmlns:a16="http://schemas.microsoft.com/office/drawing/2014/main" id="{3EEADAB1-62D4-4945-8197-8FC6B08D4E37}"/>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îḓè">
                <a:extLst>
                  <a:ext uri="{FF2B5EF4-FFF2-40B4-BE49-F238E27FC236}">
                    <a16:creationId xmlns:a16="http://schemas.microsoft.com/office/drawing/2014/main" id="{1D7CE34E-9E44-4373-B59A-54A7FCD7CDD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ļîḑè">
                <a:extLst>
                  <a:ext uri="{FF2B5EF4-FFF2-40B4-BE49-F238E27FC236}">
                    <a16:creationId xmlns:a16="http://schemas.microsoft.com/office/drawing/2014/main" id="{55659A52-E72A-4459-94A1-ABAD4354E8F4}"/>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íšľïḋé">
              <a:extLst>
                <a:ext uri="{FF2B5EF4-FFF2-40B4-BE49-F238E27FC236}">
                  <a16:creationId xmlns:a16="http://schemas.microsoft.com/office/drawing/2014/main" id="{28426D50-B8FF-4BB0-83BB-85B3AB19D31A}"/>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a:extLst>
                <a:ext uri="{FF2B5EF4-FFF2-40B4-BE49-F238E27FC236}">
                  <a16:creationId xmlns:a16="http://schemas.microsoft.com/office/drawing/2014/main" id="{2005938A-1162-43A9-9574-409A359856C6}"/>
                </a:ext>
              </a:extLst>
            </p:cNvPr>
            <p:cNvGrpSpPr/>
            <p:nvPr/>
          </p:nvGrpSpPr>
          <p:grpSpPr>
            <a:xfrm>
              <a:off x="10450629" y="404003"/>
              <a:ext cx="1011546" cy="270315"/>
              <a:chOff x="5102226" y="2428875"/>
              <a:chExt cx="5067300" cy="1354138"/>
            </a:xfrm>
            <a:solidFill>
              <a:srgbClr val="0A0A0A"/>
            </a:solidFill>
          </p:grpSpPr>
          <p:sp>
            <p:nvSpPr>
              <p:cNvPr id="7" name="ís1ïḋe">
                <a:extLst>
                  <a:ext uri="{FF2B5EF4-FFF2-40B4-BE49-F238E27FC236}">
                    <a16:creationId xmlns:a16="http://schemas.microsoft.com/office/drawing/2014/main" id="{0D9CC6B5-055F-4ED5-86D6-1651D3F2D1C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ślïḍê">
                <a:extLst>
                  <a:ext uri="{FF2B5EF4-FFF2-40B4-BE49-F238E27FC236}">
                    <a16:creationId xmlns:a16="http://schemas.microsoft.com/office/drawing/2014/main" id="{C154A63C-CD66-4C8B-8164-04270D27100F}"/>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śḷiḍê">
                <a:extLst>
                  <a:ext uri="{FF2B5EF4-FFF2-40B4-BE49-F238E27FC236}">
                    <a16:creationId xmlns:a16="http://schemas.microsoft.com/office/drawing/2014/main" id="{4B90D8B7-2F22-449A-BB19-D89476A082C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ľíḑe">
                <a:extLst>
                  <a:ext uri="{FF2B5EF4-FFF2-40B4-BE49-F238E27FC236}">
                    <a16:creationId xmlns:a16="http://schemas.microsoft.com/office/drawing/2014/main" id="{7DD3878E-F8FF-4A43-AC41-A546C92D26DA}"/>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5" name="图片 24">
            <a:extLst>
              <a:ext uri="{FF2B5EF4-FFF2-40B4-BE49-F238E27FC236}">
                <a16:creationId xmlns:a16="http://schemas.microsoft.com/office/drawing/2014/main" id="{CEA1B47A-C0BC-41C4-B61D-379DE712E8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sp>
        <p:nvSpPr>
          <p:cNvPr id="26" name="文本占位符 32">
            <a:extLst>
              <a:ext uri="{FF2B5EF4-FFF2-40B4-BE49-F238E27FC236}">
                <a16:creationId xmlns:a16="http://schemas.microsoft.com/office/drawing/2014/main" id="{7B45268B-9C0A-4555-AD4C-210A06D294E2}"/>
              </a:ext>
            </a:extLst>
          </p:cNvPr>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a:extLst>
              <a:ext uri="{FF2B5EF4-FFF2-40B4-BE49-F238E27FC236}">
                <a16:creationId xmlns:a16="http://schemas.microsoft.com/office/drawing/2014/main" id="{4F6C48A1-E50F-42BE-BD2E-B4F7C83E8FA8}"/>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6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3B889D-4B18-43CC-9365-D2DAF284744F}"/>
              </a:ext>
            </a:extLst>
          </p:cNvPr>
          <p:cNvGrpSpPr/>
          <p:nvPr userDrawn="1"/>
        </p:nvGrpSpPr>
        <p:grpSpPr>
          <a:xfrm>
            <a:off x="9778483" y="337454"/>
            <a:ext cx="1740417" cy="533025"/>
            <a:chOff x="9778483" y="337454"/>
            <a:chExt cx="1740417" cy="533025"/>
          </a:xfrm>
        </p:grpSpPr>
        <p:grpSp>
          <p:nvGrpSpPr>
            <p:cNvPr id="4" name="íślïdé">
              <a:extLst>
                <a:ext uri="{FF2B5EF4-FFF2-40B4-BE49-F238E27FC236}">
                  <a16:creationId xmlns:a16="http://schemas.microsoft.com/office/drawing/2014/main" id="{8C9904A7-7F06-4A80-8251-3351C4A25DC6}"/>
                </a:ext>
              </a:extLst>
            </p:cNvPr>
            <p:cNvGrpSpPr/>
            <p:nvPr/>
          </p:nvGrpSpPr>
          <p:grpSpPr>
            <a:xfrm>
              <a:off x="9778483" y="337454"/>
              <a:ext cx="532392" cy="533025"/>
              <a:chOff x="1735138" y="2095500"/>
              <a:chExt cx="2667000" cy="2670175"/>
            </a:xfrm>
            <a:solidFill>
              <a:schemeClr val="accent1"/>
            </a:solidFill>
          </p:grpSpPr>
          <p:sp>
            <p:nvSpPr>
              <p:cNvPr id="11" name="ïṡḻïḍê">
                <a:extLst>
                  <a:ext uri="{FF2B5EF4-FFF2-40B4-BE49-F238E27FC236}">
                    <a16:creationId xmlns:a16="http://schemas.microsoft.com/office/drawing/2014/main" id="{DA443731-F572-4B51-90F6-E24ED9090CD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lîḍè">
                <a:extLst>
                  <a:ext uri="{FF2B5EF4-FFF2-40B4-BE49-F238E27FC236}">
                    <a16:creationId xmlns:a16="http://schemas.microsoft.com/office/drawing/2014/main" id="{DC2DC342-C6C1-454E-BD74-574A5B87839D}"/>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ļiḋé">
                <a:extLst>
                  <a:ext uri="{FF2B5EF4-FFF2-40B4-BE49-F238E27FC236}">
                    <a16:creationId xmlns:a16="http://schemas.microsoft.com/office/drawing/2014/main" id="{EA34BCEC-5B90-4DCD-9B80-0B4830A04D5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ŝļîḍé">
                <a:extLst>
                  <a:ext uri="{FF2B5EF4-FFF2-40B4-BE49-F238E27FC236}">
                    <a16:creationId xmlns:a16="http://schemas.microsoft.com/office/drawing/2014/main" id="{E6415514-07AA-46A1-A1DE-DC75B50DB382}"/>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ḻiďé">
                <a:extLst>
                  <a:ext uri="{FF2B5EF4-FFF2-40B4-BE49-F238E27FC236}">
                    <a16:creationId xmlns:a16="http://schemas.microsoft.com/office/drawing/2014/main" id="{6056E788-8995-4EC2-9DDC-CAEE8EDDD32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1ïḓè">
                <a:extLst>
                  <a:ext uri="{FF2B5EF4-FFF2-40B4-BE49-F238E27FC236}">
                    <a16:creationId xmlns:a16="http://schemas.microsoft.com/office/drawing/2014/main" id="{61A24C13-D5AD-4CEA-93CF-4D4DC5BBEB9D}"/>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íḓê">
                <a:extLst>
                  <a:ext uri="{FF2B5EF4-FFF2-40B4-BE49-F238E27FC236}">
                    <a16:creationId xmlns:a16="http://schemas.microsoft.com/office/drawing/2014/main" id="{0B63E7E7-D995-44CC-BDD8-A567219B50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ḷîďè">
                <a:extLst>
                  <a:ext uri="{FF2B5EF4-FFF2-40B4-BE49-F238E27FC236}">
                    <a16:creationId xmlns:a16="http://schemas.microsoft.com/office/drawing/2014/main" id="{9FCE5CD4-8654-44EC-9FA5-AB62F6A584EF}"/>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lïḋe">
                <a:extLst>
                  <a:ext uri="{FF2B5EF4-FFF2-40B4-BE49-F238E27FC236}">
                    <a16:creationId xmlns:a16="http://schemas.microsoft.com/office/drawing/2014/main" id="{3E4D7739-CA22-46DB-8AEA-DE946A773B2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ḻíde">
                <a:extLst>
                  <a:ext uri="{FF2B5EF4-FFF2-40B4-BE49-F238E27FC236}">
                    <a16:creationId xmlns:a16="http://schemas.microsoft.com/office/drawing/2014/main" id="{0242B071-C321-4F78-810B-4DCDE746247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ŝľîḑê">
                <a:extLst>
                  <a:ext uri="{FF2B5EF4-FFF2-40B4-BE49-F238E27FC236}">
                    <a16:creationId xmlns:a16="http://schemas.microsoft.com/office/drawing/2014/main" id="{09B3A880-A9CD-4770-A5EE-FA05D3EF5375}"/>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líḑe">
                <a:extLst>
                  <a:ext uri="{FF2B5EF4-FFF2-40B4-BE49-F238E27FC236}">
                    <a16:creationId xmlns:a16="http://schemas.microsoft.com/office/drawing/2014/main" id="{3EEADAB1-62D4-4945-8197-8FC6B08D4E37}"/>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îḓè">
                <a:extLst>
                  <a:ext uri="{FF2B5EF4-FFF2-40B4-BE49-F238E27FC236}">
                    <a16:creationId xmlns:a16="http://schemas.microsoft.com/office/drawing/2014/main" id="{1D7CE34E-9E44-4373-B59A-54A7FCD7CDD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ļîḑè">
                <a:extLst>
                  <a:ext uri="{FF2B5EF4-FFF2-40B4-BE49-F238E27FC236}">
                    <a16:creationId xmlns:a16="http://schemas.microsoft.com/office/drawing/2014/main" id="{55659A52-E72A-4459-94A1-ABAD4354E8F4}"/>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íšľïḋé">
              <a:extLst>
                <a:ext uri="{FF2B5EF4-FFF2-40B4-BE49-F238E27FC236}">
                  <a16:creationId xmlns:a16="http://schemas.microsoft.com/office/drawing/2014/main" id="{28426D50-B8FF-4BB0-83BB-85B3AB19D31A}"/>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6" name="í$ļîdé">
              <a:extLst>
                <a:ext uri="{FF2B5EF4-FFF2-40B4-BE49-F238E27FC236}">
                  <a16:creationId xmlns:a16="http://schemas.microsoft.com/office/drawing/2014/main" id="{2005938A-1162-43A9-9574-409A359856C6}"/>
                </a:ext>
              </a:extLst>
            </p:cNvPr>
            <p:cNvGrpSpPr/>
            <p:nvPr/>
          </p:nvGrpSpPr>
          <p:grpSpPr>
            <a:xfrm>
              <a:off x="10450629" y="404003"/>
              <a:ext cx="1011546" cy="270315"/>
              <a:chOff x="5102226" y="2428875"/>
              <a:chExt cx="5067300" cy="1354138"/>
            </a:xfrm>
            <a:solidFill>
              <a:srgbClr val="0A0A0A"/>
            </a:solidFill>
          </p:grpSpPr>
          <p:sp>
            <p:nvSpPr>
              <p:cNvPr id="7" name="ís1ïḋe">
                <a:extLst>
                  <a:ext uri="{FF2B5EF4-FFF2-40B4-BE49-F238E27FC236}">
                    <a16:creationId xmlns:a16="http://schemas.microsoft.com/office/drawing/2014/main" id="{0D9CC6B5-055F-4ED5-86D6-1651D3F2D1C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ślïḍê">
                <a:extLst>
                  <a:ext uri="{FF2B5EF4-FFF2-40B4-BE49-F238E27FC236}">
                    <a16:creationId xmlns:a16="http://schemas.microsoft.com/office/drawing/2014/main" id="{C154A63C-CD66-4C8B-8164-04270D27100F}"/>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śḷiḍê">
                <a:extLst>
                  <a:ext uri="{FF2B5EF4-FFF2-40B4-BE49-F238E27FC236}">
                    <a16:creationId xmlns:a16="http://schemas.microsoft.com/office/drawing/2014/main" id="{4B90D8B7-2F22-449A-BB19-D89476A082C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ľíḑe">
                <a:extLst>
                  <a:ext uri="{FF2B5EF4-FFF2-40B4-BE49-F238E27FC236}">
                    <a16:creationId xmlns:a16="http://schemas.microsoft.com/office/drawing/2014/main" id="{7DD3878E-F8FF-4A43-AC41-A546C92D26DA}"/>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5" name="图片 24">
            <a:extLst>
              <a:ext uri="{FF2B5EF4-FFF2-40B4-BE49-F238E27FC236}">
                <a16:creationId xmlns:a16="http://schemas.microsoft.com/office/drawing/2014/main" id="{CEA1B47A-C0BC-41C4-B61D-379DE712E8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sp>
        <p:nvSpPr>
          <p:cNvPr id="26" name="文本占位符 32">
            <a:extLst>
              <a:ext uri="{FF2B5EF4-FFF2-40B4-BE49-F238E27FC236}">
                <a16:creationId xmlns:a16="http://schemas.microsoft.com/office/drawing/2014/main" id="{7B45268B-9C0A-4555-AD4C-210A06D294E2}"/>
              </a:ext>
            </a:extLst>
          </p:cNvPr>
          <p:cNvSpPr>
            <a:spLocks noGrp="1"/>
          </p:cNvSpPr>
          <p:nvPr userDrawn="1">
            <p:ph type="body" sz="quarter" idx="11" hasCustomPrompt="1"/>
          </p:nvPr>
        </p:nvSpPr>
        <p:spPr>
          <a:xfrm>
            <a:off x="1587196" y="340254"/>
            <a:ext cx="3748209"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27" name="直接连接符 26">
            <a:extLst>
              <a:ext uri="{FF2B5EF4-FFF2-40B4-BE49-F238E27FC236}">
                <a16:creationId xmlns:a16="http://schemas.microsoft.com/office/drawing/2014/main" id="{4F6C48A1-E50F-42BE-BD2E-B4F7C83E8FA8}"/>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图片占位符 2">
            <a:extLst>
              <a:ext uri="{FF2B5EF4-FFF2-40B4-BE49-F238E27FC236}">
                <a16:creationId xmlns:a16="http://schemas.microsoft.com/office/drawing/2014/main" id="{EA07A501-59C6-4A7C-AD1D-1E65EBB8BCDA}"/>
              </a:ext>
            </a:extLst>
          </p:cNvPr>
          <p:cNvSpPr>
            <a:spLocks noGrp="1"/>
          </p:cNvSpPr>
          <p:nvPr>
            <p:ph type="pic" sz="quarter" idx="12"/>
          </p:nvPr>
        </p:nvSpPr>
        <p:spPr>
          <a:xfrm>
            <a:off x="6151925" y="2036531"/>
            <a:ext cx="6785436" cy="3981033"/>
          </a:xfrm>
          <a:prstGeom prst="rect">
            <a:avLst/>
          </a:prstGeom>
        </p:spPr>
        <p:txBody>
          <a:bodyPr/>
          <a:lstStyle/>
          <a:p>
            <a:endParaRPr lang="zh-CN" altLang="en-US"/>
          </a:p>
        </p:txBody>
      </p:sp>
      <p:sp>
        <p:nvSpPr>
          <p:cNvPr id="28" name="图片占位符 27">
            <a:extLst>
              <a:ext uri="{FF2B5EF4-FFF2-40B4-BE49-F238E27FC236}">
                <a16:creationId xmlns:a16="http://schemas.microsoft.com/office/drawing/2014/main" id="{F53A298F-52CE-4969-A9CF-50FA4018EE63}"/>
              </a:ext>
            </a:extLst>
          </p:cNvPr>
          <p:cNvSpPr>
            <a:spLocks noGrp="1"/>
          </p:cNvSpPr>
          <p:nvPr>
            <p:ph type="pic" sz="quarter" idx="13"/>
          </p:nvPr>
        </p:nvSpPr>
        <p:spPr>
          <a:xfrm>
            <a:off x="3378574" y="2525156"/>
            <a:ext cx="4084674" cy="1902117"/>
          </a:xfrm>
          <a:prstGeom prst="rect">
            <a:avLst/>
          </a:prstGeom>
        </p:spPr>
        <p:txBody>
          <a:bodyPr/>
          <a:lstStyle/>
          <a:p>
            <a:endParaRPr lang="zh-CN" altLang="en-US"/>
          </a:p>
        </p:txBody>
      </p:sp>
    </p:spTree>
    <p:extLst>
      <p:ext uri="{BB962C8B-B14F-4D97-AF65-F5344CB8AC3E}">
        <p14:creationId xmlns:p14="http://schemas.microsoft.com/office/powerpoint/2010/main" val="3427716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2023/9/13</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1027426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2023/9/13</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a:extLst>
              <a:ext uri="{FF2B5EF4-FFF2-40B4-BE49-F238E27FC236}">
                <a16:creationId xmlns:a16="http://schemas.microsoft.com/office/drawing/2014/main" id="{8A09E60B-9D8D-4216-9ADE-78E603F4C9F0}"/>
              </a:ext>
            </a:extLst>
          </p:cNvPr>
          <p:cNvSpPr>
            <a:spLocks noGrp="1"/>
          </p:cNvSpPr>
          <p:nvPr>
            <p:ph type="pic" idx="13"/>
          </p:nvPr>
        </p:nvSpPr>
        <p:spPr>
          <a:xfrm>
            <a:off x="372253" y="10887"/>
            <a:ext cx="9759697" cy="6858000"/>
          </a:xfrm>
        </p:spPr>
        <p:txBody>
          <a:bodyPr/>
          <a:lstStyle/>
          <a:p>
            <a:endParaRPr lang="zh-CN" altLang="en-US"/>
          </a:p>
        </p:txBody>
      </p:sp>
    </p:spTree>
    <p:extLst>
      <p:ext uri="{BB962C8B-B14F-4D97-AF65-F5344CB8AC3E}">
        <p14:creationId xmlns:p14="http://schemas.microsoft.com/office/powerpoint/2010/main" val="1313310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2023/9/13</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
        <p:nvSpPr>
          <p:cNvPr id="5" name="图片占位符 4">
            <a:extLst>
              <a:ext uri="{FF2B5EF4-FFF2-40B4-BE49-F238E27FC236}">
                <a16:creationId xmlns:a16="http://schemas.microsoft.com/office/drawing/2014/main" id="{41E12631-02F0-4AF5-AA0D-D8DD46F5BF39}"/>
              </a:ext>
            </a:extLst>
          </p:cNvPr>
          <p:cNvSpPr>
            <a:spLocks noGrp="1"/>
          </p:cNvSpPr>
          <p:nvPr>
            <p:ph type="pic" idx="13"/>
          </p:nvPr>
        </p:nvSpPr>
        <p:spPr>
          <a:xfrm>
            <a:off x="838200" y="0"/>
            <a:ext cx="5098694" cy="6851507"/>
          </a:xfrm>
        </p:spPr>
        <p:txBody>
          <a:bodyPr/>
          <a:lstStyle/>
          <a:p>
            <a:endParaRPr lang="zh-CN" altLang="en-US"/>
          </a:p>
        </p:txBody>
      </p:sp>
    </p:spTree>
    <p:extLst>
      <p:ext uri="{BB962C8B-B14F-4D97-AF65-F5344CB8AC3E}">
        <p14:creationId xmlns:p14="http://schemas.microsoft.com/office/powerpoint/2010/main" val="1061957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3" name="图片占位符 69">
            <a:extLst>
              <a:ext uri="{FF2B5EF4-FFF2-40B4-BE49-F238E27FC236}">
                <a16:creationId xmlns:a16="http://schemas.microsoft.com/office/drawing/2014/main" id="{87A8A5C6-32C6-4F4D-8F29-8EFA77607620}"/>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34" name="图片占位符 23">
            <a:extLst>
              <a:ext uri="{FF2B5EF4-FFF2-40B4-BE49-F238E27FC236}">
                <a16:creationId xmlns:a16="http://schemas.microsoft.com/office/drawing/2014/main" id="{5885FF35-E49F-449B-B15D-D62D2D61E1B6}"/>
              </a:ext>
            </a:extLst>
          </p:cNvPr>
          <p:cNvSpPr>
            <a:spLocks noGrp="1"/>
          </p:cNvSpPr>
          <p:nvPr>
            <p:ph type="pic" sz="quarter" idx="11"/>
          </p:nvPr>
        </p:nvSpPr>
        <p:spPr>
          <a:xfrm>
            <a:off x="0" y="2495268"/>
            <a:ext cx="5764212" cy="4331936"/>
          </a:xfrm>
          <a:noFill/>
        </p:spPr>
        <p:txBody>
          <a:bodyPr/>
          <a:lstStyle/>
          <a:p>
            <a:endParaRPr lang="zh-CN" altLang="en-US"/>
          </a:p>
        </p:txBody>
      </p:sp>
      <p:sp>
        <p:nvSpPr>
          <p:cNvPr id="35" name="图片占位符 34">
            <a:extLst>
              <a:ext uri="{FF2B5EF4-FFF2-40B4-BE49-F238E27FC236}">
                <a16:creationId xmlns:a16="http://schemas.microsoft.com/office/drawing/2014/main" id="{AE9F034C-FBCF-49EF-A3C3-894260D97F40}"/>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extLst>
      <p:ext uri="{BB962C8B-B14F-4D97-AF65-F5344CB8AC3E}">
        <p14:creationId xmlns:p14="http://schemas.microsoft.com/office/powerpoint/2010/main" val="2789151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30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4376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F37A6C4-348D-4AEE-A178-D7A7951ECA33}"/>
              </a:ext>
            </a:extLst>
          </p:cNvPr>
          <p:cNvSpPr>
            <a:spLocks noGrp="1"/>
          </p:cNvSpPr>
          <p:nvPr>
            <p:ph type="pic" idx="10"/>
          </p:nvPr>
        </p:nvSpPr>
        <p:spPr>
          <a:xfrm>
            <a:off x="6" y="10473"/>
            <a:ext cx="12191994" cy="3429000"/>
          </a:xfrm>
        </p:spPr>
        <p:txBody>
          <a:bodyPr/>
          <a:lstStyle/>
          <a:p>
            <a:endParaRPr lang="zh-CN" altLang="en-US"/>
          </a:p>
        </p:txBody>
      </p:sp>
    </p:spTree>
    <p:extLst>
      <p:ext uri="{BB962C8B-B14F-4D97-AF65-F5344CB8AC3E}">
        <p14:creationId xmlns:p14="http://schemas.microsoft.com/office/powerpoint/2010/main" val="865237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25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ísḷïḋé">
            <a:extLst>
              <a:ext uri="{FF2B5EF4-FFF2-40B4-BE49-F238E27FC236}">
                <a16:creationId xmlns:a16="http://schemas.microsoft.com/office/drawing/2014/main" id="{C008D62A-03B5-48ED-867A-28BA9DC91576}"/>
              </a:ext>
            </a:extLst>
          </p:cNvPr>
          <p:cNvGrpSpPr/>
          <p:nvPr userDrawn="1"/>
        </p:nvGrpSpPr>
        <p:grpSpPr>
          <a:xfrm>
            <a:off x="2018769" y="-653080"/>
            <a:ext cx="8154462" cy="8164160"/>
            <a:chOff x="1735138" y="2095500"/>
            <a:chExt cx="2667000" cy="2670175"/>
          </a:xfrm>
          <a:solidFill>
            <a:schemeClr val="accent5">
              <a:alpha val="5000"/>
            </a:schemeClr>
          </a:solidFill>
        </p:grpSpPr>
        <p:sp>
          <p:nvSpPr>
            <p:cNvPr id="8" name="iṣ1íḋê">
              <a:extLst>
                <a:ext uri="{FF2B5EF4-FFF2-40B4-BE49-F238E27FC236}">
                  <a16:creationId xmlns:a16="http://schemas.microsoft.com/office/drawing/2014/main" id="{9D748DD3-FDBE-4292-8C21-F05FC061A8FA}"/>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ḻïďê">
              <a:extLst>
                <a:ext uri="{FF2B5EF4-FFF2-40B4-BE49-F238E27FC236}">
                  <a16:creationId xmlns:a16="http://schemas.microsoft.com/office/drawing/2014/main" id="{3BDF44C7-FEBF-4A34-851B-E4F27880FCA3}"/>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ṧḻíḓé">
              <a:extLst>
                <a:ext uri="{FF2B5EF4-FFF2-40B4-BE49-F238E27FC236}">
                  <a16:creationId xmlns:a16="http://schemas.microsoft.com/office/drawing/2014/main" id="{7DDE52DB-A8A2-418C-A706-0A8117F95E44}"/>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śḷïḓê">
              <a:extLst>
                <a:ext uri="{FF2B5EF4-FFF2-40B4-BE49-F238E27FC236}">
                  <a16:creationId xmlns:a16="http://schemas.microsoft.com/office/drawing/2014/main" id="{049B4209-EC5A-48B2-A77F-DD3F04ED348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ṧļîḓè">
              <a:extLst>
                <a:ext uri="{FF2B5EF4-FFF2-40B4-BE49-F238E27FC236}">
                  <a16:creationId xmlns:a16="http://schemas.microsoft.com/office/drawing/2014/main" id="{6A405011-B0A1-4DE4-9205-13C879A5AE1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ṣľîḑê">
              <a:extLst>
                <a:ext uri="{FF2B5EF4-FFF2-40B4-BE49-F238E27FC236}">
                  <a16:creationId xmlns:a16="http://schemas.microsoft.com/office/drawing/2014/main" id="{CFDA81B2-3C65-4970-AF33-91A10F18C428}"/>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S1îdè">
              <a:extLst>
                <a:ext uri="{FF2B5EF4-FFF2-40B4-BE49-F238E27FC236}">
                  <a16:creationId xmlns:a16="http://schemas.microsoft.com/office/drawing/2014/main" id="{D92915AB-9C9E-448C-A5C7-2F70ED015089}"/>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ŝḻiḓe">
              <a:extLst>
                <a:ext uri="{FF2B5EF4-FFF2-40B4-BE49-F238E27FC236}">
                  <a16:creationId xmlns:a16="http://schemas.microsoft.com/office/drawing/2014/main" id="{6A1A910D-2083-421F-82A1-B5B44D260905}"/>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ślîḓê">
              <a:extLst>
                <a:ext uri="{FF2B5EF4-FFF2-40B4-BE49-F238E27FC236}">
                  <a16:creationId xmlns:a16="http://schemas.microsoft.com/office/drawing/2014/main" id="{493FB41E-B354-4D51-B1AB-AF0F30941D7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sḻiḓè">
              <a:extLst>
                <a:ext uri="{FF2B5EF4-FFF2-40B4-BE49-F238E27FC236}">
                  <a16:creationId xmlns:a16="http://schemas.microsoft.com/office/drawing/2014/main" id="{1AEBD4FF-DE99-47AA-956E-F2A59A86C23A}"/>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ṣľíḍè">
              <a:extLst>
                <a:ext uri="{FF2B5EF4-FFF2-40B4-BE49-F238E27FC236}">
                  <a16:creationId xmlns:a16="http://schemas.microsoft.com/office/drawing/2014/main" id="{8C65A66D-C285-45D4-80F9-2F74D6C87FB7}"/>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ṡ1idé">
              <a:extLst>
                <a:ext uri="{FF2B5EF4-FFF2-40B4-BE49-F238E27FC236}">
                  <a16:creationId xmlns:a16="http://schemas.microsoft.com/office/drawing/2014/main" id="{615BBFDA-1CEF-4478-B61E-9CD3573F9441}"/>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ŝ1íḋe">
              <a:extLst>
                <a:ext uri="{FF2B5EF4-FFF2-40B4-BE49-F238E27FC236}">
                  <a16:creationId xmlns:a16="http://schemas.microsoft.com/office/drawing/2014/main" id="{BE7EB58F-D722-443A-8BBA-D06B08DD8D35}"/>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ṩ1íďé">
              <a:extLst>
                <a:ext uri="{FF2B5EF4-FFF2-40B4-BE49-F238E27FC236}">
                  <a16:creationId xmlns:a16="http://schemas.microsoft.com/office/drawing/2014/main" id="{A365FCE7-F7CB-4034-811B-0DB5DD830059}"/>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2" name="矩形 21">
            <a:extLst>
              <a:ext uri="{FF2B5EF4-FFF2-40B4-BE49-F238E27FC236}">
                <a16:creationId xmlns:a16="http://schemas.microsoft.com/office/drawing/2014/main" id="{C3922C37-C600-4E07-A8FA-C3D412E25E7D}"/>
              </a:ext>
            </a:extLst>
          </p:cNvPr>
          <p:cNvSpPr/>
          <p:nvPr userDrawn="1"/>
        </p:nvSpPr>
        <p:spPr>
          <a:xfrm>
            <a:off x="313342" y="412399"/>
            <a:ext cx="687563"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2C35848-EB3C-43D7-840E-944FA653A980}"/>
              </a:ext>
            </a:extLst>
          </p:cNvPr>
          <p:cNvCxnSpPr>
            <a:cxnSpLocks/>
          </p:cNvCxnSpPr>
          <p:nvPr userDrawn="1"/>
        </p:nvCxnSpPr>
        <p:spPr>
          <a:xfrm>
            <a:off x="654023"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74635A3-C76D-46AC-A9B8-575B69C880B8}"/>
              </a:ext>
            </a:extLst>
          </p:cNvPr>
          <p:cNvCxnSpPr>
            <a:cxnSpLocks/>
          </p:cNvCxnSpPr>
          <p:nvPr userDrawn="1"/>
        </p:nvCxnSpPr>
        <p:spPr>
          <a:xfrm>
            <a:off x="660344"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等腰三角形 24">
            <a:extLst>
              <a:ext uri="{FF2B5EF4-FFF2-40B4-BE49-F238E27FC236}">
                <a16:creationId xmlns:a16="http://schemas.microsoft.com/office/drawing/2014/main" id="{24298E4E-C328-4C3E-851D-8696193B39F8}"/>
              </a:ext>
            </a:extLst>
          </p:cNvPr>
          <p:cNvSpPr/>
          <p:nvPr userDrawn="1"/>
        </p:nvSpPr>
        <p:spPr>
          <a:xfrm>
            <a:off x="10872316" y="5535568"/>
            <a:ext cx="1319684"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650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38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9BE0E7B3-B81C-46E2-B4FA-992DDAED5670}"/>
              </a:ext>
            </a:extLst>
          </p:cNvPr>
          <p:cNvSpPr>
            <a:spLocks noGrp="1"/>
          </p:cNvSpPr>
          <p:nvPr>
            <p:ph type="pic" sz="quarter" idx="11"/>
          </p:nvPr>
        </p:nvSpPr>
        <p:spPr>
          <a:xfrm>
            <a:off x="1515585" y="2604052"/>
            <a:ext cx="3072650" cy="2316681"/>
          </a:xfrm>
          <a:prstGeom prst="rect">
            <a:avLst/>
          </a:prstGeom>
        </p:spPr>
        <p:txBody>
          <a:bodyPr/>
          <a:lstStyle/>
          <a:p>
            <a:endParaRPr lang="zh-CN" altLang="en-US"/>
          </a:p>
        </p:txBody>
      </p:sp>
      <p:sp>
        <p:nvSpPr>
          <p:cNvPr id="6" name="图片占位符 5">
            <a:extLst>
              <a:ext uri="{FF2B5EF4-FFF2-40B4-BE49-F238E27FC236}">
                <a16:creationId xmlns:a16="http://schemas.microsoft.com/office/drawing/2014/main" id="{E6F71D02-26C0-422C-94A5-0E13BA40A1E8}"/>
              </a:ext>
            </a:extLst>
          </p:cNvPr>
          <p:cNvSpPr>
            <a:spLocks noGrp="1"/>
          </p:cNvSpPr>
          <p:nvPr>
            <p:ph type="pic" sz="quarter" idx="12"/>
          </p:nvPr>
        </p:nvSpPr>
        <p:spPr>
          <a:xfrm>
            <a:off x="4588235" y="2604053"/>
            <a:ext cx="3072650" cy="2316681"/>
          </a:xfrm>
          <a:prstGeom prst="rect">
            <a:avLst/>
          </a:prstGeom>
        </p:spPr>
        <p:txBody>
          <a:bodyPr/>
          <a:lstStyle/>
          <a:p>
            <a:endParaRPr lang="zh-CN" altLang="en-US"/>
          </a:p>
        </p:txBody>
      </p:sp>
      <p:sp>
        <p:nvSpPr>
          <p:cNvPr id="30" name="图片占位符 29">
            <a:extLst>
              <a:ext uri="{FF2B5EF4-FFF2-40B4-BE49-F238E27FC236}">
                <a16:creationId xmlns:a16="http://schemas.microsoft.com/office/drawing/2014/main" id="{392E62B8-A4C1-414F-AD36-E09519179E7E}"/>
              </a:ext>
            </a:extLst>
          </p:cNvPr>
          <p:cNvSpPr>
            <a:spLocks noGrp="1"/>
          </p:cNvSpPr>
          <p:nvPr>
            <p:ph type="pic" sz="quarter" idx="13"/>
          </p:nvPr>
        </p:nvSpPr>
        <p:spPr>
          <a:xfrm>
            <a:off x="7635701" y="2604053"/>
            <a:ext cx="3072650" cy="2316681"/>
          </a:xfrm>
          <a:prstGeom prst="rect">
            <a:avLst/>
          </a:prstGeom>
        </p:spPr>
        <p:txBody>
          <a:bodyPr/>
          <a:lstStyle/>
          <a:p>
            <a:endParaRPr lang="zh-CN" altLang="en-US"/>
          </a:p>
        </p:txBody>
      </p:sp>
    </p:spTree>
    <p:extLst>
      <p:ext uri="{BB962C8B-B14F-4D97-AF65-F5344CB8AC3E}">
        <p14:creationId xmlns:p14="http://schemas.microsoft.com/office/powerpoint/2010/main" val="1979185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BBBFB6E9-8BBA-4C22-9747-F53EDC5F937C}"/>
              </a:ext>
            </a:extLst>
          </p:cNvPr>
          <p:cNvSpPr>
            <a:spLocks noGrp="1"/>
          </p:cNvSpPr>
          <p:nvPr>
            <p:ph type="pic" sz="quarter" idx="11"/>
          </p:nvPr>
        </p:nvSpPr>
        <p:spPr>
          <a:xfrm>
            <a:off x="1077966" y="1647055"/>
            <a:ext cx="3505504" cy="4487045"/>
          </a:xfrm>
          <a:prstGeom prst="rect">
            <a:avLst/>
          </a:prstGeom>
        </p:spPr>
        <p:txBody>
          <a:bodyPr/>
          <a:lstStyle/>
          <a:p>
            <a:endParaRPr lang="zh-CN" altLang="en-US"/>
          </a:p>
        </p:txBody>
      </p:sp>
    </p:spTree>
    <p:extLst>
      <p:ext uri="{BB962C8B-B14F-4D97-AF65-F5344CB8AC3E}">
        <p14:creationId xmlns:p14="http://schemas.microsoft.com/office/powerpoint/2010/main" val="212146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a:extLst>
              <a:ext uri="{FF2B5EF4-FFF2-40B4-BE49-F238E27FC236}">
                <a16:creationId xmlns:a16="http://schemas.microsoft.com/office/drawing/2014/main" id="{21477E87-65B0-463B-876C-EFE152D6A7A6}"/>
              </a:ext>
            </a:extLst>
          </p:cNvPr>
          <p:cNvSpPr>
            <a:spLocks noGrp="1"/>
          </p:cNvSpPr>
          <p:nvPr>
            <p:ph type="pic" sz="quarter" idx="12"/>
          </p:nvPr>
        </p:nvSpPr>
        <p:spPr>
          <a:xfrm>
            <a:off x="5481" y="1979880"/>
            <a:ext cx="3136900" cy="2247900"/>
          </a:xfrm>
          <a:prstGeom prst="rect">
            <a:avLst/>
          </a:prstGeom>
        </p:spPr>
        <p:txBody>
          <a:bodyPr/>
          <a:lstStyle/>
          <a:p>
            <a:endParaRPr lang="zh-CN" altLang="en-US"/>
          </a:p>
        </p:txBody>
      </p:sp>
    </p:spTree>
    <p:extLst>
      <p:ext uri="{BB962C8B-B14F-4D97-AF65-F5344CB8AC3E}">
        <p14:creationId xmlns:p14="http://schemas.microsoft.com/office/powerpoint/2010/main" val="22662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21EA50BA-BF13-4D27-A467-3E94AD169001}"/>
              </a:ext>
            </a:extLst>
          </p:cNvPr>
          <p:cNvSpPr>
            <a:spLocks noGrp="1"/>
          </p:cNvSpPr>
          <p:nvPr>
            <p:ph type="pic" sz="quarter" idx="11"/>
          </p:nvPr>
        </p:nvSpPr>
        <p:spPr>
          <a:xfrm>
            <a:off x="4207565" y="2828178"/>
            <a:ext cx="3776870" cy="2146852"/>
          </a:xfrm>
          <a:prstGeom prst="rect">
            <a:avLst/>
          </a:prstGeom>
        </p:spPr>
        <p:txBody>
          <a:bodyPr/>
          <a:lstStyle/>
          <a:p>
            <a:endParaRPr lang="zh-CN" altLang="en-US"/>
          </a:p>
        </p:txBody>
      </p:sp>
    </p:spTree>
    <p:extLst>
      <p:ext uri="{BB962C8B-B14F-4D97-AF65-F5344CB8AC3E}">
        <p14:creationId xmlns:p14="http://schemas.microsoft.com/office/powerpoint/2010/main" val="307236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4E9D5F4C-C106-4AEA-B47A-95CCA653AC3E}"/>
              </a:ext>
            </a:extLst>
          </p:cNvPr>
          <p:cNvSpPr>
            <a:spLocks noGrp="1"/>
          </p:cNvSpPr>
          <p:nvPr>
            <p:ph type="body" sz="quarter" idx="10" hasCustomPrompt="1"/>
          </p:nvPr>
        </p:nvSpPr>
        <p:spPr>
          <a:xfrm>
            <a:off x="1587197" y="340254"/>
            <a:ext cx="3944854" cy="530225"/>
          </a:xfrm>
        </p:spPr>
        <p:txBody>
          <a:bodyPr lIns="0" rIns="0">
            <a:noAutofit/>
          </a:bodyPr>
          <a:lstStyle>
            <a:lvl1pPr marL="0" indent="0">
              <a:buNone/>
              <a:defRPr sz="36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请输入你的标题</a:t>
            </a:r>
          </a:p>
        </p:txBody>
      </p:sp>
      <p:cxnSp>
        <p:nvCxnSpPr>
          <p:cNvPr id="4" name="直接连接符 3">
            <a:extLst>
              <a:ext uri="{FF2B5EF4-FFF2-40B4-BE49-F238E27FC236}">
                <a16:creationId xmlns:a16="http://schemas.microsoft.com/office/drawing/2014/main" id="{16508602-8981-4C4D-AC85-E4DD9C44C979}"/>
              </a:ext>
            </a:extLst>
          </p:cNvPr>
          <p:cNvCxnSpPr>
            <a:cxnSpLocks/>
          </p:cNvCxnSpPr>
          <p:nvPr userDrawn="1"/>
        </p:nvCxnSpPr>
        <p:spPr>
          <a:xfrm>
            <a:off x="1083902" y="1028700"/>
            <a:ext cx="111080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C2647C1-82C4-4788-8740-F716F02EF3C3}"/>
              </a:ext>
            </a:extLst>
          </p:cNvPr>
          <p:cNvGrpSpPr/>
          <p:nvPr userDrawn="1"/>
        </p:nvGrpSpPr>
        <p:grpSpPr>
          <a:xfrm>
            <a:off x="9778483" y="337454"/>
            <a:ext cx="1740417" cy="533025"/>
            <a:chOff x="9778483" y="337454"/>
            <a:chExt cx="1740417" cy="533025"/>
          </a:xfrm>
        </p:grpSpPr>
        <p:grpSp>
          <p:nvGrpSpPr>
            <p:cNvPr id="7" name="íślïdé">
              <a:extLst>
                <a:ext uri="{FF2B5EF4-FFF2-40B4-BE49-F238E27FC236}">
                  <a16:creationId xmlns:a16="http://schemas.microsoft.com/office/drawing/2014/main" id="{069F1042-0238-4962-BF19-98F2666520D5}"/>
                </a:ext>
              </a:extLst>
            </p:cNvPr>
            <p:cNvGrpSpPr/>
            <p:nvPr/>
          </p:nvGrpSpPr>
          <p:grpSpPr>
            <a:xfrm>
              <a:off x="9778483" y="337454"/>
              <a:ext cx="532392" cy="533025"/>
              <a:chOff x="1735138" y="2095500"/>
              <a:chExt cx="2667000" cy="2670175"/>
            </a:xfrm>
            <a:solidFill>
              <a:schemeClr val="accent1"/>
            </a:solidFill>
          </p:grpSpPr>
          <p:sp>
            <p:nvSpPr>
              <p:cNvPr id="14" name="ïṡḻïḍê">
                <a:extLst>
                  <a:ext uri="{FF2B5EF4-FFF2-40B4-BE49-F238E27FC236}">
                    <a16:creationId xmlns:a16="http://schemas.microsoft.com/office/drawing/2014/main" id="{38F547F3-2539-4512-B930-5606969F4BA0}"/>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lîḍè">
                <a:extLst>
                  <a:ext uri="{FF2B5EF4-FFF2-40B4-BE49-F238E27FC236}">
                    <a16:creationId xmlns:a16="http://schemas.microsoft.com/office/drawing/2014/main" id="{F9383C28-DD73-4393-B31C-C00C9C88901F}"/>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iḋé">
                <a:extLst>
                  <a:ext uri="{FF2B5EF4-FFF2-40B4-BE49-F238E27FC236}">
                    <a16:creationId xmlns:a16="http://schemas.microsoft.com/office/drawing/2014/main" id="{9C3B745E-4A5E-4330-820B-F2BB7193221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6="http://schemas.microsoft.com/office/drawing/2014/main" id="{BD4F1BA2-224E-486E-B0F2-7C6348E8856F}"/>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ḻiďé">
                <a:extLst>
                  <a:ext uri="{FF2B5EF4-FFF2-40B4-BE49-F238E27FC236}">
                    <a16:creationId xmlns:a16="http://schemas.microsoft.com/office/drawing/2014/main" id="{AAF64BEE-480D-4CC1-9C25-7E4585A23DE9}"/>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ïḓè">
                <a:extLst>
                  <a:ext uri="{FF2B5EF4-FFF2-40B4-BE49-F238E27FC236}">
                    <a16:creationId xmlns:a16="http://schemas.microsoft.com/office/drawing/2014/main" id="{F6F7B814-AFF7-4521-B77B-8785154C8BEC}"/>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ḻíḓê">
                <a:extLst>
                  <a:ext uri="{FF2B5EF4-FFF2-40B4-BE49-F238E27FC236}">
                    <a16:creationId xmlns:a16="http://schemas.microsoft.com/office/drawing/2014/main" id="{2842A5C0-E4B4-4E34-902F-B5AF6289CE9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îďè">
                <a:extLst>
                  <a:ext uri="{FF2B5EF4-FFF2-40B4-BE49-F238E27FC236}">
                    <a16:creationId xmlns:a16="http://schemas.microsoft.com/office/drawing/2014/main" id="{1CE89599-3B20-40AD-9C7B-07C9057A60A1}"/>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ṡlïḋe">
                <a:extLst>
                  <a:ext uri="{FF2B5EF4-FFF2-40B4-BE49-F238E27FC236}">
                    <a16:creationId xmlns:a16="http://schemas.microsoft.com/office/drawing/2014/main" id="{090EBFC2-3BEE-4E56-9321-0E29EBA56DFA}"/>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de">
                <a:extLst>
                  <a:ext uri="{FF2B5EF4-FFF2-40B4-BE49-F238E27FC236}">
                    <a16:creationId xmlns:a16="http://schemas.microsoft.com/office/drawing/2014/main" id="{2DD3ECC8-80B2-4A01-8DE3-A6B664B0B7FB}"/>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ľîḑê">
                <a:extLst>
                  <a:ext uri="{FF2B5EF4-FFF2-40B4-BE49-F238E27FC236}">
                    <a16:creationId xmlns:a16="http://schemas.microsoft.com/office/drawing/2014/main" id="{3C0A8B85-786F-4CE8-8DF9-52216D9272DE}"/>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šlíḑe">
                <a:extLst>
                  <a:ext uri="{FF2B5EF4-FFF2-40B4-BE49-F238E27FC236}">
                    <a16:creationId xmlns:a16="http://schemas.microsoft.com/office/drawing/2014/main" id="{0CBE7C9B-BD82-4B3A-8615-267D7EAA8F3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ḻîḓè">
                <a:extLst>
                  <a:ext uri="{FF2B5EF4-FFF2-40B4-BE49-F238E27FC236}">
                    <a16:creationId xmlns:a16="http://schemas.microsoft.com/office/drawing/2014/main" id="{1500F570-1A66-4228-884B-C05A77E95FF0}"/>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ḑè">
                <a:extLst>
                  <a:ext uri="{FF2B5EF4-FFF2-40B4-BE49-F238E27FC236}">
                    <a16:creationId xmlns:a16="http://schemas.microsoft.com/office/drawing/2014/main" id="{A25947FA-25E0-4D27-A794-C20C9240AF6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íšľïḋé">
              <a:extLst>
                <a:ext uri="{FF2B5EF4-FFF2-40B4-BE49-F238E27FC236}">
                  <a16:creationId xmlns:a16="http://schemas.microsoft.com/office/drawing/2014/main" id="{239FEE5C-6CB3-4223-B165-C47D277753A9}"/>
                </a:ext>
              </a:extLst>
            </p:cNvPr>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9" name="í$ļîdé">
              <a:extLst>
                <a:ext uri="{FF2B5EF4-FFF2-40B4-BE49-F238E27FC236}">
                  <a16:creationId xmlns:a16="http://schemas.microsoft.com/office/drawing/2014/main" id="{CFD350E9-26D4-4158-9C68-BF5372911DA6}"/>
                </a:ext>
              </a:extLst>
            </p:cNvPr>
            <p:cNvGrpSpPr/>
            <p:nvPr/>
          </p:nvGrpSpPr>
          <p:grpSpPr>
            <a:xfrm>
              <a:off x="10450629" y="404003"/>
              <a:ext cx="1011546" cy="270315"/>
              <a:chOff x="5102226" y="2428875"/>
              <a:chExt cx="5067300" cy="1354138"/>
            </a:xfrm>
            <a:solidFill>
              <a:srgbClr val="0A0A0A"/>
            </a:solidFill>
          </p:grpSpPr>
          <p:sp>
            <p:nvSpPr>
              <p:cNvPr id="10" name="ís1ïḋe">
                <a:extLst>
                  <a:ext uri="{FF2B5EF4-FFF2-40B4-BE49-F238E27FC236}">
                    <a16:creationId xmlns:a16="http://schemas.microsoft.com/office/drawing/2014/main" id="{DA56ED6D-140D-45D8-ABE5-C33B36E9EC77}"/>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ślïḍê">
                <a:extLst>
                  <a:ext uri="{FF2B5EF4-FFF2-40B4-BE49-F238E27FC236}">
                    <a16:creationId xmlns:a16="http://schemas.microsoft.com/office/drawing/2014/main" id="{36EB57CD-68E5-41A9-89CB-6684910DA779}"/>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śḷiḍê">
                <a:extLst>
                  <a:ext uri="{FF2B5EF4-FFF2-40B4-BE49-F238E27FC236}">
                    <a16:creationId xmlns:a16="http://schemas.microsoft.com/office/drawing/2014/main" id="{D82E550D-550E-4B99-B4A6-6F0DD40C4D8F}"/>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ľíḑe">
                <a:extLst>
                  <a:ext uri="{FF2B5EF4-FFF2-40B4-BE49-F238E27FC236}">
                    <a16:creationId xmlns:a16="http://schemas.microsoft.com/office/drawing/2014/main" id="{6483977F-0F18-4007-A966-4189EEB49494}"/>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8" name="图片 27">
            <a:extLst>
              <a:ext uri="{FF2B5EF4-FFF2-40B4-BE49-F238E27FC236}">
                <a16:creationId xmlns:a16="http://schemas.microsoft.com/office/drawing/2014/main" id="{0CFD7AC0-8171-4F98-97D8-C307C1E60C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1239"/>
            <a:ext cx="1520613" cy="1143934"/>
          </a:xfrm>
          <a:prstGeom prst="rect">
            <a:avLst/>
          </a:prstGeom>
        </p:spPr>
      </p:pic>
      <p:pic>
        <p:nvPicPr>
          <p:cNvPr id="29" name="图片 28">
            <a:extLst>
              <a:ext uri="{FF2B5EF4-FFF2-40B4-BE49-F238E27FC236}">
                <a16:creationId xmlns:a16="http://schemas.microsoft.com/office/drawing/2014/main" id="{C1E1C6B9-D96B-414A-8C2B-12D919284CC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0" y="4531283"/>
            <a:ext cx="12192000" cy="2323704"/>
          </a:xfrm>
          <a:prstGeom prst="rect">
            <a:avLst/>
          </a:prstGeom>
        </p:spPr>
      </p:pic>
      <p:sp>
        <p:nvSpPr>
          <p:cNvPr id="2" name="矩形 1">
            <a:extLst>
              <a:ext uri="{FF2B5EF4-FFF2-40B4-BE49-F238E27FC236}">
                <a16:creationId xmlns:a16="http://schemas.microsoft.com/office/drawing/2014/main" id="{284DA5DE-F26E-425C-8236-DE534D35033E}"/>
              </a:ext>
            </a:extLst>
          </p:cNvPr>
          <p:cNvSpPr/>
          <p:nvPr userDrawn="1"/>
        </p:nvSpPr>
        <p:spPr>
          <a:xfrm>
            <a:off x="0" y="1028700"/>
            <a:ext cx="12192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8485970E-3D00-4666-8A66-32B5164EF0C9}"/>
              </a:ext>
            </a:extLst>
          </p:cNvPr>
          <p:cNvSpPr>
            <a:spLocks noGrp="1"/>
          </p:cNvSpPr>
          <p:nvPr>
            <p:ph type="pic" sz="quarter" idx="11"/>
          </p:nvPr>
        </p:nvSpPr>
        <p:spPr>
          <a:xfrm>
            <a:off x="1683830" y="1971819"/>
            <a:ext cx="2003744" cy="1252340"/>
          </a:xfrm>
          <a:prstGeom prst="rect">
            <a:avLst/>
          </a:prstGeom>
        </p:spPr>
        <p:txBody>
          <a:bodyPr/>
          <a:lstStyle/>
          <a:p>
            <a:endParaRPr lang="zh-CN" altLang="en-US"/>
          </a:p>
        </p:txBody>
      </p:sp>
    </p:spTree>
    <p:extLst>
      <p:ext uri="{BB962C8B-B14F-4D97-AF65-F5344CB8AC3E}">
        <p14:creationId xmlns:p14="http://schemas.microsoft.com/office/powerpoint/2010/main" val="305689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C0CF20-D39E-4309-99FA-E3B77D7B5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2E0FCB-845F-43F0-9081-36497D744A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D38D41-F126-4168-9EC4-28729C74B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863DF-B9E4-4586-93FD-95547E6FD0DC}" type="datetimeFigureOut">
              <a:rPr lang="zh-CN" altLang="en-US" smtClean="0"/>
              <a:t>2023/9/13</a:t>
            </a:fld>
            <a:endParaRPr lang="zh-CN" altLang="en-US"/>
          </a:p>
        </p:txBody>
      </p:sp>
      <p:sp>
        <p:nvSpPr>
          <p:cNvPr id="5" name="页脚占位符 4">
            <a:extLst>
              <a:ext uri="{FF2B5EF4-FFF2-40B4-BE49-F238E27FC236}">
                <a16:creationId xmlns:a16="http://schemas.microsoft.com/office/drawing/2014/main" id="{40D2F8F1-B6F1-4AE9-981E-884220B31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348E34-E40F-4E74-AF39-70FADB492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143703133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50" r:id="rId4"/>
    <p:sldLayoutId id="2147483687" r:id="rId5"/>
    <p:sldLayoutId id="2147483686" r:id="rId6"/>
    <p:sldLayoutId id="2147483668" r:id="rId7"/>
    <p:sldLayoutId id="2147483667" r:id="rId8"/>
    <p:sldLayoutId id="2147483666" r:id="rId9"/>
    <p:sldLayoutId id="2147483665" r:id="rId10"/>
    <p:sldLayoutId id="2147483664" r:id="rId11"/>
    <p:sldLayoutId id="2147483654" r:id="rId12"/>
    <p:sldLayoutId id="2147483688" r:id="rId13"/>
    <p:sldLayoutId id="2147483655" r:id="rId14"/>
    <p:sldLayoutId id="2147483684" r:id="rId15"/>
    <p:sldLayoutId id="2147483663" r:id="rId16"/>
    <p:sldLayoutId id="21474836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904975"/>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174582"/>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hyperlink" Target="mailto:wuyk0@scu.edu.cn"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zh.wikipedia.org/wiki/%E9%9B%86%E6%88%90%E7%94%B5%E8%B7%AF" TargetMode="Externa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hyperlink" Target="https://zh.wikipedia.org/wiki/%E6%99%B6%E4%BD%93%E7%AE%A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2.bin"/><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9.png"/><Relationship Id="rId7" Type="http://schemas.openxmlformats.org/officeDocument/2006/relationships/image" Target="../media/image48.jpeg"/><Relationship Id="rId2" Type="http://schemas.openxmlformats.org/officeDocument/2006/relationships/oleObject" Target="../embeddings/oleObject4.bin"/><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6.bin"/><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7.bin"/><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6.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8.bin"/><Relationship Id="rId1" Type="http://schemas.openxmlformats.org/officeDocument/2006/relationships/slideLayout" Target="../slideLayouts/slideLayout4.xml"/><Relationship Id="rId4" Type="http://schemas.openxmlformats.org/officeDocument/2006/relationships/oleObject" Target="../embeddings/oleObject9.bin"/></Relationships>
</file>

<file path=ppt/slides/_rels/slide45.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image" Target="../media/image65.png"/><Relationship Id="rId7" Type="http://schemas.openxmlformats.org/officeDocument/2006/relationships/image" Target="../media/image73.jpeg"/><Relationship Id="rId2" Type="http://schemas.openxmlformats.org/officeDocument/2006/relationships/image" Target="../media/image70.jpeg"/><Relationship Id="rId1" Type="http://schemas.openxmlformats.org/officeDocument/2006/relationships/slideLayout" Target="../slideLayouts/slideLayout4.xml"/><Relationship Id="rId6" Type="http://schemas.openxmlformats.org/officeDocument/2006/relationships/hyperlink" Target="http://www.irmler.at/zusatzeinkommen/images/knowhow.gif"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 Id="rId4" Type="http://schemas.openxmlformats.org/officeDocument/2006/relationships/image" Target="../media/image77.jpeg"/></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jpe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0.bin"/><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86.jpe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hyperlink" Target="https://aturingmachine.com/" TargetMode="External"/><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7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3.bin"/><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a:extLst>
              <a:ext uri="{FF2B5EF4-FFF2-40B4-BE49-F238E27FC236}">
                <a16:creationId xmlns:a16="http://schemas.microsoft.com/office/drawing/2014/main" id="{C87BEB12-5A22-4590-8DE5-5B45C99BFBF8}"/>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p:pic>
      <p:pic>
        <p:nvPicPr>
          <p:cNvPr id="17" name="图片占位符 16">
            <a:extLst>
              <a:ext uri="{FF2B5EF4-FFF2-40B4-BE49-F238E27FC236}">
                <a16:creationId xmlns:a16="http://schemas.microsoft.com/office/drawing/2014/main" id="{EEBC4205-C014-41FC-A5F9-214F9AC0F30C}"/>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20" name="矩形 19">
            <a:extLst>
              <a:ext uri="{FF2B5EF4-FFF2-40B4-BE49-F238E27FC236}">
                <a16:creationId xmlns:a16="http://schemas.microsoft.com/office/drawing/2014/main" id="{7AD972F9-8EDB-4F9D-9EF6-3C006EEEA4F9}"/>
              </a:ext>
            </a:extLst>
          </p:cNvPr>
          <p:cNvSpPr/>
          <p:nvPr/>
        </p:nvSpPr>
        <p:spPr>
          <a:xfrm>
            <a:off x="-4" y="7882"/>
            <a:ext cx="12192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占位符 14">
            <a:extLst>
              <a:ext uri="{FF2B5EF4-FFF2-40B4-BE49-F238E27FC236}">
                <a16:creationId xmlns:a16="http://schemas.microsoft.com/office/drawing/2014/main" id="{489D7378-91E1-45A3-9A74-5D3F8AAB5026}"/>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
        <p:nvSpPr>
          <p:cNvPr id="21" name="任意多边形: 形状 20">
            <a:extLst>
              <a:ext uri="{FF2B5EF4-FFF2-40B4-BE49-F238E27FC236}">
                <a16:creationId xmlns:a16="http://schemas.microsoft.com/office/drawing/2014/main" id="{EB508EBB-D4A6-41A3-BA79-D5276F572933}"/>
              </a:ext>
            </a:extLst>
          </p:cNvPr>
          <p:cNvSpPr/>
          <p:nvPr/>
        </p:nvSpPr>
        <p:spPr>
          <a:xfrm rot="10800000">
            <a:off x="-8" y="3872"/>
            <a:ext cx="12192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3653923C-4DCD-472F-AEE2-ABCE0D05EF5B}"/>
              </a:ext>
            </a:extLst>
          </p:cNvPr>
          <p:cNvGrpSpPr/>
          <p:nvPr/>
        </p:nvGrpSpPr>
        <p:grpSpPr>
          <a:xfrm>
            <a:off x="4764970" y="1698501"/>
            <a:ext cx="2662059" cy="815290"/>
            <a:chOff x="4954881" y="1942452"/>
            <a:chExt cx="6214687" cy="1903328"/>
          </a:xfrm>
          <a:solidFill>
            <a:schemeClr val="bg1"/>
          </a:solidFill>
        </p:grpSpPr>
        <p:grpSp>
          <p:nvGrpSpPr>
            <p:cNvPr id="23" name="íślïdé">
              <a:extLst>
                <a:ext uri="{FF2B5EF4-FFF2-40B4-BE49-F238E27FC236}">
                  <a16:creationId xmlns:a16="http://schemas.microsoft.com/office/drawing/2014/main" id="{C099031D-7EF6-4CDC-AE64-803414FB9DAA}"/>
                </a:ext>
              </a:extLst>
            </p:cNvPr>
            <p:cNvGrpSpPr/>
            <p:nvPr/>
          </p:nvGrpSpPr>
          <p:grpSpPr>
            <a:xfrm>
              <a:off x="4954881" y="1942452"/>
              <a:ext cx="1901067" cy="1903328"/>
              <a:chOff x="1735138" y="2095500"/>
              <a:chExt cx="2667000" cy="2670175"/>
            </a:xfrm>
            <a:grpFill/>
          </p:grpSpPr>
          <p:sp>
            <p:nvSpPr>
              <p:cNvPr id="30" name="ïṡḻïḍê">
                <a:extLst>
                  <a:ext uri="{FF2B5EF4-FFF2-40B4-BE49-F238E27FC236}">
                    <a16:creationId xmlns:a16="http://schemas.microsoft.com/office/drawing/2014/main" id="{39180945-7A8F-47B1-987E-21FF64C53C7A}"/>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lîḍè">
                <a:extLst>
                  <a:ext uri="{FF2B5EF4-FFF2-40B4-BE49-F238E27FC236}">
                    <a16:creationId xmlns:a16="http://schemas.microsoft.com/office/drawing/2014/main" id="{E28FAAEA-68BD-4EFF-A93C-515C209A23EB}"/>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Sļiḋé">
                <a:extLst>
                  <a:ext uri="{FF2B5EF4-FFF2-40B4-BE49-F238E27FC236}">
                    <a16:creationId xmlns:a16="http://schemas.microsoft.com/office/drawing/2014/main" id="{E8B879E8-D891-4D6D-992D-6FFC4A0C57B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ļîḍé">
                <a:extLst>
                  <a:ext uri="{FF2B5EF4-FFF2-40B4-BE49-F238E27FC236}">
                    <a16:creationId xmlns:a16="http://schemas.microsoft.com/office/drawing/2014/main" id="{232E4D83-8B18-4D72-B66D-2BD16B11A99C}"/>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ṩḻiďé">
                <a:extLst>
                  <a:ext uri="{FF2B5EF4-FFF2-40B4-BE49-F238E27FC236}">
                    <a16:creationId xmlns:a16="http://schemas.microsoft.com/office/drawing/2014/main" id="{B18E8112-F8A9-4179-9854-22FD35ADF10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ṣ1ïḓè">
                <a:extLst>
                  <a:ext uri="{FF2B5EF4-FFF2-40B4-BE49-F238E27FC236}">
                    <a16:creationId xmlns:a16="http://schemas.microsoft.com/office/drawing/2014/main" id="{89396CFB-F8A1-4493-9721-DE8E6DEC80BE}"/>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sḻíḓê">
                <a:extLst>
                  <a:ext uri="{FF2B5EF4-FFF2-40B4-BE49-F238E27FC236}">
                    <a16:creationId xmlns:a16="http://schemas.microsoft.com/office/drawing/2014/main" id="{7444387F-0965-4BBB-8D22-BF678D9E87D4}"/>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şḷîďè">
                <a:extLst>
                  <a:ext uri="{FF2B5EF4-FFF2-40B4-BE49-F238E27FC236}">
                    <a16:creationId xmlns:a16="http://schemas.microsoft.com/office/drawing/2014/main" id="{8602ED95-289C-4A39-A02B-8F260CE66C6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ṡlïḋe">
                <a:extLst>
                  <a:ext uri="{FF2B5EF4-FFF2-40B4-BE49-F238E27FC236}">
                    <a16:creationId xmlns:a16="http://schemas.microsoft.com/office/drawing/2014/main" id="{DD0AE1C7-DE8E-43BC-A851-CD0120F0E154}"/>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ḻíde">
                <a:extLst>
                  <a:ext uri="{FF2B5EF4-FFF2-40B4-BE49-F238E27FC236}">
                    <a16:creationId xmlns:a16="http://schemas.microsoft.com/office/drawing/2014/main" id="{0EB28163-E218-4E02-A034-770719ACBCCF}"/>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ľîḑê">
                <a:extLst>
                  <a:ext uri="{FF2B5EF4-FFF2-40B4-BE49-F238E27FC236}">
                    <a16:creationId xmlns:a16="http://schemas.microsoft.com/office/drawing/2014/main" id="{3131C23B-2FFC-4CA9-983F-EB66D91F4234}"/>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šlíḑe">
                <a:extLst>
                  <a:ext uri="{FF2B5EF4-FFF2-40B4-BE49-F238E27FC236}">
                    <a16:creationId xmlns:a16="http://schemas.microsoft.com/office/drawing/2014/main" id="{696E4564-29CB-4FA1-AE04-7624BC6F77F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ṩḻîḓè">
                <a:extLst>
                  <a:ext uri="{FF2B5EF4-FFF2-40B4-BE49-F238E27FC236}">
                    <a16:creationId xmlns:a16="http://schemas.microsoft.com/office/drawing/2014/main" id="{EEEFE16B-1A8F-4D3A-B2AD-5DB7AF22D0E1}"/>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sļîḑè">
                <a:extLst>
                  <a:ext uri="{FF2B5EF4-FFF2-40B4-BE49-F238E27FC236}">
                    <a16:creationId xmlns:a16="http://schemas.microsoft.com/office/drawing/2014/main" id="{65F49E48-767B-479C-B76F-5C0D65A663C1}"/>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4" name="íšľïḋé">
              <a:extLst>
                <a:ext uri="{FF2B5EF4-FFF2-40B4-BE49-F238E27FC236}">
                  <a16:creationId xmlns:a16="http://schemas.microsoft.com/office/drawing/2014/main" id="{504DD4D4-B6F2-4FDF-A11C-24EBBAF1D5B0}"/>
                </a:ext>
              </a:extLst>
            </p:cNvPr>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p>
          </p:txBody>
        </p:sp>
        <p:grpSp>
          <p:nvGrpSpPr>
            <p:cNvPr id="25" name="í$ļîdé">
              <a:extLst>
                <a:ext uri="{FF2B5EF4-FFF2-40B4-BE49-F238E27FC236}">
                  <a16:creationId xmlns:a16="http://schemas.microsoft.com/office/drawing/2014/main" id="{E150D5CA-362B-4F47-A23F-7FF70AB4DB7B}"/>
                </a:ext>
              </a:extLst>
            </p:cNvPr>
            <p:cNvGrpSpPr/>
            <p:nvPr/>
          </p:nvGrpSpPr>
          <p:grpSpPr>
            <a:xfrm>
              <a:off x="7354984" y="2180085"/>
              <a:ext cx="3612032" cy="965243"/>
              <a:chOff x="5102226" y="2428875"/>
              <a:chExt cx="5067300" cy="1354138"/>
            </a:xfrm>
            <a:grpFill/>
          </p:grpSpPr>
          <p:sp>
            <p:nvSpPr>
              <p:cNvPr id="26" name="ís1ïḋe">
                <a:extLst>
                  <a:ext uri="{FF2B5EF4-FFF2-40B4-BE49-F238E27FC236}">
                    <a16:creationId xmlns:a16="http://schemas.microsoft.com/office/drawing/2014/main" id="{DA6EE9B8-91A1-4752-922B-A2375EE6DC9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ślïḍê">
                <a:extLst>
                  <a:ext uri="{FF2B5EF4-FFF2-40B4-BE49-F238E27FC236}">
                    <a16:creationId xmlns:a16="http://schemas.microsoft.com/office/drawing/2014/main" id="{79BD4372-BCEC-46ED-8C68-65F3F4BAC89C}"/>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śḷiḍê">
                <a:extLst>
                  <a:ext uri="{FF2B5EF4-FFF2-40B4-BE49-F238E27FC236}">
                    <a16:creationId xmlns:a16="http://schemas.microsoft.com/office/drawing/2014/main" id="{6E24EAA1-EABC-4554-BB19-637069A816A3}"/>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ṧľíḑe">
                <a:extLst>
                  <a:ext uri="{FF2B5EF4-FFF2-40B4-BE49-F238E27FC236}">
                    <a16:creationId xmlns:a16="http://schemas.microsoft.com/office/drawing/2014/main" id="{0B8318B3-8C4A-4315-8E6E-A384BFF4FE41}"/>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47" name="矩形: 圆角 46">
            <a:extLst>
              <a:ext uri="{FF2B5EF4-FFF2-40B4-BE49-F238E27FC236}">
                <a16:creationId xmlns:a16="http://schemas.microsoft.com/office/drawing/2014/main" id="{7768DDC1-53B0-453E-A7C4-85DB30707782}"/>
              </a:ext>
            </a:extLst>
          </p:cNvPr>
          <p:cNvSpPr/>
          <p:nvPr/>
        </p:nvSpPr>
        <p:spPr>
          <a:xfrm>
            <a:off x="4573832" y="5834658"/>
            <a:ext cx="3044320" cy="4549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四川大学：</a:t>
            </a:r>
            <a:r>
              <a:rPr lang="zh-CN" altLang="en-US" dirty="0">
                <a:solidFill>
                  <a:srgbClr val="FFFFFF"/>
                </a:solidFill>
                <a:latin typeface="Arial"/>
                <a:ea typeface="微软雅黑"/>
              </a:rPr>
              <a:t>伍元凯</a:t>
            </a:r>
            <a:r>
              <a:rPr lang="en-US" altLang="zh-CN" dirty="0">
                <a:solidFill>
                  <a:srgbClr val="FFFFFF"/>
                </a:solidFill>
                <a:latin typeface="Arial"/>
                <a:ea typeface="微软雅黑"/>
              </a:rPr>
              <a:t>   </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研究员</a:t>
            </a:r>
          </a:p>
        </p:txBody>
      </p:sp>
      <p:sp>
        <p:nvSpPr>
          <p:cNvPr id="45" name="任意多边形: 形状 44">
            <a:extLst>
              <a:ext uri="{FF2B5EF4-FFF2-40B4-BE49-F238E27FC236}">
                <a16:creationId xmlns:a16="http://schemas.microsoft.com/office/drawing/2014/main" id="{DE2D1209-7AA5-4F95-A441-DACDCD612E99}"/>
              </a:ext>
            </a:extLst>
          </p:cNvPr>
          <p:cNvSpPr/>
          <p:nvPr/>
        </p:nvSpPr>
        <p:spPr>
          <a:xfrm>
            <a:off x="0" y="2329236"/>
            <a:ext cx="12192000"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13"/>
          </p:nvPr>
        </p:nvSpPr>
        <p:spPr>
          <a:xfrm>
            <a:off x="1304860" y="4115155"/>
            <a:ext cx="9582264" cy="1569660"/>
          </a:xfrm>
        </p:spPr>
        <p:txBody>
          <a:bodyPr/>
          <a:lstStyle/>
          <a:p>
            <a:pPr algn="ctr"/>
            <a:r>
              <a:rPr lang="zh-CN" altLang="en-US" dirty="0"/>
              <a:t>信息系统分析与设计</a:t>
            </a:r>
            <a:endParaRPr lang="en-CA" altLang="zh-CN" dirty="0"/>
          </a:p>
          <a:p>
            <a:pPr algn="ctr"/>
            <a:r>
              <a:rPr lang="zh-CN" altLang="en-US" dirty="0"/>
              <a:t>第二章：信息系统的技术基础</a:t>
            </a:r>
          </a:p>
        </p:txBody>
      </p:sp>
    </p:spTree>
    <p:extLst>
      <p:ext uri="{BB962C8B-B14F-4D97-AF65-F5344CB8AC3E}">
        <p14:creationId xmlns:p14="http://schemas.microsoft.com/office/powerpoint/2010/main" val="3330287865"/>
      </p:ext>
    </p:extLst>
  </p:cSld>
  <p:clrMapOvr>
    <a:masterClrMapping/>
  </p:clrMapOvr>
  <mc:AlternateContent xmlns:mc="http://schemas.openxmlformats.org/markup-compatibility/2006" xmlns:p14="http://schemas.microsoft.com/office/powerpoint/2010/main">
    <mc:Choice Requires="p14">
      <p:transition spd="slow" p14:dur="2000" advTm="7488"/>
    </mc:Choice>
    <mc:Fallback xmlns="">
      <p:transition spd="slow" advTm="74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7178112" cy="530225"/>
          </a:xfrm>
        </p:spPr>
        <p:txBody>
          <a:bodyPr/>
          <a:lstStyle/>
          <a:p>
            <a:r>
              <a:rPr lang="en-US" altLang="zh-CN" dirty="0"/>
              <a:t>2.1</a:t>
            </a:r>
            <a:r>
              <a:rPr lang="zh-CN" altLang="en-US" dirty="0"/>
              <a:t>计算机系统基础</a:t>
            </a:r>
            <a:r>
              <a:rPr lang="en-US" altLang="zh-CN" dirty="0"/>
              <a:t>-</a:t>
            </a:r>
            <a:r>
              <a:rPr lang="zh-CN" altLang="en-US" dirty="0"/>
              <a:t>冯诺依曼架构</a:t>
            </a:r>
          </a:p>
        </p:txBody>
      </p:sp>
      <p:pic>
        <p:nvPicPr>
          <p:cNvPr id="36866" name="Picture 2" descr="https://files.mdnice.com/user/3257/4e71f6f1-c1eb-4d5b-9a5b-592b4c28e18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7" y="1827903"/>
            <a:ext cx="7620000" cy="29337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51612" y="4905696"/>
            <a:ext cx="9187130" cy="369332"/>
          </a:xfrm>
          <a:prstGeom prst="rect">
            <a:avLst/>
          </a:prstGeom>
        </p:spPr>
        <p:txBody>
          <a:bodyPr wrap="none">
            <a:spAutoFit/>
          </a:bodyPr>
          <a:lstStyle/>
          <a:p>
            <a:r>
              <a:rPr lang="en-US" altLang="zh-CN" dirty="0">
                <a:solidFill>
                  <a:srgbClr val="3A3A3A"/>
                </a:solidFill>
                <a:latin typeface="Optima-Regular"/>
              </a:rPr>
              <a:t>Colossus Mark I</a:t>
            </a:r>
            <a:r>
              <a:rPr lang="zh-CN" altLang="en-US" dirty="0">
                <a:solidFill>
                  <a:srgbClr val="3A3A3A"/>
                </a:solidFill>
                <a:latin typeface="Optima-Regular"/>
              </a:rPr>
              <a:t>，</a:t>
            </a:r>
            <a:r>
              <a:rPr lang="zh-CN" altLang="en-US" b="1" dirty="0"/>
              <a:t>第一台可编程的电子计算机，编程方法就是使用大量的开关和插线板</a:t>
            </a:r>
            <a:r>
              <a:rPr lang="en-US" altLang="zh-CN" dirty="0">
                <a:solidFill>
                  <a:srgbClr val="3A3A3A"/>
                </a:solidFill>
                <a:latin typeface="Optima-Regular"/>
              </a:rPr>
              <a:t> </a:t>
            </a:r>
            <a:endParaRPr lang="zh-CN" altLang="en-US" dirty="0"/>
          </a:p>
        </p:txBody>
      </p:sp>
      <p:sp>
        <p:nvSpPr>
          <p:cNvPr id="5" name="矩形 4"/>
          <p:cNvSpPr/>
          <p:nvPr/>
        </p:nvSpPr>
        <p:spPr>
          <a:xfrm>
            <a:off x="0" y="1120017"/>
            <a:ext cx="12099636" cy="707886"/>
          </a:xfrm>
          <a:prstGeom prst="rect">
            <a:avLst/>
          </a:prstGeom>
        </p:spPr>
        <p:txBody>
          <a:bodyPr wrap="square">
            <a:spAutoFit/>
          </a:bodyPr>
          <a:lstStyle/>
          <a:p>
            <a:r>
              <a:rPr kumimoji="1" lang="zh-CN" altLang="en-US" sz="2000" b="1" dirty="0">
                <a:solidFill>
                  <a:srgbClr val="D60093"/>
                </a:solidFill>
                <a:latin typeface="Times New Roman" pitchFamily="18" charset="0"/>
                <a:ea typeface="楷体_GB2312" pitchFamily="49" charset="-122"/>
              </a:rPr>
              <a:t>一台计算机只能执行一个特定的程序，如果需要修改程序功能，就需要将整个计算器拆开，然后重新组装电路。</a:t>
            </a:r>
          </a:p>
        </p:txBody>
      </p:sp>
    </p:spTree>
    <p:extLst>
      <p:ext uri="{BB962C8B-B14F-4D97-AF65-F5344CB8AC3E}">
        <p14:creationId xmlns:p14="http://schemas.microsoft.com/office/powerpoint/2010/main" val="3193706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9503E-6B6F-72E4-1D2C-9884E8751933}"/>
              </a:ext>
            </a:extLst>
          </p:cNvPr>
          <p:cNvSpPr>
            <a:spLocks noGrp="1"/>
          </p:cNvSpPr>
          <p:nvPr>
            <p:ph type="body" sz="quarter" idx="10"/>
          </p:nvPr>
        </p:nvSpPr>
        <p:spPr>
          <a:xfrm>
            <a:off x="1587196" y="340254"/>
            <a:ext cx="5199683" cy="530225"/>
          </a:xfrm>
        </p:spPr>
        <p:txBody>
          <a:bodyPr/>
          <a:lstStyle/>
          <a:p>
            <a:r>
              <a:rPr lang="en-CA" dirty="0"/>
              <a:t>2.5 </a:t>
            </a:r>
            <a:r>
              <a:rPr lang="zh-CN" altLang="en-US" dirty="0"/>
              <a:t>数据存储与分析技术</a:t>
            </a:r>
            <a:endParaRPr lang="en-CA" dirty="0"/>
          </a:p>
          <a:p>
            <a:endParaRPr lang="en-CA" dirty="0"/>
          </a:p>
        </p:txBody>
      </p:sp>
      <p:sp>
        <p:nvSpPr>
          <p:cNvPr id="4" name="TextBox 3">
            <a:extLst>
              <a:ext uri="{FF2B5EF4-FFF2-40B4-BE49-F238E27FC236}">
                <a16:creationId xmlns:a16="http://schemas.microsoft.com/office/drawing/2014/main" id="{CD03DB1C-6B62-990B-CEF8-3894F7BB91D1}"/>
              </a:ext>
            </a:extLst>
          </p:cNvPr>
          <p:cNvSpPr txBox="1"/>
          <p:nvPr/>
        </p:nvSpPr>
        <p:spPr>
          <a:xfrm>
            <a:off x="-10160" y="1146800"/>
            <a:ext cx="12019280" cy="1446550"/>
          </a:xfrm>
          <a:prstGeom prst="rect">
            <a:avLst/>
          </a:prstGeom>
          <a:noFill/>
        </p:spPr>
        <p:txBody>
          <a:bodyPr wrap="square">
            <a:spAutoFit/>
          </a:bodyPr>
          <a:lstStyle/>
          <a:p>
            <a:pPr algn="l"/>
            <a:r>
              <a:rPr lang="en-US" altLang="zh-CN" sz="2200" b="1" dirty="0">
                <a:solidFill>
                  <a:srgbClr val="996633"/>
                </a:solidFill>
                <a:ea typeface="楷体_GB2312" pitchFamily="49" charset="-122"/>
              </a:rPr>
              <a:t>NoSQL </a:t>
            </a:r>
            <a:r>
              <a:rPr lang="zh-CN" altLang="en-US" sz="2200" b="1" dirty="0">
                <a:solidFill>
                  <a:srgbClr val="996633"/>
                </a:solidFill>
                <a:ea typeface="楷体_GB2312" pitchFamily="49" charset="-122"/>
              </a:rPr>
              <a:t>数据库是以关系表以外的格式存储数据的数据库。一个常见的误解是 </a:t>
            </a:r>
            <a:r>
              <a:rPr lang="en-US" altLang="zh-CN" sz="2200" b="1" dirty="0">
                <a:solidFill>
                  <a:srgbClr val="996633"/>
                </a:solidFill>
                <a:ea typeface="楷体_GB2312" pitchFamily="49" charset="-122"/>
              </a:rPr>
              <a:t>NoSQL </a:t>
            </a:r>
            <a:r>
              <a:rPr lang="zh-CN" altLang="en-US" sz="2200" b="1" dirty="0">
                <a:solidFill>
                  <a:srgbClr val="996633"/>
                </a:solidFill>
                <a:ea typeface="楷体_GB2312" pitchFamily="49" charset="-122"/>
              </a:rPr>
              <a:t>数据库或非关系型数据库不能很好地存储关系型数据。</a:t>
            </a:r>
            <a:r>
              <a:rPr lang="en-US" altLang="zh-CN" sz="2200" b="1" dirty="0">
                <a:solidFill>
                  <a:srgbClr val="996633"/>
                </a:solidFill>
                <a:ea typeface="楷体_GB2312" pitchFamily="49" charset="-122"/>
              </a:rPr>
              <a:t>NoSQL </a:t>
            </a:r>
            <a:r>
              <a:rPr lang="zh-CN" altLang="en-US" sz="2200" b="1" dirty="0">
                <a:solidFill>
                  <a:srgbClr val="996633"/>
                </a:solidFill>
                <a:ea typeface="楷体_GB2312" pitchFamily="49" charset="-122"/>
              </a:rPr>
              <a:t>数据库可以存储关系型数据</a:t>
            </a:r>
            <a:r>
              <a:rPr lang="en-US" altLang="zh-CN" sz="2200" b="1" dirty="0">
                <a:solidFill>
                  <a:srgbClr val="996633"/>
                </a:solidFill>
                <a:ea typeface="楷体_GB2312" pitchFamily="49" charset="-122"/>
              </a:rPr>
              <a:t>—</a:t>
            </a:r>
            <a:r>
              <a:rPr lang="zh-CN" altLang="en-US" sz="2200" b="1" dirty="0">
                <a:solidFill>
                  <a:srgbClr val="996633"/>
                </a:solidFill>
                <a:ea typeface="楷体_GB2312" pitchFamily="49" charset="-122"/>
              </a:rPr>
              <a:t>它们与关系型数据库的存储方式不同。实际上，</a:t>
            </a:r>
            <a:r>
              <a:rPr lang="en-US" altLang="zh-CN" sz="2200" b="1" dirty="0">
                <a:solidFill>
                  <a:srgbClr val="996633"/>
                </a:solidFill>
                <a:ea typeface="楷体_GB2312" pitchFamily="49" charset="-122"/>
              </a:rPr>
              <a:t>[</a:t>
            </a:r>
            <a:r>
              <a:rPr lang="zh-CN" altLang="en-US" sz="2200" b="1" dirty="0">
                <a:solidFill>
                  <a:srgbClr val="996633"/>
                </a:solidFill>
                <a:ea typeface="楷体_GB2312" pitchFamily="49" charset="-122"/>
              </a:rPr>
              <a:t>与 </a:t>
            </a:r>
            <a:r>
              <a:rPr lang="en-US" altLang="zh-CN" sz="2200" b="1" dirty="0">
                <a:solidFill>
                  <a:srgbClr val="996633"/>
                </a:solidFill>
                <a:ea typeface="楷体_GB2312" pitchFamily="49" charset="-122"/>
              </a:rPr>
              <a:t>SQL </a:t>
            </a:r>
            <a:r>
              <a:rPr lang="zh-CN" altLang="en-US" sz="2200" b="1" dirty="0">
                <a:solidFill>
                  <a:srgbClr val="996633"/>
                </a:solidFill>
                <a:ea typeface="楷体_GB2312" pitchFamily="49" charset="-122"/>
              </a:rPr>
              <a:t>数据库相比</a:t>
            </a:r>
            <a:r>
              <a:rPr lang="en-US" altLang="zh-CN" sz="2200" b="1" dirty="0">
                <a:solidFill>
                  <a:srgbClr val="996633"/>
                </a:solidFill>
                <a:ea typeface="楷体_GB2312" pitchFamily="49" charset="-122"/>
              </a:rPr>
              <a:t>NoSQL </a:t>
            </a:r>
            <a:r>
              <a:rPr lang="zh-CN" altLang="en-US" sz="2200" b="1" dirty="0">
                <a:solidFill>
                  <a:srgbClr val="996633"/>
                </a:solidFill>
                <a:ea typeface="楷体_GB2312" pitchFamily="49" charset="-122"/>
              </a:rPr>
              <a:t>数据库中对关系型数据建模比在</a:t>
            </a:r>
            <a:r>
              <a:rPr lang="en-US" altLang="zh-CN" sz="2200" b="1" dirty="0">
                <a:solidFill>
                  <a:srgbClr val="996633"/>
                </a:solidFill>
                <a:ea typeface="楷体_GB2312" pitchFamily="49" charset="-122"/>
              </a:rPr>
              <a:t>SQL </a:t>
            </a:r>
            <a:r>
              <a:rPr lang="zh-CN" altLang="en-US" sz="2200" b="1" dirty="0">
                <a:solidFill>
                  <a:srgbClr val="996633"/>
                </a:solidFill>
                <a:ea typeface="楷体_GB2312" pitchFamily="49" charset="-122"/>
              </a:rPr>
              <a:t>数据库中更容易，因为不必在表之间拆分相关数据。</a:t>
            </a:r>
          </a:p>
        </p:txBody>
      </p:sp>
      <p:sp>
        <p:nvSpPr>
          <p:cNvPr id="6" name="TextBox 5">
            <a:extLst>
              <a:ext uri="{FF2B5EF4-FFF2-40B4-BE49-F238E27FC236}">
                <a16:creationId xmlns:a16="http://schemas.microsoft.com/office/drawing/2014/main" id="{003978BF-EDB9-0C62-CDDE-8FAFBAF328CB}"/>
              </a:ext>
            </a:extLst>
          </p:cNvPr>
          <p:cNvSpPr txBox="1"/>
          <p:nvPr/>
        </p:nvSpPr>
        <p:spPr>
          <a:xfrm>
            <a:off x="91440" y="4264651"/>
            <a:ext cx="12009120" cy="2326791"/>
          </a:xfrm>
          <a:prstGeom prst="rect">
            <a:avLst/>
          </a:prstGeom>
          <a:noFill/>
        </p:spPr>
        <p:txBody>
          <a:bodyPr wrap="square">
            <a:spAutoFit/>
          </a:bodyPr>
          <a:lstStyle/>
          <a:p>
            <a:pPr indent="-285750" algn="just">
              <a:lnSpc>
                <a:spcPct val="90000"/>
              </a:lnSpc>
              <a:spcBef>
                <a:spcPct val="40000"/>
              </a:spcBef>
              <a:buClr>
                <a:srgbClr val="8DACD0"/>
              </a:buClr>
              <a:buSzPct val="70000"/>
              <a:buBlip>
                <a:blip r:embed="rId2"/>
              </a:buBlip>
            </a:pPr>
            <a:r>
              <a:rPr lang="zh-CN" altLang="en-US" sz="2200" b="1" dirty="0">
                <a:solidFill>
                  <a:srgbClr val="996633"/>
                </a:solidFill>
                <a:ea typeface="楷体_GB2312" pitchFamily="49" charset="-122"/>
              </a:rPr>
              <a:t>文档数据库将数据存储在类似于 </a:t>
            </a:r>
            <a:r>
              <a:rPr lang="en-US" altLang="zh-CN" sz="2200" b="1" dirty="0">
                <a:solidFill>
                  <a:srgbClr val="996633"/>
                </a:solidFill>
                <a:ea typeface="楷体_GB2312" pitchFamily="49" charset="-122"/>
              </a:rPr>
              <a:t>JSON</a:t>
            </a:r>
            <a:r>
              <a:rPr lang="zh-CN" altLang="en-US" sz="2200" b="1" dirty="0">
                <a:solidFill>
                  <a:srgbClr val="996633"/>
                </a:solidFill>
                <a:ea typeface="楷体_GB2312" pitchFamily="49" charset="-122"/>
              </a:rPr>
              <a:t>（</a:t>
            </a:r>
            <a:r>
              <a:rPr lang="en-US" altLang="zh-CN" sz="2200" b="1" dirty="0">
                <a:solidFill>
                  <a:srgbClr val="996633"/>
                </a:solidFill>
                <a:ea typeface="楷体_GB2312" pitchFamily="49" charset="-122"/>
              </a:rPr>
              <a:t>JavaScript </a:t>
            </a:r>
            <a:r>
              <a:rPr lang="zh-CN" altLang="en-US" sz="2200" b="1" dirty="0">
                <a:solidFill>
                  <a:srgbClr val="996633"/>
                </a:solidFill>
                <a:ea typeface="楷体_GB2312" pitchFamily="49" charset="-122"/>
              </a:rPr>
              <a:t>对象表示法）对象的文档中。</a:t>
            </a:r>
            <a:endParaRPr lang="en-CA" altLang="zh-CN" sz="2200" b="1" dirty="0">
              <a:solidFill>
                <a:srgbClr val="996633"/>
              </a:solidFill>
              <a:ea typeface="楷体_GB2312" pitchFamily="49" charset="-122"/>
            </a:endParaRPr>
          </a:p>
          <a:p>
            <a:pPr indent="-285750" algn="just">
              <a:lnSpc>
                <a:spcPct val="90000"/>
              </a:lnSpc>
              <a:spcBef>
                <a:spcPct val="40000"/>
              </a:spcBef>
              <a:buClr>
                <a:srgbClr val="8DACD0"/>
              </a:buClr>
              <a:buSzPct val="70000"/>
              <a:buBlip>
                <a:blip r:embed="rId2"/>
              </a:buBlip>
            </a:pPr>
            <a:r>
              <a:rPr lang="zh-CN" altLang="en-US" sz="2200" b="1" dirty="0">
                <a:solidFill>
                  <a:srgbClr val="996633"/>
                </a:solidFill>
                <a:ea typeface="楷体_GB2312" pitchFamily="49" charset="-122"/>
              </a:rPr>
              <a:t>键值数据库是一种较简单的数据库，其中每个项目都包含键和值。通常只能通过引用键来检索值，因此学习如何查询特定键值对通常很简单。</a:t>
            </a:r>
            <a:endParaRPr lang="en-CA" altLang="zh-CN" sz="2200" b="1" dirty="0">
              <a:solidFill>
                <a:srgbClr val="996633"/>
              </a:solidFill>
              <a:ea typeface="楷体_GB2312" pitchFamily="49" charset="-122"/>
            </a:endParaRPr>
          </a:p>
          <a:p>
            <a:pPr indent="-285750" algn="just">
              <a:lnSpc>
                <a:spcPct val="90000"/>
              </a:lnSpc>
              <a:spcBef>
                <a:spcPct val="40000"/>
              </a:spcBef>
              <a:buClr>
                <a:srgbClr val="8DACD0"/>
              </a:buClr>
              <a:buSzPct val="70000"/>
              <a:buBlip>
                <a:blip r:embed="rId2"/>
              </a:buBlip>
            </a:pPr>
            <a:r>
              <a:rPr lang="zh-CN" altLang="en-US" sz="2200" b="1" dirty="0">
                <a:solidFill>
                  <a:srgbClr val="996633"/>
                </a:solidFill>
                <a:ea typeface="楷体_GB2312" pitchFamily="49" charset="-122"/>
              </a:rPr>
              <a:t>宽列存储将数据存储在表、行和动态列中。</a:t>
            </a:r>
            <a:endParaRPr lang="en-CA" altLang="zh-CN" sz="2200" b="1" dirty="0">
              <a:solidFill>
                <a:srgbClr val="996633"/>
              </a:solidFill>
              <a:ea typeface="楷体_GB2312" pitchFamily="49" charset="-122"/>
            </a:endParaRPr>
          </a:p>
          <a:p>
            <a:pPr indent="-285750" algn="just">
              <a:lnSpc>
                <a:spcPct val="90000"/>
              </a:lnSpc>
              <a:spcBef>
                <a:spcPct val="40000"/>
              </a:spcBef>
              <a:buClr>
                <a:srgbClr val="8DACD0"/>
              </a:buClr>
              <a:buSzPct val="70000"/>
              <a:buBlip>
                <a:blip r:embed="rId2"/>
              </a:buBlip>
            </a:pPr>
            <a:r>
              <a:rPr lang="zh-CN" altLang="en-US" sz="2200" b="1" dirty="0">
                <a:solidFill>
                  <a:srgbClr val="996633"/>
                </a:solidFill>
                <a:ea typeface="楷体_GB2312" pitchFamily="49" charset="-122"/>
              </a:rPr>
              <a:t>图形数据库将数据存储在节点和边中。节点通常存储有关人物、地点和事物的信息，而边缘则存储有关节点之间的关系的信息。</a:t>
            </a:r>
            <a:endParaRPr lang="en-CA" sz="2200" b="1" dirty="0">
              <a:solidFill>
                <a:srgbClr val="996633"/>
              </a:solidFill>
              <a:ea typeface="楷体_GB2312" pitchFamily="49" charset="-122"/>
            </a:endParaRPr>
          </a:p>
        </p:txBody>
      </p:sp>
      <p:pic>
        <p:nvPicPr>
          <p:cNvPr id="8" name="Picture 7">
            <a:extLst>
              <a:ext uri="{FF2B5EF4-FFF2-40B4-BE49-F238E27FC236}">
                <a16:creationId xmlns:a16="http://schemas.microsoft.com/office/drawing/2014/main" id="{E17891D9-5874-8DE8-863C-C79119E3B2C1}"/>
              </a:ext>
            </a:extLst>
          </p:cNvPr>
          <p:cNvPicPr>
            <a:picLocks noChangeAspect="1"/>
          </p:cNvPicPr>
          <p:nvPr/>
        </p:nvPicPr>
        <p:blipFill>
          <a:blip r:embed="rId3"/>
          <a:stretch>
            <a:fillRect/>
          </a:stretch>
        </p:blipFill>
        <p:spPr>
          <a:xfrm>
            <a:off x="2735289" y="3009863"/>
            <a:ext cx="6721422" cy="838273"/>
          </a:xfrm>
          <a:prstGeom prst="rect">
            <a:avLst/>
          </a:prstGeom>
        </p:spPr>
      </p:pic>
    </p:spTree>
    <p:extLst>
      <p:ext uri="{BB962C8B-B14F-4D97-AF65-F5344CB8AC3E}">
        <p14:creationId xmlns:p14="http://schemas.microsoft.com/office/powerpoint/2010/main" val="33553712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0D6FF-BEB2-F47C-5E13-9356C60637B7}"/>
              </a:ext>
            </a:extLst>
          </p:cNvPr>
          <p:cNvSpPr>
            <a:spLocks noGrp="1"/>
          </p:cNvSpPr>
          <p:nvPr>
            <p:ph type="body" sz="quarter" idx="10"/>
          </p:nvPr>
        </p:nvSpPr>
        <p:spPr>
          <a:xfrm>
            <a:off x="1587196" y="340254"/>
            <a:ext cx="5788963" cy="530225"/>
          </a:xfrm>
        </p:spPr>
        <p:txBody>
          <a:bodyPr/>
          <a:lstStyle/>
          <a:p>
            <a:r>
              <a:rPr lang="en-CA" dirty="0"/>
              <a:t>2.5 </a:t>
            </a:r>
            <a:r>
              <a:rPr lang="zh-CN" altLang="en-US" dirty="0"/>
              <a:t>数据存储与分析技术</a:t>
            </a:r>
            <a:endParaRPr lang="en-CA" dirty="0"/>
          </a:p>
          <a:p>
            <a:endParaRPr lang="en-CA" dirty="0"/>
          </a:p>
        </p:txBody>
      </p:sp>
      <p:pic>
        <p:nvPicPr>
          <p:cNvPr id="2050" name="Picture 2">
            <a:extLst>
              <a:ext uri="{FF2B5EF4-FFF2-40B4-BE49-F238E27FC236}">
                <a16:creationId xmlns:a16="http://schemas.microsoft.com/office/drawing/2014/main" id="{EF9649C3-5D54-A424-6F31-ACDD098CD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8" y="1111885"/>
            <a:ext cx="4216571" cy="29825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35CE23-5CFB-F481-6454-9538172C58F0}"/>
              </a:ext>
            </a:extLst>
          </p:cNvPr>
          <p:cNvSpPr txBox="1"/>
          <p:nvPr/>
        </p:nvSpPr>
        <p:spPr>
          <a:xfrm>
            <a:off x="1587196" y="4094480"/>
            <a:ext cx="942644" cy="369332"/>
          </a:xfrm>
          <a:prstGeom prst="rect">
            <a:avLst/>
          </a:prstGeom>
          <a:noFill/>
        </p:spPr>
        <p:txBody>
          <a:bodyPr wrap="square">
            <a:spAutoFit/>
          </a:bodyPr>
          <a:lstStyle/>
          <a:p>
            <a:r>
              <a:rPr lang="zh-CN" altLang="en-US" b="1" dirty="0">
                <a:solidFill>
                  <a:srgbClr val="996633"/>
                </a:solidFill>
                <a:ea typeface="楷体_GB2312" pitchFamily="49" charset="-122"/>
              </a:rPr>
              <a:t>表</a:t>
            </a:r>
            <a:r>
              <a:rPr lang="zh-CN" altLang="en-US" sz="1800" b="1" dirty="0">
                <a:solidFill>
                  <a:srgbClr val="996633"/>
                </a:solidFill>
                <a:ea typeface="楷体_GB2312" pitchFamily="49" charset="-122"/>
              </a:rPr>
              <a:t>数据</a:t>
            </a:r>
            <a:endParaRPr lang="en-CA" dirty="0"/>
          </a:p>
        </p:txBody>
      </p:sp>
      <p:pic>
        <p:nvPicPr>
          <p:cNvPr id="2052" name="Picture 4" descr="Learn How a Knowledge Graph Can Improve Your Online Shopping Experience -  Alibaba Cloud Community">
            <a:extLst>
              <a:ext uri="{FF2B5EF4-FFF2-40B4-BE49-F238E27FC236}">
                <a16:creationId xmlns:a16="http://schemas.microsoft.com/office/drawing/2014/main" id="{ED5BB0AD-6F1F-6338-918A-B1F11DC94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288" y="1760219"/>
            <a:ext cx="2714625" cy="1685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7BB136-7758-AC89-8257-9F6EDBECA7A4}"/>
              </a:ext>
            </a:extLst>
          </p:cNvPr>
          <p:cNvSpPr txBox="1"/>
          <p:nvPr/>
        </p:nvSpPr>
        <p:spPr>
          <a:xfrm>
            <a:off x="5803596" y="3446144"/>
            <a:ext cx="942644" cy="369332"/>
          </a:xfrm>
          <a:prstGeom prst="rect">
            <a:avLst/>
          </a:prstGeom>
          <a:noFill/>
        </p:spPr>
        <p:txBody>
          <a:bodyPr wrap="square">
            <a:spAutoFit/>
          </a:bodyPr>
          <a:lstStyle/>
          <a:p>
            <a:r>
              <a:rPr lang="zh-CN" altLang="en-US" sz="1800" b="1" dirty="0">
                <a:solidFill>
                  <a:srgbClr val="996633"/>
                </a:solidFill>
                <a:ea typeface="楷体_GB2312" pitchFamily="49" charset="-122"/>
              </a:rPr>
              <a:t>图数据</a:t>
            </a:r>
            <a:endParaRPr lang="en-CA" dirty="0"/>
          </a:p>
        </p:txBody>
      </p:sp>
      <p:pic>
        <p:nvPicPr>
          <p:cNvPr id="8" name="Picture 7">
            <a:extLst>
              <a:ext uri="{FF2B5EF4-FFF2-40B4-BE49-F238E27FC236}">
                <a16:creationId xmlns:a16="http://schemas.microsoft.com/office/drawing/2014/main" id="{FD8C6BD0-2C3C-5933-88F3-CF322D623A9A}"/>
              </a:ext>
            </a:extLst>
          </p:cNvPr>
          <p:cNvPicPr>
            <a:picLocks noChangeAspect="1"/>
          </p:cNvPicPr>
          <p:nvPr/>
        </p:nvPicPr>
        <p:blipFill>
          <a:blip r:embed="rId4"/>
          <a:stretch>
            <a:fillRect/>
          </a:stretch>
        </p:blipFill>
        <p:spPr>
          <a:xfrm>
            <a:off x="7735641" y="1470024"/>
            <a:ext cx="4456359" cy="2345452"/>
          </a:xfrm>
          <a:prstGeom prst="rect">
            <a:avLst/>
          </a:prstGeom>
        </p:spPr>
      </p:pic>
      <p:sp>
        <p:nvSpPr>
          <p:cNvPr id="10" name="TextBox 9">
            <a:extLst>
              <a:ext uri="{FF2B5EF4-FFF2-40B4-BE49-F238E27FC236}">
                <a16:creationId xmlns:a16="http://schemas.microsoft.com/office/drawing/2014/main" id="{D139EC38-2B4D-62E7-EE08-288F8BED2237}"/>
              </a:ext>
            </a:extLst>
          </p:cNvPr>
          <p:cNvSpPr txBox="1"/>
          <p:nvPr/>
        </p:nvSpPr>
        <p:spPr>
          <a:xfrm>
            <a:off x="9507787" y="3794044"/>
            <a:ext cx="1148650" cy="369332"/>
          </a:xfrm>
          <a:prstGeom prst="rect">
            <a:avLst/>
          </a:prstGeom>
          <a:noFill/>
        </p:spPr>
        <p:txBody>
          <a:bodyPr wrap="square">
            <a:spAutoFit/>
          </a:bodyPr>
          <a:lstStyle/>
          <a:p>
            <a:r>
              <a:rPr lang="zh-CN" altLang="en-US" b="1" dirty="0">
                <a:solidFill>
                  <a:srgbClr val="996633"/>
                </a:solidFill>
                <a:ea typeface="楷体_GB2312" pitchFamily="49" charset="-122"/>
              </a:rPr>
              <a:t>图像</a:t>
            </a:r>
            <a:r>
              <a:rPr lang="zh-CN" altLang="en-US" sz="1800" b="1" dirty="0">
                <a:solidFill>
                  <a:srgbClr val="996633"/>
                </a:solidFill>
                <a:ea typeface="楷体_GB2312" pitchFamily="49" charset="-122"/>
              </a:rPr>
              <a:t>数据</a:t>
            </a:r>
            <a:endParaRPr lang="en-CA" dirty="0"/>
          </a:p>
        </p:txBody>
      </p:sp>
      <p:sp>
        <p:nvSpPr>
          <p:cNvPr id="12" name="TextBox 11">
            <a:extLst>
              <a:ext uri="{FF2B5EF4-FFF2-40B4-BE49-F238E27FC236}">
                <a16:creationId xmlns:a16="http://schemas.microsoft.com/office/drawing/2014/main" id="{8CEC3F30-4E49-9860-2FEC-C1D4FBBDBD72}"/>
              </a:ext>
            </a:extLst>
          </p:cNvPr>
          <p:cNvSpPr txBox="1"/>
          <p:nvPr/>
        </p:nvSpPr>
        <p:spPr>
          <a:xfrm>
            <a:off x="183198" y="4354392"/>
            <a:ext cx="11943748" cy="1785104"/>
          </a:xfrm>
          <a:prstGeom prst="rect">
            <a:avLst/>
          </a:prstGeom>
          <a:noFill/>
        </p:spPr>
        <p:txBody>
          <a:bodyPr wrap="square">
            <a:spAutoFit/>
          </a:bodyPr>
          <a:lstStyle/>
          <a:p>
            <a:r>
              <a:rPr lang="zh-CN" altLang="en-US" sz="2200" b="1" dirty="0">
                <a:solidFill>
                  <a:srgbClr val="996633"/>
                </a:solidFill>
                <a:ea typeface="楷体_GB2312" pitchFamily="49" charset="-122"/>
              </a:rPr>
              <a:t>大数据应用的鲜明特征之一就是数据的多样性</a:t>
            </a:r>
            <a:r>
              <a:rPr lang="en-US" altLang="zh-CN" sz="2200" b="1" dirty="0">
                <a:solidFill>
                  <a:srgbClr val="996633"/>
                </a:solidFill>
                <a:ea typeface="楷体_GB2312" pitchFamily="49" charset="-122"/>
              </a:rPr>
              <a:t>, </a:t>
            </a:r>
            <a:r>
              <a:rPr lang="zh-CN" altLang="en-US" sz="2200" b="1" dirty="0">
                <a:solidFill>
                  <a:srgbClr val="996633"/>
                </a:solidFill>
                <a:ea typeface="楷体_GB2312" pitchFamily="49" charset="-122"/>
              </a:rPr>
              <a:t>既有结构化的关系数据、图数据、轨迹数据</a:t>
            </a:r>
            <a:r>
              <a:rPr lang="en-US" altLang="zh-CN" sz="2200" b="1" dirty="0">
                <a:solidFill>
                  <a:srgbClr val="996633"/>
                </a:solidFill>
                <a:ea typeface="楷体_GB2312" pitchFamily="49" charset="-122"/>
              </a:rPr>
              <a:t>, </a:t>
            </a:r>
            <a:r>
              <a:rPr lang="zh-CN" altLang="en-US" sz="2200" b="1" dirty="0">
                <a:solidFill>
                  <a:srgbClr val="996633"/>
                </a:solidFill>
                <a:ea typeface="楷体_GB2312" pitchFamily="49" charset="-122"/>
              </a:rPr>
              <a:t>也有非结构化的文本数据、图片数据</a:t>
            </a:r>
            <a:r>
              <a:rPr lang="en-US" altLang="zh-CN" sz="2200" b="1" dirty="0">
                <a:solidFill>
                  <a:srgbClr val="996633"/>
                </a:solidFill>
                <a:ea typeface="楷体_GB2312" pitchFamily="49" charset="-122"/>
              </a:rPr>
              <a:t>, </a:t>
            </a:r>
            <a:r>
              <a:rPr lang="zh-CN" altLang="en-US" sz="2200" b="1" dirty="0">
                <a:solidFill>
                  <a:srgbClr val="996633"/>
                </a:solidFill>
                <a:ea typeface="楷体_GB2312" pitchFamily="49" charset="-122"/>
              </a:rPr>
              <a:t>甚至是视频数据等</a:t>
            </a:r>
            <a:r>
              <a:rPr lang="en-US" altLang="zh-CN" sz="2200" b="1" dirty="0">
                <a:solidFill>
                  <a:srgbClr val="996633"/>
                </a:solidFill>
                <a:ea typeface="楷体_GB2312" pitchFamily="49" charset="-122"/>
              </a:rPr>
              <a:t>.</a:t>
            </a:r>
            <a:r>
              <a:rPr lang="zh-CN" altLang="en-US" sz="2200" b="1" dirty="0">
                <a:solidFill>
                  <a:srgbClr val="996633"/>
                </a:solidFill>
                <a:ea typeface="楷体_GB2312" pitchFamily="49" charset="-122"/>
              </a:rPr>
              <a:t>淘宝的“双十一”就是这类典型的大数据应用</a:t>
            </a:r>
            <a:r>
              <a:rPr lang="en-US" altLang="zh-CN" sz="2200" b="1" dirty="0">
                <a:solidFill>
                  <a:srgbClr val="996633"/>
                </a:solidFill>
                <a:ea typeface="楷体_GB2312" pitchFamily="49" charset="-122"/>
              </a:rPr>
              <a:t>.</a:t>
            </a:r>
            <a:r>
              <a:rPr lang="zh-CN" altLang="en-US" sz="2200" b="1" dirty="0">
                <a:solidFill>
                  <a:srgbClr val="996633"/>
                </a:solidFill>
                <a:ea typeface="楷体_GB2312" pitchFamily="49" charset="-122"/>
              </a:rPr>
              <a:t>大数据管理系统的一个基本要求就是能够支持结构化、半结构化、非结构化等多种数据类型的组织、存储和管理</a:t>
            </a:r>
            <a:r>
              <a:rPr lang="en-US" altLang="zh-CN" sz="2200" b="1" dirty="0">
                <a:solidFill>
                  <a:srgbClr val="996633"/>
                </a:solidFill>
                <a:ea typeface="楷体_GB2312" pitchFamily="49" charset="-122"/>
              </a:rPr>
              <a:t>, </a:t>
            </a:r>
            <a:r>
              <a:rPr lang="zh-CN" altLang="en-US" sz="2200" b="1" dirty="0">
                <a:solidFill>
                  <a:srgbClr val="996633"/>
                </a:solidFill>
                <a:ea typeface="楷体_GB2312" pitchFamily="49" charset="-122"/>
              </a:rPr>
              <a:t>形成以量质相融合的知识管理为中心、并以此提供面向知识服务的快速应用开发接口</a:t>
            </a:r>
            <a:endParaRPr lang="en-CA" sz="2200" b="1" dirty="0">
              <a:solidFill>
                <a:srgbClr val="996633"/>
              </a:solidFill>
              <a:ea typeface="楷体_GB2312" pitchFamily="49" charset="-122"/>
            </a:endParaRPr>
          </a:p>
        </p:txBody>
      </p:sp>
      <p:sp>
        <p:nvSpPr>
          <p:cNvPr id="14" name="TextBox 13">
            <a:extLst>
              <a:ext uri="{FF2B5EF4-FFF2-40B4-BE49-F238E27FC236}">
                <a16:creationId xmlns:a16="http://schemas.microsoft.com/office/drawing/2014/main" id="{0C24C1EA-0C7A-6505-935C-53168BCC5EE5}"/>
              </a:ext>
            </a:extLst>
          </p:cNvPr>
          <p:cNvSpPr txBox="1"/>
          <p:nvPr/>
        </p:nvSpPr>
        <p:spPr>
          <a:xfrm>
            <a:off x="183198" y="6283726"/>
            <a:ext cx="11825604" cy="646331"/>
          </a:xfrm>
          <a:prstGeom prst="rect">
            <a:avLst/>
          </a:prstGeom>
          <a:noFill/>
        </p:spPr>
        <p:txBody>
          <a:bodyPr wrap="square">
            <a:spAutoFit/>
          </a:bodyPr>
          <a:lstStyle>
            <a:defPPr>
              <a:defRPr lang="zh-CN"/>
            </a:defPPr>
            <a:lvl1pPr>
              <a:defRPr sz="1200" b="0" i="0">
                <a:solidFill>
                  <a:srgbClr val="00B050"/>
                </a:solidFill>
                <a:effectLst/>
                <a:latin typeface="Arial" panose="020B0604020202020204" pitchFamily="34" charset="0"/>
              </a:defRPr>
            </a:lvl1pPr>
          </a:lstStyle>
          <a:p>
            <a:r>
              <a:rPr lang="en-US" dirty="0" err="1"/>
              <a:t>Stonebraker</a:t>
            </a:r>
            <a:r>
              <a:rPr lang="en-US" dirty="0"/>
              <a:t>, Michael, and </a:t>
            </a:r>
            <a:r>
              <a:rPr lang="en-US" dirty="0" err="1"/>
              <a:t>Uĝur</a:t>
            </a:r>
            <a:r>
              <a:rPr lang="en-US" dirty="0"/>
              <a:t> </a:t>
            </a:r>
            <a:r>
              <a:rPr lang="en-US" dirty="0" err="1"/>
              <a:t>Çetintemel</a:t>
            </a:r>
            <a:r>
              <a:rPr lang="en-US" dirty="0"/>
              <a:t>. "" One size fits all" an idea whose time has come and gone." Making Databases Work: the Pragmatic Wisdom of Michael </a:t>
            </a:r>
            <a:r>
              <a:rPr lang="en-US" dirty="0" err="1"/>
              <a:t>Stonebraker</a:t>
            </a:r>
            <a:r>
              <a:rPr lang="en-US" dirty="0"/>
              <a:t>. 2018. 441-462.</a:t>
            </a:r>
            <a:endParaRPr lang="en-CA" dirty="0"/>
          </a:p>
        </p:txBody>
      </p:sp>
    </p:spTree>
    <p:extLst>
      <p:ext uri="{BB962C8B-B14F-4D97-AF65-F5344CB8AC3E}">
        <p14:creationId xmlns:p14="http://schemas.microsoft.com/office/powerpoint/2010/main" val="740882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55473D-B2B6-4911-3EEC-ADECFE632423}"/>
              </a:ext>
            </a:extLst>
          </p:cNvPr>
          <p:cNvSpPr>
            <a:spLocks noGrp="1"/>
          </p:cNvSpPr>
          <p:nvPr>
            <p:ph type="body" sz="quarter" idx="10"/>
          </p:nvPr>
        </p:nvSpPr>
        <p:spPr>
          <a:xfrm>
            <a:off x="1587196" y="340254"/>
            <a:ext cx="5108243" cy="530225"/>
          </a:xfrm>
        </p:spPr>
        <p:txBody>
          <a:bodyPr/>
          <a:lstStyle/>
          <a:p>
            <a:r>
              <a:rPr lang="en-CA" dirty="0"/>
              <a:t>2.5 </a:t>
            </a:r>
            <a:r>
              <a:rPr lang="zh-CN" altLang="en-US" dirty="0"/>
              <a:t>数据存储与分析技术</a:t>
            </a:r>
            <a:endParaRPr lang="en-CA" dirty="0"/>
          </a:p>
          <a:p>
            <a:endParaRPr lang="en-CA" dirty="0"/>
          </a:p>
        </p:txBody>
      </p:sp>
      <p:pic>
        <p:nvPicPr>
          <p:cNvPr id="4" name="Picture 3">
            <a:extLst>
              <a:ext uri="{FF2B5EF4-FFF2-40B4-BE49-F238E27FC236}">
                <a16:creationId xmlns:a16="http://schemas.microsoft.com/office/drawing/2014/main" id="{86D24B08-BF54-F33F-88C1-F5505F46D318}"/>
              </a:ext>
            </a:extLst>
          </p:cNvPr>
          <p:cNvPicPr>
            <a:picLocks noChangeAspect="1"/>
          </p:cNvPicPr>
          <p:nvPr/>
        </p:nvPicPr>
        <p:blipFill>
          <a:blip r:embed="rId2"/>
          <a:stretch>
            <a:fillRect/>
          </a:stretch>
        </p:blipFill>
        <p:spPr>
          <a:xfrm>
            <a:off x="894899" y="1963265"/>
            <a:ext cx="10402201" cy="3581710"/>
          </a:xfrm>
          <a:prstGeom prst="rect">
            <a:avLst/>
          </a:prstGeom>
        </p:spPr>
      </p:pic>
      <p:sp>
        <p:nvSpPr>
          <p:cNvPr id="6" name="TextBox 5">
            <a:extLst>
              <a:ext uri="{FF2B5EF4-FFF2-40B4-BE49-F238E27FC236}">
                <a16:creationId xmlns:a16="http://schemas.microsoft.com/office/drawing/2014/main" id="{D90FC5F7-366B-FA96-EC2A-7ADC653708CC}"/>
              </a:ext>
            </a:extLst>
          </p:cNvPr>
          <p:cNvSpPr txBox="1"/>
          <p:nvPr/>
        </p:nvSpPr>
        <p:spPr>
          <a:xfrm>
            <a:off x="76200" y="1197094"/>
            <a:ext cx="6106160" cy="369332"/>
          </a:xfrm>
          <a:prstGeom prst="rect">
            <a:avLst/>
          </a:prstGeom>
          <a:noFill/>
        </p:spPr>
        <p:txBody>
          <a:bodyPr wrap="square">
            <a:spAutoFit/>
          </a:bodyPr>
          <a:lstStyle/>
          <a:p>
            <a:r>
              <a:rPr lang="zh-CN" altLang="en-US"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数据库技术的发展</a:t>
            </a:r>
            <a:r>
              <a:rPr lang="en-CA" altLang="zh-CN"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云存储的</a:t>
            </a:r>
            <a:r>
              <a:rPr lang="en-US" altLang="zh-CN"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DBMS</a:t>
            </a:r>
            <a:r>
              <a:rPr lang="zh-CN" altLang="en-US"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 </a:t>
            </a:r>
            <a:endParaRPr lang="en-CA" dirty="0"/>
          </a:p>
        </p:txBody>
      </p:sp>
    </p:spTree>
    <p:extLst>
      <p:ext uri="{BB962C8B-B14F-4D97-AF65-F5344CB8AC3E}">
        <p14:creationId xmlns:p14="http://schemas.microsoft.com/office/powerpoint/2010/main" val="1414121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339FB9AE-9A7F-925B-ECD5-E0490EEDBB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感谢</a:t>
            </a:r>
            <a:endParaRPr lang="en-CA" sz="4400" dirty="0">
              <a:solidFill>
                <a:srgbClr val="FF0000"/>
              </a:solidFill>
              <a:latin typeface="Bodoni MT Black" panose="02070A03080606020203" pitchFamily="18" charset="0"/>
            </a:endParaRPr>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Q&amp;A</a:t>
            </a:r>
          </a:p>
          <a:p>
            <a:pPr marL="0" indent="0" algn="ctr">
              <a:buFont typeface="Arial" panose="020B0604020202020204" pitchFamily="34" charset="0"/>
              <a:buNone/>
            </a:pPr>
            <a:endParaRPr lang="en-CA" dirty="0"/>
          </a:p>
          <a:p>
            <a:pPr marL="0" indent="0" algn="ctr">
              <a:buFont typeface="Arial" panose="020B0604020202020204" pitchFamily="34" charset="0"/>
              <a:buNone/>
            </a:pPr>
            <a:r>
              <a:rPr lang="en-US" altLang="zh-CN" sz="4400" dirty="0">
                <a:solidFill>
                  <a:srgbClr val="FF0000"/>
                </a:solidFill>
                <a:latin typeface="Bodoni MT Black" panose="02070A03080606020203" pitchFamily="18" charset="0"/>
              </a:rPr>
              <a:t>Email</a:t>
            </a:r>
            <a:r>
              <a:rPr lang="en-CA" altLang="zh-CN" sz="4400" dirty="0">
                <a:solidFill>
                  <a:srgbClr val="FF0000"/>
                </a:solidFill>
                <a:latin typeface="Bodoni MT Black" panose="02070A03080606020203" pitchFamily="18" charset="0"/>
              </a:rPr>
              <a:t>:</a:t>
            </a:r>
            <a:r>
              <a:rPr lang="zh-CN" altLang="en-US" sz="4400" dirty="0">
                <a:solidFill>
                  <a:srgbClr val="FF0000"/>
                </a:solidFill>
                <a:latin typeface="Bodoni MT Black" panose="02070A03080606020203" pitchFamily="18" charset="0"/>
              </a:rPr>
              <a:t> </a:t>
            </a:r>
            <a:r>
              <a:rPr lang="en-US" altLang="zh-CN" sz="4400" dirty="0">
                <a:solidFill>
                  <a:srgbClr val="FF0000"/>
                </a:solidFill>
                <a:latin typeface="Bodoni MT Black" panose="02070A03080606020203" pitchFamily="18" charset="0"/>
                <a:hlinkClick r:id="rId2"/>
              </a:rPr>
              <a:t>wuyk0@scu.edu.cn</a:t>
            </a:r>
            <a:endParaRPr lang="en-US" altLang="zh-CN" sz="4400" dirty="0">
              <a:solidFill>
                <a:srgbClr val="FF0000"/>
              </a:solidFill>
              <a:latin typeface="Bodoni MT Black" panose="02070A03080606020203" pitchFamily="18" charset="0"/>
            </a:endParaRPr>
          </a:p>
          <a:p>
            <a:pPr marL="0" indent="0" algn="ctr">
              <a:buFont typeface="Arial" panose="020B0604020202020204" pitchFamily="34" charset="0"/>
              <a:buNone/>
            </a:pPr>
            <a:r>
              <a:rPr lang="zh-CN" altLang="en-US" sz="4400" dirty="0">
                <a:solidFill>
                  <a:srgbClr val="FF0000"/>
                </a:solidFill>
                <a:latin typeface="Bodoni MT Black" panose="02070A03080606020203" pitchFamily="18" charset="0"/>
              </a:rPr>
              <a:t>个人网站：</a:t>
            </a:r>
            <a:r>
              <a:rPr lang="en-US" altLang="zh-CN" sz="4400" dirty="0">
                <a:solidFill>
                  <a:srgbClr val="FF0000"/>
                </a:solidFill>
                <a:latin typeface="Bodoni MT Black" panose="02070A03080606020203" pitchFamily="18" charset="0"/>
              </a:rPr>
              <a:t>Kaimaoge.github.io</a:t>
            </a:r>
          </a:p>
          <a:p>
            <a:pPr marL="0" indent="0" algn="ctr">
              <a:buFont typeface="Arial" panose="020B0604020202020204" pitchFamily="34" charset="0"/>
              <a:buNone/>
            </a:pPr>
            <a:endParaRPr lang="en-CA" altLang="zh-CN" sz="4400" dirty="0">
              <a:solidFill>
                <a:srgbClr val="FF0000"/>
              </a:solidFill>
              <a:latin typeface="Bodoni MT Black" panose="02070A03080606020203" pitchFamily="18" charset="0"/>
            </a:endParaRPr>
          </a:p>
        </p:txBody>
      </p:sp>
    </p:spTree>
    <p:extLst>
      <p:ext uri="{BB962C8B-B14F-4D97-AF65-F5344CB8AC3E}">
        <p14:creationId xmlns:p14="http://schemas.microsoft.com/office/powerpoint/2010/main" val="290806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冯诺依曼架构</a:t>
            </a:r>
          </a:p>
        </p:txBody>
      </p:sp>
      <p:sp>
        <p:nvSpPr>
          <p:cNvPr id="2" name="Rectangle 3">
            <a:extLst>
              <a:ext uri="{FF2B5EF4-FFF2-40B4-BE49-F238E27FC236}">
                <a16:creationId xmlns:a16="http://schemas.microsoft.com/office/drawing/2014/main" id="{708C886E-4E4D-90B6-AB4A-386CDA166927}"/>
              </a:ext>
            </a:extLst>
          </p:cNvPr>
          <p:cNvSpPr txBox="1">
            <a:spLocks noChangeArrowheads="1"/>
          </p:cNvSpPr>
          <p:nvPr/>
        </p:nvSpPr>
        <p:spPr>
          <a:xfrm>
            <a:off x="63759" y="1272787"/>
            <a:ext cx="12064482"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3333CC"/>
                </a:solidFill>
                <a:latin typeface="楷体_GB2312" pitchFamily="49" charset="-122"/>
                <a:ea typeface="楷体_GB2312" pitchFamily="49" charset="-122"/>
              </a:rPr>
              <a:t>电路是能够完成计算的，所以可以设计加法、减法、乘法</a:t>
            </a:r>
            <a:r>
              <a:rPr kumimoji="1" lang="en-US" altLang="zh-CN" dirty="0">
                <a:solidFill>
                  <a:srgbClr val="3333CC"/>
                </a:solidFill>
                <a:latin typeface="楷体_GB2312" pitchFamily="49" charset="-122"/>
                <a:ea typeface="楷体_GB2312" pitchFamily="49" charset="-122"/>
              </a:rPr>
              <a:t>…</a:t>
            </a:r>
            <a:r>
              <a:rPr kumimoji="1" lang="zh-CN" altLang="en-US" dirty="0">
                <a:solidFill>
                  <a:srgbClr val="3333CC"/>
                </a:solidFill>
                <a:latin typeface="楷体_GB2312" pitchFamily="49" charset="-122"/>
                <a:ea typeface="楷体_GB2312" pitchFamily="49" charset="-122"/>
              </a:rPr>
              <a:t>，用它们来完成各种计算</a:t>
            </a:r>
            <a:r>
              <a:rPr kumimoji="1" lang="zh-CN" altLang="zh-CN" dirty="0">
                <a:solidFill>
                  <a:srgbClr val="3333CC"/>
                </a:solidFill>
                <a:latin typeface="楷体_GB2312" pitchFamily="49" charset="-122"/>
                <a:ea typeface="楷体_GB2312" pitchFamily="49" charset="-122"/>
              </a:rPr>
              <a:t>。</a:t>
            </a:r>
            <a:endParaRPr kumimoji="1" lang="en-US" altLang="zh-CN" dirty="0">
              <a:solidFill>
                <a:srgbClr val="3333CC"/>
              </a:solidFill>
              <a:latin typeface="楷体_GB2312" pitchFamily="49" charset="-122"/>
              <a:ea typeface="楷体_GB2312" pitchFamily="49" charset="-122"/>
            </a:endParaRPr>
          </a:p>
          <a:p>
            <a:r>
              <a:rPr kumimoji="1" lang="zh-CN" altLang="en-US" dirty="0">
                <a:solidFill>
                  <a:srgbClr val="3333CC"/>
                </a:solidFill>
                <a:latin typeface="楷体_GB2312" pitchFamily="49" charset="-122"/>
                <a:ea typeface="楷体_GB2312" pitchFamily="49" charset="-122"/>
              </a:rPr>
              <a:t>需要完成什么计算，就动手设计一个电路</a:t>
            </a:r>
            <a:endParaRPr kumimoji="1" lang="en-US" altLang="zh-CN" dirty="0">
              <a:solidFill>
                <a:srgbClr val="3333CC"/>
              </a:solidFill>
              <a:latin typeface="楷体_GB2312" pitchFamily="49" charset="-122"/>
              <a:ea typeface="楷体_GB2312" pitchFamily="49" charset="-122"/>
            </a:endParaRPr>
          </a:p>
          <a:p>
            <a:r>
              <a:rPr kumimoji="1" lang="zh-CN" altLang="en-US" dirty="0">
                <a:solidFill>
                  <a:srgbClr val="3333CC"/>
                </a:solidFill>
                <a:latin typeface="楷体_GB2312" pitchFamily="49" charset="-122"/>
                <a:ea typeface="楷体_GB2312" pitchFamily="49" charset="-122"/>
              </a:rPr>
              <a:t>设计好很多电路，需要的时候把它们组装到一起</a:t>
            </a:r>
            <a:endParaRPr kumimoji="1" lang="zh-CN" altLang="zh-CN" dirty="0">
              <a:solidFill>
                <a:srgbClr val="3333CC"/>
              </a:solidFill>
              <a:latin typeface="楷体_GB2312" pitchFamily="49" charset="-122"/>
              <a:ea typeface="楷体_GB2312" pitchFamily="49" charset="-122"/>
            </a:endParaRPr>
          </a:p>
          <a:p>
            <a:pPr>
              <a:lnSpc>
                <a:spcPct val="110000"/>
              </a:lnSpc>
              <a:spcBef>
                <a:spcPct val="0"/>
              </a:spcBef>
            </a:pPr>
            <a:endParaRPr kumimoji="1" lang="zh-CN" altLang="en-US" dirty="0">
              <a:solidFill>
                <a:srgbClr val="3333CC"/>
              </a:solidFill>
              <a:latin typeface="楷体_GB2312" pitchFamily="49" charset="-122"/>
              <a:ea typeface="楷体_GB2312" pitchFamily="49" charset="-122"/>
            </a:endParaRPr>
          </a:p>
        </p:txBody>
      </p:sp>
      <p:pic>
        <p:nvPicPr>
          <p:cNvPr id="4" name="图片 3"/>
          <p:cNvPicPr>
            <a:picLocks noChangeAspect="1"/>
          </p:cNvPicPr>
          <p:nvPr/>
        </p:nvPicPr>
        <p:blipFill>
          <a:blip r:embed="rId2"/>
          <a:stretch>
            <a:fillRect/>
          </a:stretch>
        </p:blipFill>
        <p:spPr>
          <a:xfrm>
            <a:off x="3959223" y="3305897"/>
            <a:ext cx="4658303" cy="3032924"/>
          </a:xfrm>
          <a:prstGeom prst="rect">
            <a:avLst/>
          </a:prstGeom>
        </p:spPr>
      </p:pic>
    </p:spTree>
    <p:extLst>
      <p:ext uri="{BB962C8B-B14F-4D97-AF65-F5344CB8AC3E}">
        <p14:creationId xmlns:p14="http://schemas.microsoft.com/office/powerpoint/2010/main" val="325560230"/>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冯诺依曼架构</a:t>
            </a:r>
          </a:p>
        </p:txBody>
      </p:sp>
      <p:sp>
        <p:nvSpPr>
          <p:cNvPr id="2" name="Rectangle 3">
            <a:extLst>
              <a:ext uri="{FF2B5EF4-FFF2-40B4-BE49-F238E27FC236}">
                <a16:creationId xmlns:a16="http://schemas.microsoft.com/office/drawing/2014/main" id="{708C886E-4E4D-90B6-AB4A-386CDA166927}"/>
              </a:ext>
            </a:extLst>
          </p:cNvPr>
          <p:cNvSpPr txBox="1">
            <a:spLocks noChangeArrowheads="1"/>
          </p:cNvSpPr>
          <p:nvPr/>
        </p:nvSpPr>
        <p:spPr>
          <a:xfrm>
            <a:off x="63759" y="1272787"/>
            <a:ext cx="8844714"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3333CC"/>
                </a:solidFill>
                <a:latin typeface="楷体_GB2312" pitchFamily="49" charset="-122"/>
                <a:ea typeface="楷体_GB2312" pitchFamily="49" charset="-122"/>
              </a:rPr>
              <a:t>通过</a:t>
            </a:r>
            <a:r>
              <a:rPr kumimoji="1" lang="zh-CN" altLang="en-US" dirty="0">
                <a:solidFill>
                  <a:srgbClr val="FF0000"/>
                </a:solidFill>
                <a:latin typeface="楷体_GB2312" pitchFamily="49" charset="-122"/>
                <a:ea typeface="楷体_GB2312" pitchFamily="49" charset="-122"/>
              </a:rPr>
              <a:t>某种命令</a:t>
            </a:r>
            <a:r>
              <a:rPr kumimoji="1" lang="zh-CN" altLang="en-US" dirty="0">
                <a:solidFill>
                  <a:srgbClr val="3333CC"/>
                </a:solidFill>
                <a:latin typeface="楷体_GB2312" pitchFamily="49" charset="-122"/>
                <a:ea typeface="楷体_GB2312" pitchFamily="49" charset="-122"/>
              </a:rPr>
              <a:t>来控制计算机，让计算机按照这种命令来运行，这种命令可以用电信号表示</a:t>
            </a:r>
            <a:endParaRPr kumimoji="1" lang="en-US" altLang="zh-CN" dirty="0">
              <a:solidFill>
                <a:srgbClr val="3333CC"/>
              </a:solidFill>
              <a:latin typeface="楷体_GB2312" pitchFamily="49" charset="-122"/>
              <a:ea typeface="楷体_GB2312" pitchFamily="49" charset="-122"/>
            </a:endParaRPr>
          </a:p>
          <a:p>
            <a:r>
              <a:rPr kumimoji="1" lang="zh-CN" altLang="en-US" dirty="0">
                <a:solidFill>
                  <a:srgbClr val="3333CC"/>
                </a:solidFill>
                <a:latin typeface="楷体_GB2312" pitchFamily="49" charset="-122"/>
                <a:ea typeface="楷体_GB2312" pitchFamily="49" charset="-122"/>
              </a:rPr>
              <a:t>这种命令</a:t>
            </a:r>
            <a:r>
              <a:rPr kumimoji="1" lang="zh-CN" altLang="en-US" dirty="0">
                <a:solidFill>
                  <a:srgbClr val="FF0000"/>
                </a:solidFill>
                <a:latin typeface="楷体_GB2312" pitchFamily="49" charset="-122"/>
                <a:ea typeface="楷体_GB2312" pitchFamily="49" charset="-122"/>
              </a:rPr>
              <a:t>不是‘临时输入’</a:t>
            </a:r>
            <a:r>
              <a:rPr kumimoji="1" lang="zh-CN" altLang="en-US" dirty="0">
                <a:solidFill>
                  <a:srgbClr val="3333CC"/>
                </a:solidFill>
                <a:latin typeface="楷体_GB2312" pitchFamily="49" charset="-122"/>
                <a:ea typeface="楷体_GB2312" pitchFamily="49" charset="-122"/>
              </a:rPr>
              <a:t>到计算机，而是存放在某个地方，随时可以更改</a:t>
            </a:r>
            <a:endParaRPr kumimoji="1" lang="en-US" altLang="zh-CN" dirty="0">
              <a:solidFill>
                <a:srgbClr val="FF0000"/>
              </a:solidFill>
              <a:latin typeface="楷体_GB2312" pitchFamily="49" charset="-122"/>
              <a:ea typeface="楷体_GB2312" pitchFamily="49" charset="-122"/>
            </a:endParaRPr>
          </a:p>
          <a:p>
            <a:r>
              <a:rPr kumimoji="1" lang="zh-CN" altLang="en-US" dirty="0">
                <a:solidFill>
                  <a:srgbClr val="FF0000"/>
                </a:solidFill>
                <a:latin typeface="楷体_GB2312" pitchFamily="49" charset="-122"/>
                <a:ea typeface="楷体_GB2312" pitchFamily="49" charset="-122"/>
              </a:rPr>
              <a:t>命令改了，计算机的功能也就改了（程序员）</a:t>
            </a:r>
            <a:endParaRPr kumimoji="1" lang="en-US" altLang="zh-CN" dirty="0">
              <a:solidFill>
                <a:srgbClr val="FF0000"/>
              </a:solidFill>
              <a:latin typeface="楷体_GB2312" pitchFamily="49" charset="-122"/>
              <a:ea typeface="楷体_GB2312" pitchFamily="49" charset="-122"/>
            </a:endParaRPr>
          </a:p>
          <a:p>
            <a:r>
              <a:rPr kumimoji="1" lang="zh-CN" altLang="en-US" dirty="0">
                <a:solidFill>
                  <a:srgbClr val="3333CC"/>
                </a:solidFill>
                <a:latin typeface="楷体_GB2312" pitchFamily="49" charset="-122"/>
                <a:ea typeface="楷体_GB2312" pitchFamily="49" charset="-122"/>
              </a:rPr>
              <a:t>所有现代计算机的基础（带芯片的机器，手机，物联网设备）</a:t>
            </a:r>
          </a:p>
        </p:txBody>
      </p:sp>
      <p:pic>
        <p:nvPicPr>
          <p:cNvPr id="5" name="Picture 6" descr="https://www.aroundphysics.com/wp-content/uploads/2023/04/von-neumann.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0145" y="1226743"/>
            <a:ext cx="2743201" cy="219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041333"/>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7542949" cy="530225"/>
          </a:xfrm>
        </p:spPr>
        <p:txBody>
          <a:bodyPr/>
          <a:lstStyle/>
          <a:p>
            <a:r>
              <a:rPr lang="en-US" altLang="zh-CN" dirty="0"/>
              <a:t>2.1</a:t>
            </a:r>
            <a:r>
              <a:rPr lang="zh-CN" altLang="en-US" dirty="0"/>
              <a:t>计算机系统基础</a:t>
            </a:r>
            <a:r>
              <a:rPr lang="en-US" altLang="zh-CN" dirty="0"/>
              <a:t>-</a:t>
            </a:r>
            <a:r>
              <a:rPr lang="zh-CN" altLang="en-US" dirty="0"/>
              <a:t>冯诺依曼架构</a:t>
            </a:r>
          </a:p>
          <a:p>
            <a:endParaRPr lang="zh-CN" altLang="en-US" dirty="0"/>
          </a:p>
        </p:txBody>
      </p:sp>
      <p:pic>
        <p:nvPicPr>
          <p:cNvPr id="34818" name="Picture 2" descr="Von Neumann architectu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91" y="1664698"/>
            <a:ext cx="7486073" cy="432944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299632" y="1018367"/>
            <a:ext cx="2929007" cy="646331"/>
          </a:xfrm>
          <a:prstGeom prst="rect">
            <a:avLst/>
          </a:prstGeom>
        </p:spPr>
        <p:txBody>
          <a:bodyPr wrap="none">
            <a:spAutoFit/>
          </a:bodyPr>
          <a:lstStyle/>
          <a:p>
            <a:pPr marL="342900" indent="-342900">
              <a:buAutoNum type="arabicPeriod"/>
            </a:pPr>
            <a:r>
              <a:rPr lang="zh-CN" altLang="en-US" dirty="0"/>
              <a:t>状态机； </a:t>
            </a:r>
            <a:r>
              <a:rPr lang="en-US" altLang="zh-CN" dirty="0"/>
              <a:t>2. </a:t>
            </a:r>
            <a:r>
              <a:rPr lang="zh-CN" altLang="en-US" dirty="0"/>
              <a:t>单元格纸袋</a:t>
            </a:r>
            <a:endParaRPr lang="en-US" altLang="zh-CN" dirty="0"/>
          </a:p>
          <a:p>
            <a:r>
              <a:rPr lang="en-US" altLang="zh-CN" dirty="0"/>
              <a:t>3.  </a:t>
            </a:r>
            <a:r>
              <a:rPr lang="zh-CN" altLang="en-US" dirty="0"/>
              <a:t>读写头； </a:t>
            </a:r>
            <a:r>
              <a:rPr lang="en-US" altLang="zh-CN" dirty="0"/>
              <a:t>4. </a:t>
            </a:r>
            <a:r>
              <a:rPr lang="zh-CN" altLang="en-US" dirty="0"/>
              <a:t>指令集；</a:t>
            </a:r>
          </a:p>
        </p:txBody>
      </p:sp>
      <p:sp>
        <p:nvSpPr>
          <p:cNvPr id="6" name="矩形 5"/>
          <p:cNvSpPr/>
          <p:nvPr/>
        </p:nvSpPr>
        <p:spPr>
          <a:xfrm>
            <a:off x="2281488" y="4426582"/>
            <a:ext cx="1107996" cy="1477328"/>
          </a:xfrm>
          <a:prstGeom prst="rect">
            <a:avLst/>
          </a:prstGeom>
        </p:spPr>
        <p:txBody>
          <a:bodyPr wrap="none">
            <a:spAutoFit/>
          </a:bodyPr>
          <a:lstStyle/>
          <a:p>
            <a:r>
              <a:rPr lang="zh-CN" altLang="en-US" dirty="0"/>
              <a:t>鼠标、</a:t>
            </a:r>
            <a:endParaRPr lang="en-US" altLang="zh-CN" dirty="0"/>
          </a:p>
          <a:p>
            <a:r>
              <a:rPr lang="zh-CN" altLang="en-US" dirty="0"/>
              <a:t>箭头、</a:t>
            </a:r>
            <a:endParaRPr lang="en-US" altLang="zh-CN" dirty="0"/>
          </a:p>
          <a:p>
            <a:r>
              <a:rPr lang="zh-CN" altLang="en-US" dirty="0"/>
              <a:t>麦克、</a:t>
            </a:r>
            <a:endParaRPr lang="en-US" altLang="zh-CN" dirty="0"/>
          </a:p>
          <a:p>
            <a:r>
              <a:rPr lang="zh-CN" altLang="en-US" dirty="0"/>
              <a:t>摄像头、</a:t>
            </a:r>
            <a:endParaRPr lang="en-US" altLang="zh-CN" dirty="0"/>
          </a:p>
          <a:p>
            <a:r>
              <a:rPr lang="en-US" altLang="zh-CN" dirty="0"/>
              <a:t>…</a:t>
            </a:r>
            <a:endParaRPr lang="zh-CN" altLang="en-US" dirty="0"/>
          </a:p>
        </p:txBody>
      </p:sp>
      <p:sp>
        <p:nvSpPr>
          <p:cNvPr id="7" name="矩形 6"/>
          <p:cNvSpPr/>
          <p:nvPr/>
        </p:nvSpPr>
        <p:spPr>
          <a:xfrm>
            <a:off x="8492942" y="4426582"/>
            <a:ext cx="1107996" cy="923330"/>
          </a:xfrm>
          <a:prstGeom prst="rect">
            <a:avLst/>
          </a:prstGeom>
        </p:spPr>
        <p:txBody>
          <a:bodyPr wrap="none">
            <a:spAutoFit/>
          </a:bodyPr>
          <a:lstStyle/>
          <a:p>
            <a:r>
              <a:rPr lang="zh-CN" altLang="en-US" dirty="0"/>
              <a:t>显示机、</a:t>
            </a:r>
            <a:endParaRPr lang="en-US" altLang="zh-CN" dirty="0"/>
          </a:p>
          <a:p>
            <a:r>
              <a:rPr lang="zh-CN" altLang="en-US" dirty="0"/>
              <a:t>音箱、</a:t>
            </a:r>
            <a:endParaRPr lang="en-US" altLang="zh-CN" dirty="0"/>
          </a:p>
          <a:p>
            <a:r>
              <a:rPr lang="en-US" altLang="zh-CN" dirty="0"/>
              <a:t>…</a:t>
            </a:r>
            <a:endParaRPr lang="zh-CN" altLang="en-US" dirty="0"/>
          </a:p>
        </p:txBody>
      </p:sp>
      <p:sp>
        <p:nvSpPr>
          <p:cNvPr id="8" name="矩形 7"/>
          <p:cNvSpPr/>
          <p:nvPr/>
        </p:nvSpPr>
        <p:spPr>
          <a:xfrm>
            <a:off x="8492942" y="5594982"/>
            <a:ext cx="877163" cy="923330"/>
          </a:xfrm>
          <a:prstGeom prst="rect">
            <a:avLst/>
          </a:prstGeom>
        </p:spPr>
        <p:txBody>
          <a:bodyPr wrap="none">
            <a:spAutoFit/>
          </a:bodyPr>
          <a:lstStyle/>
          <a:p>
            <a:r>
              <a:rPr lang="zh-CN" altLang="en-US" dirty="0"/>
              <a:t>存储、</a:t>
            </a:r>
            <a:endParaRPr lang="en-US" altLang="zh-CN" dirty="0"/>
          </a:p>
          <a:p>
            <a:r>
              <a:rPr lang="zh-CN" altLang="en-US" dirty="0"/>
              <a:t>网络、</a:t>
            </a:r>
            <a:endParaRPr lang="en-US" altLang="zh-CN" dirty="0"/>
          </a:p>
          <a:p>
            <a:r>
              <a:rPr lang="en-US" altLang="zh-CN" dirty="0"/>
              <a:t>…</a:t>
            </a:r>
            <a:endParaRPr lang="zh-CN" altLang="en-US" dirty="0"/>
          </a:p>
        </p:txBody>
      </p:sp>
      <p:pic>
        <p:nvPicPr>
          <p:cNvPr id="34820" name="Picture 4" descr="https://www.aroundphysics.com/wp-content/uploads/2023/03/Von-Neumann-Original-1024x7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6940" y="1083907"/>
            <a:ext cx="3106593" cy="2138816"/>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https://www.aroundphysics.com/wp-content/uploads/2023/04/von-neumann.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28161"/>
            <a:ext cx="2743201" cy="21945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94379" y="6462251"/>
            <a:ext cx="6096000" cy="395749"/>
          </a:xfrm>
          <a:prstGeom prst="rect">
            <a:avLst/>
          </a:prstGeom>
        </p:spPr>
        <p:txBody>
          <a:bodyPr>
            <a:spAutoFit/>
          </a:bodyPr>
          <a:lstStyle/>
          <a:p>
            <a:pPr eaLnBrk="0" hangingPunct="0">
              <a:lnSpc>
                <a:spcPct val="120000"/>
              </a:lnSpc>
              <a:buSzPct val="120000"/>
            </a:pPr>
            <a:r>
              <a:rPr kumimoji="1" lang="en-US" altLang="zh-CN" b="1" dirty="0">
                <a:latin typeface="Times New Roman" pitchFamily="18" charset="0"/>
                <a:ea typeface="楷体_GB2312" pitchFamily="49" charset="-122"/>
              </a:rPr>
              <a:t>1.</a:t>
            </a:r>
            <a:r>
              <a:rPr kumimoji="1" lang="zh-CN" altLang="en-US" b="1" dirty="0">
                <a:latin typeface="Times New Roman" pitchFamily="18" charset="0"/>
                <a:ea typeface="楷体_GB2312" pitchFamily="49" charset="-122"/>
              </a:rPr>
              <a:t>运算器、</a:t>
            </a:r>
            <a:r>
              <a:rPr kumimoji="1" lang="en-US" altLang="zh-CN" b="1" dirty="0">
                <a:latin typeface="Times New Roman" pitchFamily="18" charset="0"/>
                <a:ea typeface="楷体_GB2312" pitchFamily="49" charset="-122"/>
              </a:rPr>
              <a:t>2.</a:t>
            </a:r>
            <a:r>
              <a:rPr kumimoji="1" lang="zh-CN" altLang="en-US" b="1" dirty="0">
                <a:latin typeface="Times New Roman" pitchFamily="18" charset="0"/>
                <a:ea typeface="楷体_GB2312" pitchFamily="49" charset="-122"/>
              </a:rPr>
              <a:t>控制器、</a:t>
            </a:r>
            <a:r>
              <a:rPr kumimoji="1" lang="en-US" altLang="zh-CN" b="1" dirty="0">
                <a:latin typeface="Times New Roman" pitchFamily="18" charset="0"/>
                <a:ea typeface="楷体_GB2312" pitchFamily="49" charset="-122"/>
              </a:rPr>
              <a:t>3.</a:t>
            </a:r>
            <a:r>
              <a:rPr kumimoji="1" lang="zh-CN" altLang="en-US" b="1" dirty="0">
                <a:latin typeface="Times New Roman" pitchFamily="18" charset="0"/>
                <a:ea typeface="楷体_GB2312" pitchFamily="49" charset="-122"/>
              </a:rPr>
              <a:t>存储器、</a:t>
            </a:r>
            <a:r>
              <a:rPr kumimoji="1" lang="en-US" altLang="zh-CN" b="1" dirty="0">
                <a:latin typeface="Times New Roman" pitchFamily="18" charset="0"/>
                <a:ea typeface="楷体_GB2312" pitchFamily="49" charset="-122"/>
              </a:rPr>
              <a:t>4.</a:t>
            </a:r>
            <a:r>
              <a:rPr kumimoji="1" lang="zh-CN" altLang="en-US" b="1" dirty="0">
                <a:latin typeface="Times New Roman" pitchFamily="18" charset="0"/>
                <a:ea typeface="楷体_GB2312" pitchFamily="49" charset="-122"/>
              </a:rPr>
              <a:t>输入、</a:t>
            </a:r>
            <a:r>
              <a:rPr kumimoji="1" lang="en-US" altLang="zh-CN" b="1" dirty="0">
                <a:latin typeface="Times New Roman" pitchFamily="18" charset="0"/>
                <a:ea typeface="楷体_GB2312" pitchFamily="49" charset="-122"/>
              </a:rPr>
              <a:t>5.</a:t>
            </a:r>
            <a:r>
              <a:rPr kumimoji="1" lang="zh-CN" altLang="en-US" b="1" dirty="0">
                <a:latin typeface="Times New Roman" pitchFamily="18" charset="0"/>
                <a:ea typeface="楷体_GB2312" pitchFamily="49" charset="-122"/>
              </a:rPr>
              <a:t>输出</a:t>
            </a:r>
            <a:r>
              <a:rPr kumimoji="1" lang="en-US" altLang="zh-CN" b="1" dirty="0">
                <a:latin typeface="Times New Roman" pitchFamily="18" charset="0"/>
                <a:ea typeface="楷体_GB2312" pitchFamily="49" charset="-122"/>
              </a:rPr>
              <a:t> </a:t>
            </a:r>
          </a:p>
        </p:txBody>
      </p:sp>
    </p:spTree>
    <p:extLst>
      <p:ext uri="{BB962C8B-B14F-4D97-AF65-F5344CB8AC3E}">
        <p14:creationId xmlns:p14="http://schemas.microsoft.com/office/powerpoint/2010/main" val="135633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7307421" cy="530225"/>
          </a:xfrm>
        </p:spPr>
        <p:txBody>
          <a:bodyPr/>
          <a:lstStyle/>
          <a:p>
            <a:r>
              <a:rPr lang="en-US" altLang="zh-CN" dirty="0"/>
              <a:t>2.1</a:t>
            </a:r>
            <a:r>
              <a:rPr lang="zh-CN" altLang="en-US" dirty="0"/>
              <a:t>计算机系统基础</a:t>
            </a:r>
            <a:r>
              <a:rPr lang="en-US" altLang="zh-CN" dirty="0"/>
              <a:t>-</a:t>
            </a:r>
            <a:r>
              <a:rPr lang="zh-CN" altLang="en-US" dirty="0"/>
              <a:t>冯诺依曼架构</a:t>
            </a:r>
          </a:p>
          <a:p>
            <a:endParaRPr lang="zh-CN" altLang="en-US" dirty="0"/>
          </a:p>
        </p:txBody>
      </p:sp>
      <p:sp>
        <p:nvSpPr>
          <p:cNvPr id="3" name="矩形 2"/>
          <p:cNvSpPr/>
          <p:nvPr/>
        </p:nvSpPr>
        <p:spPr>
          <a:xfrm>
            <a:off x="32327" y="3874656"/>
            <a:ext cx="2526145" cy="1306946"/>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输入设备</a:t>
            </a:r>
          </a:p>
        </p:txBody>
      </p:sp>
      <p:sp>
        <p:nvSpPr>
          <p:cNvPr id="4" name="矩形 3"/>
          <p:cNvSpPr/>
          <p:nvPr/>
        </p:nvSpPr>
        <p:spPr>
          <a:xfrm>
            <a:off x="2590800" y="4294911"/>
            <a:ext cx="7038109" cy="466436"/>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总线</a:t>
            </a:r>
          </a:p>
        </p:txBody>
      </p:sp>
      <p:sp>
        <p:nvSpPr>
          <p:cNvPr id="5" name="矩形 4"/>
          <p:cNvSpPr/>
          <p:nvPr/>
        </p:nvSpPr>
        <p:spPr>
          <a:xfrm>
            <a:off x="9628909" y="3874656"/>
            <a:ext cx="2526145" cy="1306946"/>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输出设备</a:t>
            </a:r>
          </a:p>
        </p:txBody>
      </p:sp>
      <p:sp>
        <p:nvSpPr>
          <p:cNvPr id="6" name="矩形 5"/>
          <p:cNvSpPr/>
          <p:nvPr/>
        </p:nvSpPr>
        <p:spPr>
          <a:xfrm>
            <a:off x="4045526" y="2967184"/>
            <a:ext cx="785091" cy="1306946"/>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7222835" y="2967184"/>
            <a:ext cx="785091" cy="1306946"/>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3334327" y="1065621"/>
            <a:ext cx="2189018" cy="220867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控制器</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9" name="矩形 8"/>
          <p:cNvSpPr/>
          <p:nvPr/>
        </p:nvSpPr>
        <p:spPr>
          <a:xfrm>
            <a:off x="3352799" y="1403929"/>
            <a:ext cx="327891" cy="177799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命令记录员</a:t>
            </a:r>
          </a:p>
        </p:txBody>
      </p:sp>
      <p:sp>
        <p:nvSpPr>
          <p:cNvPr id="10" name="矩形 9"/>
          <p:cNvSpPr/>
          <p:nvPr/>
        </p:nvSpPr>
        <p:spPr>
          <a:xfrm>
            <a:off x="3699162" y="1450110"/>
            <a:ext cx="1805708" cy="4479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控制信号产生器</a:t>
            </a:r>
          </a:p>
        </p:txBody>
      </p:sp>
      <p:sp>
        <p:nvSpPr>
          <p:cNvPr id="11" name="矩形 10"/>
          <p:cNvSpPr/>
          <p:nvPr/>
        </p:nvSpPr>
        <p:spPr>
          <a:xfrm>
            <a:off x="3699162" y="2055092"/>
            <a:ext cx="1805708" cy="4479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命令解释器</a:t>
            </a:r>
          </a:p>
        </p:txBody>
      </p:sp>
      <p:sp>
        <p:nvSpPr>
          <p:cNvPr id="12" name="矩形 11"/>
          <p:cNvSpPr/>
          <p:nvPr/>
        </p:nvSpPr>
        <p:spPr>
          <a:xfrm>
            <a:off x="3699162" y="2658919"/>
            <a:ext cx="1805708" cy="4479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指令暂存处</a:t>
            </a:r>
          </a:p>
        </p:txBody>
      </p:sp>
      <p:sp>
        <p:nvSpPr>
          <p:cNvPr id="13" name="流程图: 手动操作 12"/>
          <p:cNvSpPr/>
          <p:nvPr/>
        </p:nvSpPr>
        <p:spPr>
          <a:xfrm>
            <a:off x="4313380" y="1906130"/>
            <a:ext cx="434109" cy="147807"/>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手动操作 13"/>
          <p:cNvSpPr/>
          <p:nvPr/>
        </p:nvSpPr>
        <p:spPr>
          <a:xfrm>
            <a:off x="4317996" y="2512855"/>
            <a:ext cx="434109" cy="147807"/>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56218" y="1065621"/>
            <a:ext cx="2189018" cy="220867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运算器</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17" name="矩形 16"/>
          <p:cNvSpPr/>
          <p:nvPr/>
        </p:nvSpPr>
        <p:spPr>
          <a:xfrm>
            <a:off x="6654797" y="1362367"/>
            <a:ext cx="1805708" cy="4479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计算结果</a:t>
            </a:r>
          </a:p>
        </p:txBody>
      </p:sp>
      <p:sp>
        <p:nvSpPr>
          <p:cNvPr id="18" name="矩形 17"/>
          <p:cNvSpPr/>
          <p:nvPr/>
        </p:nvSpPr>
        <p:spPr>
          <a:xfrm>
            <a:off x="6654797" y="1973109"/>
            <a:ext cx="1805708" cy="4479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计算电路</a:t>
            </a:r>
          </a:p>
        </p:txBody>
      </p:sp>
      <p:sp>
        <p:nvSpPr>
          <p:cNvPr id="19" name="矩形 18"/>
          <p:cNvSpPr/>
          <p:nvPr/>
        </p:nvSpPr>
        <p:spPr>
          <a:xfrm>
            <a:off x="6647871" y="2583851"/>
            <a:ext cx="1805708" cy="4479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数据暂存</a:t>
            </a:r>
          </a:p>
        </p:txBody>
      </p:sp>
      <p:sp>
        <p:nvSpPr>
          <p:cNvPr id="20" name="流程图: 手动操作 19"/>
          <p:cNvSpPr/>
          <p:nvPr/>
        </p:nvSpPr>
        <p:spPr>
          <a:xfrm>
            <a:off x="7333672" y="1818387"/>
            <a:ext cx="434109" cy="147807"/>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手动操作 20"/>
          <p:cNvSpPr/>
          <p:nvPr/>
        </p:nvSpPr>
        <p:spPr>
          <a:xfrm>
            <a:off x="7333671" y="2438951"/>
            <a:ext cx="434109" cy="147807"/>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04472" y="5425247"/>
            <a:ext cx="7670801" cy="1363479"/>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590800" y="5590935"/>
            <a:ext cx="7084291" cy="106848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accent1"/>
                </a:solidFill>
              </a:rPr>
              <a:t>1100011101010001 </a:t>
            </a:r>
            <a:r>
              <a:rPr lang="en-US" altLang="zh-CN" dirty="0">
                <a:solidFill>
                  <a:schemeClr val="accent5">
                    <a:lumMod val="50000"/>
                  </a:schemeClr>
                </a:solidFill>
              </a:rPr>
              <a:t>01111011 10100001</a:t>
            </a:r>
          </a:p>
          <a:p>
            <a:pPr algn="ctr"/>
            <a:r>
              <a:rPr lang="zh-CN" altLang="en-US" dirty="0">
                <a:solidFill>
                  <a:schemeClr val="accent5">
                    <a:lumMod val="50000"/>
                  </a:schemeClr>
                </a:solidFill>
              </a:rPr>
              <a:t>加                     </a:t>
            </a:r>
            <a:r>
              <a:rPr lang="en-US" altLang="zh-CN" dirty="0">
                <a:solidFill>
                  <a:schemeClr val="accent5">
                    <a:lumMod val="50000"/>
                  </a:schemeClr>
                </a:solidFill>
              </a:rPr>
              <a:t>123          321</a:t>
            </a:r>
            <a:r>
              <a:rPr lang="zh-CN" altLang="en-US" dirty="0">
                <a:solidFill>
                  <a:schemeClr val="accent5">
                    <a:lumMod val="50000"/>
                  </a:schemeClr>
                </a:solidFill>
              </a:rPr>
              <a:t>  </a:t>
            </a:r>
          </a:p>
        </p:txBody>
      </p:sp>
    </p:spTree>
    <p:extLst>
      <p:ext uri="{BB962C8B-B14F-4D97-AF65-F5344CB8AC3E}">
        <p14:creationId xmlns:p14="http://schemas.microsoft.com/office/powerpoint/2010/main" val="124320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冯诺依曼架构</a:t>
            </a:r>
          </a:p>
        </p:txBody>
      </p:sp>
      <p:sp>
        <p:nvSpPr>
          <p:cNvPr id="7" name="Text Box 3">
            <a:extLst>
              <a:ext uri="{FF2B5EF4-FFF2-40B4-BE49-F238E27FC236}">
                <a16:creationId xmlns:a16="http://schemas.microsoft.com/office/drawing/2014/main" id="{9F33728B-B684-AF4C-20C0-D34584EF3E4A}"/>
              </a:ext>
            </a:extLst>
          </p:cNvPr>
          <p:cNvSpPr txBox="1">
            <a:spLocks noChangeArrowheads="1"/>
          </p:cNvSpPr>
          <p:nvPr/>
        </p:nvSpPr>
        <p:spPr bwMode="auto">
          <a:xfrm>
            <a:off x="121804" y="1274530"/>
            <a:ext cx="4808683" cy="3416320"/>
          </a:xfrm>
          <a:prstGeom prst="rect">
            <a:avLst/>
          </a:prstGeom>
          <a:noFill/>
          <a:ln w="9525">
            <a:noFill/>
            <a:miter lim="800000"/>
            <a:headEnd/>
            <a:tailEnd/>
          </a:ln>
          <a:effectLst/>
        </p:spPr>
        <p:txBody>
          <a:bodyPr wrap="square">
            <a:spAutoFit/>
          </a:bodyPr>
          <a:lstStyle/>
          <a:p>
            <a:pPr eaLnBrk="0" hangingPunct="0">
              <a:lnSpc>
                <a:spcPct val="120000"/>
              </a:lnSpc>
              <a:buSzPct val="120000"/>
              <a:buFont typeface="Wingdings" pitchFamily="2" charset="2"/>
              <a:buChar char="§"/>
            </a:pPr>
            <a:r>
              <a:rPr kumimoji="1" lang="zh-CN" altLang="en-US" sz="2000" b="1" dirty="0">
                <a:solidFill>
                  <a:srgbClr val="D60093"/>
                </a:solidFill>
                <a:latin typeface="Times New Roman" pitchFamily="18" charset="0"/>
                <a:ea typeface="楷体_GB2312" pitchFamily="49" charset="-122"/>
              </a:rPr>
              <a:t>工作过程</a:t>
            </a:r>
            <a:endParaRPr kumimoji="1" lang="en-US" altLang="zh-CN" sz="2000" b="1" dirty="0">
              <a:solidFill>
                <a:srgbClr val="D60093"/>
              </a:solidFill>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1. </a:t>
            </a:r>
            <a:r>
              <a:rPr kumimoji="1" lang="zh-CN" altLang="en-US" sz="2000" b="1" dirty="0">
                <a:latin typeface="Times New Roman" pitchFamily="18" charset="0"/>
                <a:ea typeface="楷体_GB2312" pitchFamily="49" charset="-122"/>
              </a:rPr>
              <a:t>在控制器指挥下，从存储器上取出指令；</a:t>
            </a:r>
            <a:r>
              <a:rPr kumimoji="1" lang="en-US" altLang="zh-CN" sz="2000" b="1" dirty="0">
                <a:latin typeface="Times New Roman" pitchFamily="18" charset="0"/>
                <a:ea typeface="楷体_GB2312" pitchFamily="49" charset="-122"/>
              </a:rPr>
              <a:t> </a:t>
            </a:r>
          </a:p>
          <a:p>
            <a:pPr eaLnBrk="0" hangingPunct="0">
              <a:lnSpc>
                <a:spcPct val="120000"/>
              </a:lnSpc>
              <a:buSzPct val="120000"/>
            </a:pPr>
            <a:r>
              <a:rPr kumimoji="1" lang="en-US" altLang="zh-CN" sz="2000" b="1" dirty="0">
                <a:latin typeface="Times New Roman" pitchFamily="18" charset="0"/>
                <a:ea typeface="楷体_GB2312" pitchFamily="49" charset="-122"/>
              </a:rPr>
              <a:t>2. </a:t>
            </a:r>
            <a:r>
              <a:rPr kumimoji="1" lang="zh-CN" altLang="en-US" sz="2000" b="1" dirty="0">
                <a:latin typeface="Times New Roman" pitchFamily="18" charset="0"/>
                <a:ea typeface="楷体_GB2312" pitchFamily="49" charset="-122"/>
              </a:rPr>
              <a:t>分析指令，得到计算命令和待操作的数；</a:t>
            </a:r>
            <a:endParaRPr kumimoji="1" lang="en-US" altLang="zh-CN" sz="2000" b="1" dirty="0">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3. </a:t>
            </a:r>
            <a:r>
              <a:rPr kumimoji="1" lang="zh-CN" altLang="en-US" sz="2000" b="1" dirty="0">
                <a:latin typeface="Times New Roman" pitchFamily="18" charset="0"/>
                <a:ea typeface="楷体_GB2312" pitchFamily="49" charset="-122"/>
              </a:rPr>
              <a:t>从存储器中取出待计算的数放入运算器；</a:t>
            </a:r>
            <a:endParaRPr kumimoji="1" lang="en-US" altLang="zh-CN" sz="2000" b="1" dirty="0">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4. </a:t>
            </a:r>
            <a:r>
              <a:rPr kumimoji="1" lang="zh-CN" altLang="en-US" sz="2000" b="1" dirty="0">
                <a:latin typeface="Times New Roman" pitchFamily="18" charset="0"/>
                <a:ea typeface="楷体_GB2312" pitchFamily="49" charset="-122"/>
              </a:rPr>
              <a:t>运算出结果；</a:t>
            </a:r>
            <a:endParaRPr kumimoji="1" lang="en-US" altLang="zh-CN" sz="2000" b="1" dirty="0">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5. </a:t>
            </a:r>
            <a:r>
              <a:rPr kumimoji="1" lang="zh-CN" altLang="en-US" sz="2000" b="1" dirty="0">
                <a:latin typeface="Times New Roman" pitchFamily="18" charset="0"/>
                <a:ea typeface="楷体_GB2312" pitchFamily="49" charset="-122"/>
              </a:rPr>
              <a:t>输出到存储器或存储设备</a:t>
            </a:r>
            <a:endParaRPr kumimoji="1" lang="en-US" altLang="zh-CN" sz="2000" b="1" dirty="0">
              <a:latin typeface="Times New Roman" pitchFamily="18" charset="0"/>
              <a:ea typeface="楷体_GB2312" pitchFamily="49" charset="-122"/>
            </a:endParaRPr>
          </a:p>
        </p:txBody>
      </p:sp>
      <p:pic>
        <p:nvPicPr>
          <p:cNvPr id="8" name="Picture 2" descr="Von Neumann architectu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063" y="1184984"/>
            <a:ext cx="7102221" cy="410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701110"/>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7806185" cy="530225"/>
          </a:xfrm>
        </p:spPr>
        <p:txBody>
          <a:bodyPr/>
          <a:lstStyle/>
          <a:p>
            <a:r>
              <a:rPr lang="en-US" altLang="zh-CN" dirty="0"/>
              <a:t>2.1</a:t>
            </a:r>
            <a:r>
              <a:rPr lang="zh-CN" altLang="en-US" dirty="0"/>
              <a:t>计算机系统基础</a:t>
            </a:r>
            <a:r>
              <a:rPr lang="en-US" altLang="zh-CN" dirty="0"/>
              <a:t>-</a:t>
            </a:r>
            <a:r>
              <a:rPr lang="zh-CN" altLang="en-US" dirty="0"/>
              <a:t>集成电路</a:t>
            </a:r>
          </a:p>
        </p:txBody>
      </p:sp>
      <p:pic>
        <p:nvPicPr>
          <p:cNvPr id="38914" name="Picture 2" descr="世界上第一个晶体管居然是锗做的，那么硅又是怎么成功“上位”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9" y="1123373"/>
            <a:ext cx="3650973" cy="27143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7829" y="3872453"/>
            <a:ext cx="3650973" cy="646331"/>
          </a:xfrm>
          <a:prstGeom prst="rect">
            <a:avLst/>
          </a:prstGeom>
        </p:spPr>
        <p:txBody>
          <a:bodyPr wrap="square">
            <a:spAutoFit/>
          </a:bodyPr>
          <a:lstStyle/>
          <a:p>
            <a:pPr algn="ctr"/>
            <a:r>
              <a:rPr lang="zh-CN" altLang="en-US" dirty="0">
                <a:solidFill>
                  <a:srgbClr val="191919"/>
                </a:solidFill>
                <a:latin typeface="PingFang SC"/>
              </a:rPr>
              <a:t>世界上第一个和第一个商用的双极结型晶体管都是用锗做的。</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841710003"/>
              </p:ext>
            </p:extLst>
          </p:nvPr>
        </p:nvGraphicFramePr>
        <p:xfrm>
          <a:off x="3934691" y="1236903"/>
          <a:ext cx="8012546" cy="3754120"/>
        </p:xfrm>
        <a:graphic>
          <a:graphicData uri="http://schemas.openxmlformats.org/drawingml/2006/table">
            <a:tbl>
              <a:tblPr firstRow="1" bandRow="1">
                <a:tableStyleId>{5C22544A-7EE6-4342-B048-85BDC9FD1C3A}</a:tableStyleId>
              </a:tblPr>
              <a:tblGrid>
                <a:gridCol w="4006273">
                  <a:extLst>
                    <a:ext uri="{9D8B030D-6E8A-4147-A177-3AD203B41FA5}">
                      <a16:colId xmlns:a16="http://schemas.microsoft.com/office/drawing/2014/main" val="2216197862"/>
                    </a:ext>
                  </a:extLst>
                </a:gridCol>
                <a:gridCol w="4006273">
                  <a:extLst>
                    <a:ext uri="{9D8B030D-6E8A-4147-A177-3AD203B41FA5}">
                      <a16:colId xmlns:a16="http://schemas.microsoft.com/office/drawing/2014/main" val="1495563487"/>
                    </a:ext>
                  </a:extLst>
                </a:gridCol>
              </a:tblGrid>
              <a:tr h="370840">
                <a:tc>
                  <a:txBody>
                    <a:bodyPr/>
                    <a:lstStyle/>
                    <a:p>
                      <a:pPr algn="ctr"/>
                      <a:r>
                        <a:rPr lang="zh-CN" altLang="en-US" sz="1800" b="0" i="0" kern="1200" dirty="0">
                          <a:solidFill>
                            <a:schemeClr val="lt1"/>
                          </a:solidFill>
                          <a:effectLst/>
                          <a:latin typeface="+mn-lt"/>
                          <a:ea typeface="+mn-ea"/>
                          <a:cs typeface="+mn-cs"/>
                        </a:rPr>
                        <a:t>锗</a:t>
                      </a:r>
                      <a:endParaRPr lang="zh-CN" altLang="en-US" dirty="0"/>
                    </a:p>
                  </a:txBody>
                  <a:tcPr/>
                </a:tc>
                <a:tc>
                  <a:txBody>
                    <a:bodyPr/>
                    <a:lstStyle/>
                    <a:p>
                      <a:pPr algn="ctr"/>
                      <a:r>
                        <a:rPr lang="zh-CN" altLang="en-US" sz="1800" b="0" i="0" kern="1200" dirty="0">
                          <a:solidFill>
                            <a:schemeClr val="lt1"/>
                          </a:solidFill>
                          <a:effectLst/>
                          <a:latin typeface="+mn-lt"/>
                          <a:ea typeface="+mn-ea"/>
                          <a:cs typeface="+mn-cs"/>
                        </a:rPr>
                        <a:t>硅</a:t>
                      </a:r>
                      <a:endParaRPr lang="zh-CN" altLang="en-US" dirty="0"/>
                    </a:p>
                  </a:txBody>
                  <a:tcPr/>
                </a:tc>
                <a:extLst>
                  <a:ext uri="{0D108BD9-81ED-4DB2-BD59-A6C34878D82A}">
                    <a16:rowId xmlns:a16="http://schemas.microsoft.com/office/drawing/2014/main" val="3039104271"/>
                  </a:ext>
                </a:extLst>
              </a:tr>
              <a:tr h="370840">
                <a:tc>
                  <a:txBody>
                    <a:bodyPr/>
                    <a:lstStyle/>
                    <a:p>
                      <a:r>
                        <a:rPr lang="zh-CN" altLang="en-US" dirty="0"/>
                        <a:t>锗的地壳含量很少，据估计地壳中锗的含量是</a:t>
                      </a:r>
                      <a:r>
                        <a:rPr lang="en-US" altLang="zh-CN" dirty="0"/>
                        <a:t>1.8ppm</a:t>
                      </a:r>
                      <a:r>
                        <a:rPr lang="zh-CN" altLang="en-US" dirty="0"/>
                        <a:t>（百万分之一）</a:t>
                      </a:r>
                    </a:p>
                  </a:txBody>
                  <a:tcPr/>
                </a:tc>
                <a:tc>
                  <a:txBody>
                    <a:bodyPr/>
                    <a:lstStyle/>
                    <a:p>
                      <a:r>
                        <a:rPr lang="zh-CN" altLang="en-US" sz="1800" b="0" i="0" kern="1200" dirty="0">
                          <a:solidFill>
                            <a:schemeClr val="dk1"/>
                          </a:solidFill>
                          <a:effectLst/>
                          <a:latin typeface="+mn-lt"/>
                          <a:ea typeface="+mn-ea"/>
                          <a:cs typeface="+mn-cs"/>
                        </a:rPr>
                        <a:t>硅有着和钻石一样棒的晶体结构，这赋予了硅极好的稳定性和强度</a:t>
                      </a:r>
                      <a:endParaRPr lang="zh-CN" altLang="en-US" dirty="0"/>
                    </a:p>
                  </a:txBody>
                  <a:tcPr/>
                </a:tc>
                <a:extLst>
                  <a:ext uri="{0D108BD9-81ED-4DB2-BD59-A6C34878D82A}">
                    <a16:rowId xmlns:a16="http://schemas.microsoft.com/office/drawing/2014/main" val="554184491"/>
                  </a:ext>
                </a:extLst>
              </a:tr>
              <a:tr h="370840">
                <a:tc>
                  <a:txBody>
                    <a:bodyPr/>
                    <a:lstStyle/>
                    <a:p>
                      <a:r>
                        <a:rPr lang="zh-CN" altLang="en-US" sz="1800" b="0" i="0" kern="1200" dirty="0">
                          <a:solidFill>
                            <a:schemeClr val="dk1"/>
                          </a:solidFill>
                          <a:effectLst/>
                          <a:latin typeface="+mn-lt"/>
                          <a:ea typeface="+mn-ea"/>
                          <a:cs typeface="+mn-cs"/>
                        </a:rPr>
                        <a:t>锗的氧化物非常不稳定，在</a:t>
                      </a:r>
                      <a:r>
                        <a:rPr lang="en-US" altLang="zh-CN" sz="1800" b="0" i="0" kern="1200" dirty="0">
                          <a:solidFill>
                            <a:schemeClr val="dk1"/>
                          </a:solidFill>
                          <a:effectLst/>
                          <a:latin typeface="+mn-lt"/>
                          <a:ea typeface="+mn-ea"/>
                          <a:cs typeface="+mn-cs"/>
                        </a:rPr>
                        <a:t>400℃</a:t>
                      </a:r>
                      <a:r>
                        <a:rPr lang="zh-CN" altLang="en-US" sz="1800" b="0" i="0" kern="1200" dirty="0">
                          <a:solidFill>
                            <a:schemeClr val="dk1"/>
                          </a:solidFill>
                          <a:effectLst/>
                          <a:latin typeface="+mn-lt"/>
                          <a:ea typeface="+mn-ea"/>
                          <a:cs typeface="+mn-cs"/>
                        </a:rPr>
                        <a:t>以上还容易发生解析反应，所以器件制作难度大、器件稳定性差和大的栅漏电流</a:t>
                      </a:r>
                      <a:endParaRPr lang="zh-CN" altLang="en-US" dirty="0"/>
                    </a:p>
                  </a:txBody>
                  <a:tcPr/>
                </a:tc>
                <a:tc>
                  <a:txBody>
                    <a:bodyPr/>
                    <a:lstStyle/>
                    <a:p>
                      <a:r>
                        <a:rPr lang="zh-CN" altLang="en-US" sz="1800" b="0" i="0" kern="1200" dirty="0">
                          <a:solidFill>
                            <a:schemeClr val="dk1"/>
                          </a:solidFill>
                          <a:effectLst/>
                          <a:latin typeface="+mn-lt"/>
                          <a:ea typeface="+mn-ea"/>
                          <a:cs typeface="+mn-cs"/>
                        </a:rPr>
                        <a:t>用简单的炉式氧化法就可以得到非常高质量的二氧化硅，而且界面态很少。</a:t>
                      </a:r>
                      <a:endParaRPr lang="zh-CN" altLang="en-US" dirty="0"/>
                    </a:p>
                  </a:txBody>
                  <a:tcPr/>
                </a:tc>
                <a:extLst>
                  <a:ext uri="{0D108BD9-81ED-4DB2-BD59-A6C34878D82A}">
                    <a16:rowId xmlns:a16="http://schemas.microsoft.com/office/drawing/2014/main" val="864549359"/>
                  </a:ext>
                </a:extLst>
              </a:tr>
              <a:tr h="370840">
                <a:tc>
                  <a:txBody>
                    <a:bodyPr/>
                    <a:lstStyle/>
                    <a:p>
                      <a:r>
                        <a:rPr lang="zh-CN" altLang="en-US" sz="1800" b="0" i="0" kern="1200" dirty="0">
                          <a:solidFill>
                            <a:schemeClr val="dk1"/>
                          </a:solidFill>
                          <a:effectLst/>
                          <a:latin typeface="+mn-lt"/>
                          <a:ea typeface="+mn-ea"/>
                          <a:cs typeface="+mn-cs"/>
                        </a:rPr>
                        <a:t>锗的禁带宽度只有</a:t>
                      </a:r>
                      <a:r>
                        <a:rPr lang="en-US" altLang="zh-CN" sz="1800" b="0" i="0" kern="1200" dirty="0">
                          <a:solidFill>
                            <a:schemeClr val="dk1"/>
                          </a:solidFill>
                          <a:effectLst/>
                          <a:latin typeface="+mn-lt"/>
                          <a:ea typeface="+mn-ea"/>
                          <a:cs typeface="+mn-cs"/>
                        </a:rPr>
                        <a:t>0.66eV</a:t>
                      </a:r>
                      <a:r>
                        <a:rPr lang="zh-CN" altLang="en-US" sz="1800" b="0" i="0" kern="1200" dirty="0">
                          <a:solidFill>
                            <a:schemeClr val="dk1"/>
                          </a:solidFill>
                          <a:effectLst/>
                          <a:latin typeface="+mn-lt"/>
                          <a:ea typeface="+mn-ea"/>
                          <a:cs typeface="+mn-cs"/>
                        </a:rPr>
                        <a:t>，相比于硅的</a:t>
                      </a:r>
                      <a:r>
                        <a:rPr lang="en-US" altLang="zh-CN" sz="1800" b="0" i="0" kern="1200" dirty="0">
                          <a:solidFill>
                            <a:schemeClr val="dk1"/>
                          </a:solidFill>
                          <a:effectLst/>
                          <a:latin typeface="+mn-lt"/>
                          <a:ea typeface="+mn-ea"/>
                          <a:cs typeface="+mn-cs"/>
                        </a:rPr>
                        <a:t>1.12eV,</a:t>
                      </a:r>
                      <a:r>
                        <a:rPr lang="zh-CN" altLang="en-US" sz="1800" b="0" i="0" kern="1200" dirty="0">
                          <a:solidFill>
                            <a:schemeClr val="dk1"/>
                          </a:solidFill>
                          <a:effectLst/>
                          <a:latin typeface="+mn-lt"/>
                          <a:ea typeface="+mn-ea"/>
                          <a:cs typeface="+mn-cs"/>
                        </a:rPr>
                        <a:t>这就导致锗器件比较容易被击穿，静态功耗就大了；</a:t>
                      </a:r>
                      <a:endParaRPr lang="zh-CN" altLang="en-US" dirty="0"/>
                    </a:p>
                  </a:txBody>
                  <a:tcPr/>
                </a:tc>
                <a:tc>
                  <a:txBody>
                    <a:bodyPr/>
                    <a:lstStyle/>
                    <a:p>
                      <a:r>
                        <a:rPr lang="zh-CN" altLang="en-US" sz="1800" b="0" i="0" kern="1200" dirty="0">
                          <a:solidFill>
                            <a:schemeClr val="dk1"/>
                          </a:solidFill>
                          <a:effectLst/>
                          <a:latin typeface="+mn-lt"/>
                          <a:ea typeface="+mn-ea"/>
                          <a:cs typeface="+mn-cs"/>
                        </a:rPr>
                        <a:t>硅的带隙更大，具有更好的热稳定性</a:t>
                      </a:r>
                      <a:endParaRPr lang="zh-CN" altLang="en-US" dirty="0"/>
                    </a:p>
                  </a:txBody>
                  <a:tcPr/>
                </a:tc>
                <a:extLst>
                  <a:ext uri="{0D108BD9-81ED-4DB2-BD59-A6C34878D82A}">
                    <a16:rowId xmlns:a16="http://schemas.microsoft.com/office/drawing/2014/main" val="1833110832"/>
                  </a:ext>
                </a:extLst>
              </a:tr>
              <a:tr h="370840">
                <a:tc>
                  <a:txBody>
                    <a:bodyPr/>
                    <a:lstStyle/>
                    <a:p>
                      <a:r>
                        <a:rPr lang="zh-CN" altLang="en-US" sz="1800" b="0" i="0" kern="1200" dirty="0">
                          <a:solidFill>
                            <a:schemeClr val="dk1"/>
                          </a:solidFill>
                          <a:effectLst/>
                          <a:latin typeface="+mn-lt"/>
                          <a:ea typeface="+mn-ea"/>
                          <a:cs typeface="+mn-cs"/>
                        </a:rPr>
                        <a:t>现有水平制备出的锗衬底，达不到硅的纯度和低界面态密度。</a:t>
                      </a:r>
                      <a:endParaRPr lang="zh-CN" altLang="en-US" dirty="0"/>
                    </a:p>
                  </a:txBody>
                  <a:tcPr/>
                </a:tc>
                <a:tc>
                  <a:txBody>
                    <a:bodyPr/>
                    <a:lstStyle/>
                    <a:p>
                      <a:r>
                        <a:rPr lang="zh-CN" altLang="en-US" sz="1800" b="0" i="0" kern="1200" dirty="0">
                          <a:solidFill>
                            <a:schemeClr val="dk1"/>
                          </a:solidFill>
                          <a:effectLst/>
                          <a:latin typeface="+mn-lt"/>
                          <a:ea typeface="+mn-ea"/>
                          <a:cs typeface="+mn-cs"/>
                        </a:rPr>
                        <a:t>硅制作的工艺虽然复杂，但是原料成本接近</a:t>
                      </a:r>
                      <a:r>
                        <a:rPr lang="en-US" altLang="zh-CN" sz="1800" b="0" i="0" kern="1200" dirty="0">
                          <a:solidFill>
                            <a:schemeClr val="dk1"/>
                          </a:solidFill>
                          <a:effectLst/>
                          <a:latin typeface="+mn-lt"/>
                          <a:ea typeface="+mn-ea"/>
                          <a:cs typeface="+mn-cs"/>
                        </a:rPr>
                        <a:t>0</a:t>
                      </a:r>
                      <a:r>
                        <a:rPr lang="zh-CN" altLang="en-US" sz="1800" b="0" i="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1071301077"/>
                  </a:ext>
                </a:extLst>
              </a:tr>
            </a:tbl>
          </a:graphicData>
        </a:graphic>
      </p:graphicFrame>
      <p:sp>
        <p:nvSpPr>
          <p:cNvPr id="6" name="矩形 5"/>
          <p:cNvSpPr/>
          <p:nvPr/>
        </p:nvSpPr>
        <p:spPr>
          <a:xfrm>
            <a:off x="214606" y="5565372"/>
            <a:ext cx="3357418" cy="1200329"/>
          </a:xfrm>
          <a:prstGeom prst="rect">
            <a:avLst/>
          </a:prstGeom>
        </p:spPr>
        <p:txBody>
          <a:bodyPr wrap="square">
            <a:spAutoFit/>
          </a:bodyPr>
          <a:lstStyle/>
          <a:p>
            <a:r>
              <a:rPr lang="zh-CN" altLang="en-US" dirty="0">
                <a:solidFill>
                  <a:schemeClr val="accent1"/>
                </a:solidFill>
                <a:latin typeface="PingFang SC"/>
              </a:rPr>
              <a:t>摩托罗拉收到了大量用户投诉，说他们发现摩托罗拉的车载收音机在午后的阳光下曝晒一个下午后，就不再工作了。</a:t>
            </a:r>
            <a:endParaRPr lang="zh-CN" altLang="en-US" dirty="0">
              <a:solidFill>
                <a:schemeClr val="accent1"/>
              </a:solidFill>
            </a:endParaRPr>
          </a:p>
        </p:txBody>
      </p:sp>
    </p:spTree>
    <p:extLst>
      <p:ext uri="{BB962C8B-B14F-4D97-AF65-F5344CB8AC3E}">
        <p14:creationId xmlns:p14="http://schemas.microsoft.com/office/powerpoint/2010/main" val="1985063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7806185" cy="530225"/>
          </a:xfrm>
        </p:spPr>
        <p:txBody>
          <a:bodyPr/>
          <a:lstStyle/>
          <a:p>
            <a:r>
              <a:rPr lang="en-US" altLang="zh-CN" dirty="0"/>
              <a:t>2.1</a:t>
            </a:r>
            <a:r>
              <a:rPr lang="zh-CN" altLang="en-US" dirty="0"/>
              <a:t>计算机系统基础</a:t>
            </a:r>
            <a:r>
              <a:rPr lang="en-US" altLang="zh-CN" dirty="0"/>
              <a:t>-</a:t>
            </a:r>
            <a:r>
              <a:rPr lang="zh-CN" altLang="en-US" dirty="0"/>
              <a:t>集成电路</a:t>
            </a:r>
          </a:p>
          <a:p>
            <a:endParaRPr lang="zh-CN" altLang="en-US" dirty="0"/>
          </a:p>
        </p:txBody>
      </p:sp>
      <p:sp>
        <p:nvSpPr>
          <p:cNvPr id="7" name="Rectangle 3">
            <a:extLst>
              <a:ext uri="{FF2B5EF4-FFF2-40B4-BE49-F238E27FC236}">
                <a16:creationId xmlns:a16="http://schemas.microsoft.com/office/drawing/2014/main" id="{708C886E-4E4D-90B6-AB4A-386CDA166927}"/>
              </a:ext>
            </a:extLst>
          </p:cNvPr>
          <p:cNvSpPr txBox="1">
            <a:spLocks noChangeArrowheads="1"/>
          </p:cNvSpPr>
          <p:nvPr/>
        </p:nvSpPr>
        <p:spPr>
          <a:xfrm>
            <a:off x="63758" y="1272787"/>
            <a:ext cx="11966605"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3333CC"/>
                </a:solidFill>
                <a:latin typeface="楷体_GB2312" pitchFamily="49" charset="-122"/>
                <a:ea typeface="楷体_GB2312" pitchFamily="49" charset="-122"/>
              </a:rPr>
              <a:t>人们已经可以通过硅做出了分立的电阻、电容、二极管、和三极管</a:t>
            </a:r>
            <a:endParaRPr kumimoji="1" lang="en-US" altLang="zh-CN" dirty="0">
              <a:solidFill>
                <a:srgbClr val="3333CC"/>
              </a:solidFill>
              <a:latin typeface="楷体_GB2312" pitchFamily="49" charset="-122"/>
              <a:ea typeface="楷体_GB2312" pitchFamily="49" charset="-122"/>
            </a:endParaRPr>
          </a:p>
          <a:p>
            <a:r>
              <a:rPr kumimoji="1" lang="zh-CN" altLang="en-US" dirty="0">
                <a:solidFill>
                  <a:srgbClr val="3333CC"/>
                </a:solidFill>
                <a:latin typeface="楷体_GB2312" pitchFamily="49" charset="-122"/>
                <a:ea typeface="楷体_GB2312" pitchFamily="49" charset="-122"/>
              </a:rPr>
              <a:t>既然能用单一材料硅制作这些分立器件，就能把这些器件做在一起。</a:t>
            </a:r>
            <a:endParaRPr kumimoji="1" lang="en-US" altLang="zh-CN" dirty="0">
              <a:solidFill>
                <a:srgbClr val="3333CC"/>
              </a:solidFill>
              <a:latin typeface="楷体_GB2312" pitchFamily="49" charset="-122"/>
              <a:ea typeface="楷体_GB2312" pitchFamily="49" charset="-122"/>
            </a:endParaRPr>
          </a:p>
        </p:txBody>
      </p:sp>
      <p:pic>
        <p:nvPicPr>
          <p:cNvPr id="8" name="图片 7"/>
          <p:cNvPicPr>
            <a:picLocks noChangeAspect="1"/>
          </p:cNvPicPr>
          <p:nvPr/>
        </p:nvPicPr>
        <p:blipFill>
          <a:blip r:embed="rId2"/>
          <a:stretch>
            <a:fillRect/>
          </a:stretch>
        </p:blipFill>
        <p:spPr>
          <a:xfrm>
            <a:off x="988579" y="2584161"/>
            <a:ext cx="3763529" cy="3763529"/>
          </a:xfrm>
          <a:prstGeom prst="rect">
            <a:avLst/>
          </a:prstGeom>
        </p:spPr>
      </p:pic>
      <p:pic>
        <p:nvPicPr>
          <p:cNvPr id="10" name="图片 9"/>
          <p:cNvPicPr>
            <a:picLocks noChangeAspect="1"/>
          </p:cNvPicPr>
          <p:nvPr/>
        </p:nvPicPr>
        <p:blipFill>
          <a:blip r:embed="rId3"/>
          <a:stretch>
            <a:fillRect/>
          </a:stretch>
        </p:blipFill>
        <p:spPr>
          <a:xfrm>
            <a:off x="7215621" y="2776006"/>
            <a:ext cx="3662826" cy="2459708"/>
          </a:xfrm>
          <a:prstGeom prst="rect">
            <a:avLst/>
          </a:prstGeom>
        </p:spPr>
      </p:pic>
    </p:spTree>
    <p:extLst>
      <p:ext uri="{BB962C8B-B14F-4D97-AF65-F5344CB8AC3E}">
        <p14:creationId xmlns:p14="http://schemas.microsoft.com/office/powerpoint/2010/main" val="367401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66CFA1-9DEA-65A3-C8DF-E9F5296406BB}"/>
              </a:ext>
            </a:extLst>
          </p:cNvPr>
          <p:cNvSpPr>
            <a:spLocks noGrp="1"/>
          </p:cNvSpPr>
          <p:nvPr>
            <p:ph type="body" sz="quarter" idx="10"/>
          </p:nvPr>
        </p:nvSpPr>
        <p:spPr>
          <a:xfrm>
            <a:off x="1587197" y="340254"/>
            <a:ext cx="6298274" cy="530225"/>
          </a:xfrm>
        </p:spPr>
        <p:txBody>
          <a:bodyPr/>
          <a:lstStyle/>
          <a:p>
            <a:r>
              <a:rPr lang="en-US" altLang="zh-CN" dirty="0"/>
              <a:t>2.1</a:t>
            </a:r>
            <a:r>
              <a:rPr lang="zh-CN" altLang="en-US" dirty="0"/>
              <a:t>计算机系统基础</a:t>
            </a:r>
            <a:r>
              <a:rPr lang="en-US" altLang="zh-CN" dirty="0"/>
              <a:t>-</a:t>
            </a:r>
            <a:r>
              <a:rPr lang="zh-CN" altLang="en-US" dirty="0"/>
              <a:t>集成电路</a:t>
            </a:r>
          </a:p>
          <a:p>
            <a:endParaRPr lang="en-CA" dirty="0"/>
          </a:p>
        </p:txBody>
      </p:sp>
      <p:pic>
        <p:nvPicPr>
          <p:cNvPr id="3" name="Picture 2">
            <a:extLst>
              <a:ext uri="{FF2B5EF4-FFF2-40B4-BE49-F238E27FC236}">
                <a16:creationId xmlns:a16="http://schemas.microsoft.com/office/drawing/2014/main" id="{3B26F285-17FE-67D3-5F22-5B7028C9C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113" y="1616633"/>
            <a:ext cx="6623125" cy="4901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48E049-509D-54CF-425F-4D87AC36B9D6}"/>
              </a:ext>
            </a:extLst>
          </p:cNvPr>
          <p:cNvSpPr txBox="1"/>
          <p:nvPr/>
        </p:nvSpPr>
        <p:spPr>
          <a:xfrm>
            <a:off x="-82297" y="986797"/>
            <a:ext cx="12274297" cy="595419"/>
          </a:xfrm>
          <a:prstGeom prst="rect">
            <a:avLst/>
          </a:prstGeom>
          <a:noFill/>
        </p:spPr>
        <p:txBody>
          <a:bodyPr wrap="square">
            <a:spAutoFit/>
          </a:bodyPr>
          <a:lstStyle/>
          <a:p>
            <a:pPr algn="ctr">
              <a:lnSpc>
                <a:spcPct val="110000"/>
              </a:lnSpc>
              <a:spcBef>
                <a:spcPct val="0"/>
              </a:spcBef>
            </a:pPr>
            <a:r>
              <a:rPr kumimoji="1" lang="zh-CN" altLang="en-US" sz="3200" dirty="0">
                <a:solidFill>
                  <a:srgbClr val="0066FF"/>
                </a:solidFill>
                <a:ea typeface="楷体_GB2312" pitchFamily="49" charset="-122"/>
                <a:hlinkClick r:id="rId3" tooltip="集成电路">
                  <a:extLst>
                    <a:ext uri="{A12FA001-AC4F-418D-AE19-62706E023703}">
                      <ahyp:hlinkClr xmlns:ahyp="http://schemas.microsoft.com/office/drawing/2018/hyperlinkcolor" val="tx"/>
                    </a:ext>
                  </a:extLst>
                </a:hlinkClick>
              </a:rPr>
              <a:t>集成电路</a:t>
            </a:r>
            <a:r>
              <a:rPr kumimoji="1" lang="zh-CN" altLang="en-US" sz="3200" dirty="0">
                <a:solidFill>
                  <a:srgbClr val="0066FF"/>
                </a:solidFill>
                <a:ea typeface="楷体_GB2312" pitchFamily="49" charset="-122"/>
              </a:rPr>
              <a:t>上可容纳的</a:t>
            </a:r>
            <a:r>
              <a:rPr kumimoji="1" lang="zh-CN" altLang="en-US" sz="3200" dirty="0">
                <a:solidFill>
                  <a:srgbClr val="0066FF"/>
                </a:solidFill>
                <a:ea typeface="楷体_GB2312" pitchFamily="49" charset="-122"/>
                <a:hlinkClick r:id="rId4" tooltip="晶体管">
                  <a:extLst>
                    <a:ext uri="{A12FA001-AC4F-418D-AE19-62706E023703}">
                      <ahyp:hlinkClr xmlns:ahyp="http://schemas.microsoft.com/office/drawing/2018/hyperlinkcolor" val="tx"/>
                    </a:ext>
                  </a:extLst>
                </a:hlinkClick>
              </a:rPr>
              <a:t>晶体管</a:t>
            </a:r>
            <a:r>
              <a:rPr kumimoji="1" lang="zh-CN" altLang="en-US" sz="3200" dirty="0">
                <a:solidFill>
                  <a:srgbClr val="0066FF"/>
                </a:solidFill>
                <a:ea typeface="楷体_GB2312" pitchFamily="49" charset="-122"/>
              </a:rPr>
              <a:t>数目，约每隔兩年便会增加一倍</a:t>
            </a:r>
            <a:endParaRPr kumimoji="1" lang="en-CA" sz="3200" dirty="0">
              <a:solidFill>
                <a:srgbClr val="0066FF"/>
              </a:solidFill>
              <a:ea typeface="楷体_GB2312" pitchFamily="49" charset="-122"/>
            </a:endParaRPr>
          </a:p>
        </p:txBody>
      </p:sp>
    </p:spTree>
    <p:extLst>
      <p:ext uri="{BB962C8B-B14F-4D97-AF65-F5344CB8AC3E}">
        <p14:creationId xmlns:p14="http://schemas.microsoft.com/office/powerpoint/2010/main" val="185672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66CFA1-9DEA-65A3-C8DF-E9F5296406BB}"/>
              </a:ext>
            </a:extLst>
          </p:cNvPr>
          <p:cNvSpPr>
            <a:spLocks noGrp="1"/>
          </p:cNvSpPr>
          <p:nvPr>
            <p:ph type="body" sz="quarter" idx="10"/>
          </p:nvPr>
        </p:nvSpPr>
        <p:spPr>
          <a:xfrm>
            <a:off x="1587197" y="340254"/>
            <a:ext cx="6298274"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sp>
        <p:nvSpPr>
          <p:cNvPr id="5" name="Rectangle 2">
            <a:extLst>
              <a:ext uri="{FF2B5EF4-FFF2-40B4-BE49-F238E27FC236}">
                <a16:creationId xmlns:a16="http://schemas.microsoft.com/office/drawing/2014/main" id="{9BE22047-8C2A-A995-8AAA-534F4F20E73A}"/>
              </a:ext>
            </a:extLst>
          </p:cNvPr>
          <p:cNvSpPr txBox="1">
            <a:spLocks noChangeArrowheads="1"/>
          </p:cNvSpPr>
          <p:nvPr/>
        </p:nvSpPr>
        <p:spPr>
          <a:xfrm>
            <a:off x="198181" y="1080063"/>
            <a:ext cx="6338888" cy="952500"/>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100" b="1" dirty="0">
                <a:latin typeface="宋体" panose="02010600030101010101" pitchFamily="2" charset="-122"/>
              </a:rPr>
              <a:t>操作系统的目标与作用</a:t>
            </a:r>
            <a:endParaRPr lang="zh-CN" altLang="en-US" b="1" dirty="0">
              <a:ea typeface="楷体_GB2312" pitchFamily="49" charset="-122"/>
            </a:endParaRPr>
          </a:p>
        </p:txBody>
      </p:sp>
      <p:sp>
        <p:nvSpPr>
          <p:cNvPr id="6" name="Rectangle 3">
            <a:extLst>
              <a:ext uri="{FF2B5EF4-FFF2-40B4-BE49-F238E27FC236}">
                <a16:creationId xmlns:a16="http://schemas.microsoft.com/office/drawing/2014/main" id="{11D93E15-9416-67B6-CF3B-60D54D13B4B3}"/>
              </a:ext>
            </a:extLst>
          </p:cNvPr>
          <p:cNvSpPr txBox="1">
            <a:spLocks noChangeArrowheads="1"/>
          </p:cNvSpPr>
          <p:nvPr/>
        </p:nvSpPr>
        <p:spPr>
          <a:xfrm>
            <a:off x="-451106" y="2362763"/>
            <a:ext cx="7839075" cy="1847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buFont typeface="Wingdings" panose="05000000000000000000" pitchFamily="2" charset="2"/>
              <a:buNone/>
            </a:pPr>
            <a:r>
              <a:rPr lang="zh-CN" altLang="en-US" sz="3200" b="1" dirty="0"/>
              <a:t>用户和硬件之间的接口</a:t>
            </a:r>
            <a:endParaRPr lang="en-CA" altLang="zh-CN" sz="3200" b="1" dirty="0"/>
          </a:p>
          <a:p>
            <a:pPr lvl="2">
              <a:buFont typeface="Wingdings" panose="05000000000000000000" pitchFamily="2" charset="2"/>
              <a:buNone/>
            </a:pPr>
            <a:endParaRPr lang="en-CA" altLang="zh-CN" sz="3200" b="1" dirty="0"/>
          </a:p>
          <a:p>
            <a:pPr lvl="2">
              <a:buFont typeface="Wingdings" panose="05000000000000000000" pitchFamily="2" charset="2"/>
              <a:buNone/>
            </a:pPr>
            <a:r>
              <a:rPr lang="zh-CN" altLang="en-US" sz="3200" b="1" dirty="0"/>
              <a:t>搭建一个虚拟机器使得编程更为容易</a:t>
            </a:r>
          </a:p>
        </p:txBody>
      </p:sp>
    </p:spTree>
    <p:extLst>
      <p:ext uri="{BB962C8B-B14F-4D97-AF65-F5344CB8AC3E}">
        <p14:creationId xmlns:p14="http://schemas.microsoft.com/office/powerpoint/2010/main" val="199841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6" y="340254"/>
            <a:ext cx="6110559" cy="530225"/>
          </a:xfrm>
        </p:spPr>
        <p:txBody>
          <a:bodyPr/>
          <a:lstStyle/>
          <a:p>
            <a:r>
              <a:rPr lang="zh-CN" altLang="en-US" dirty="0"/>
              <a:t>第二章   信息系统的技术基础</a:t>
            </a:r>
          </a:p>
        </p:txBody>
      </p:sp>
      <p:grpSp>
        <p:nvGrpSpPr>
          <p:cNvPr id="3" name="Group 1035"/>
          <p:cNvGrpSpPr>
            <a:grpSpLocks/>
          </p:cNvGrpSpPr>
          <p:nvPr/>
        </p:nvGrpSpPr>
        <p:grpSpPr bwMode="auto">
          <a:xfrm>
            <a:off x="2495550" y="1160463"/>
            <a:ext cx="9455340" cy="587375"/>
            <a:chOff x="1566" y="737"/>
            <a:chExt cx="2568" cy="370"/>
          </a:xfrm>
        </p:grpSpPr>
        <p:graphicFrame>
          <p:nvGraphicFramePr>
            <p:cNvPr id="4" name="Object 1034"/>
            <p:cNvGraphicFramePr>
              <a:graphicFrameLocks noChangeAspect="1"/>
            </p:cNvGraphicFramePr>
            <p:nvPr/>
          </p:nvGraphicFramePr>
          <p:xfrm>
            <a:off x="1566" y="753"/>
            <a:ext cx="2568" cy="354"/>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726026" name="Object 1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 y="753"/>
                          <a:ext cx="2568" cy="3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5" name="Text Box 1033"/>
            <p:cNvSpPr txBox="1">
              <a:spLocks noChangeArrowheads="1"/>
            </p:cNvSpPr>
            <p:nvPr/>
          </p:nvSpPr>
          <p:spPr bwMode="auto">
            <a:xfrm>
              <a:off x="1750" y="737"/>
              <a:ext cx="2183"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p>
              <a:pPr>
                <a:spcBef>
                  <a:spcPct val="50000"/>
                </a:spcBef>
              </a:pPr>
              <a:r>
                <a:rPr lang="zh-CN" altLang="en-US" sz="2800">
                  <a:solidFill>
                    <a:schemeClr val="bg1"/>
                  </a:solidFill>
                  <a:ea typeface="宋体" panose="02010600030101010101" pitchFamily="2" charset="-122"/>
                </a:rPr>
                <a:t>本章主要内容</a:t>
              </a:r>
            </a:p>
          </p:txBody>
        </p:sp>
      </p:grpSp>
      <p:pic>
        <p:nvPicPr>
          <p:cNvPr id="6" name="Picture 1026" descr="boar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6019" y="1760538"/>
            <a:ext cx="9361179" cy="4556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27"/>
          <p:cNvSpPr txBox="1">
            <a:spLocks noChangeArrowheads="1"/>
          </p:cNvSpPr>
          <p:nvPr/>
        </p:nvSpPr>
        <p:spPr>
          <a:xfrm>
            <a:off x="2720975" y="1803400"/>
            <a:ext cx="5231121" cy="4398963"/>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3200" u="sng" dirty="0">
                <a:solidFill>
                  <a:schemeClr val="accent1"/>
                </a:solidFill>
                <a:latin typeface="楷体_GB2312" pitchFamily="49" charset="-122"/>
                <a:ea typeface="楷体_GB2312" pitchFamily="49" charset="-122"/>
              </a:rPr>
              <a:t>2</a:t>
            </a:r>
            <a:r>
              <a:rPr lang="zh-CN" altLang="en-US" sz="3200" u="sng" dirty="0">
                <a:solidFill>
                  <a:schemeClr val="accent1"/>
                </a:solidFill>
                <a:latin typeface="楷体_GB2312" pitchFamily="49" charset="-122"/>
                <a:ea typeface="楷体_GB2312" pitchFamily="49" charset="-122"/>
              </a:rPr>
              <a:t>.</a:t>
            </a:r>
            <a:r>
              <a:rPr lang="en-US" altLang="zh-CN" sz="3200" u="sng" dirty="0">
                <a:solidFill>
                  <a:schemeClr val="accent1"/>
                </a:solidFill>
                <a:latin typeface="楷体_GB2312" pitchFamily="49" charset="-122"/>
                <a:ea typeface="楷体_GB2312" pitchFamily="49" charset="-122"/>
              </a:rPr>
              <a:t>1</a:t>
            </a:r>
            <a:r>
              <a:rPr lang="zh-CN" altLang="en-US" sz="3200" u="sng" dirty="0">
                <a:solidFill>
                  <a:schemeClr val="accent1"/>
                </a:solidFill>
                <a:latin typeface="楷体_GB2312" pitchFamily="49" charset="-122"/>
                <a:ea typeface="楷体_GB2312" pitchFamily="49" charset="-122"/>
              </a:rPr>
              <a:t>计算机系统简介</a:t>
            </a:r>
          </a:p>
          <a:p>
            <a:pPr>
              <a:lnSpc>
                <a:spcPct val="110000"/>
              </a:lnSpc>
            </a:pPr>
            <a:r>
              <a:rPr lang="en-US" altLang="zh-CN" sz="3200" u="sng" dirty="0">
                <a:solidFill>
                  <a:schemeClr val="accent1"/>
                </a:solidFill>
                <a:latin typeface="楷体_GB2312" pitchFamily="49" charset="-122"/>
                <a:ea typeface="楷体_GB2312" pitchFamily="49" charset="-122"/>
              </a:rPr>
              <a:t>2.2</a:t>
            </a:r>
            <a:r>
              <a:rPr lang="zh-CN" altLang="en-US" sz="3200" u="sng" dirty="0">
                <a:solidFill>
                  <a:schemeClr val="accent1"/>
                </a:solidFill>
                <a:latin typeface="楷体_GB2312" pitchFamily="49" charset="-122"/>
                <a:ea typeface="楷体_GB2312" pitchFamily="49" charset="-122"/>
              </a:rPr>
              <a:t>计算机网络</a:t>
            </a:r>
          </a:p>
          <a:p>
            <a:pPr>
              <a:lnSpc>
                <a:spcPct val="110000"/>
              </a:lnSpc>
            </a:pPr>
            <a:r>
              <a:rPr lang="en-US" altLang="zh-CN" sz="3200" u="sng" dirty="0">
                <a:solidFill>
                  <a:schemeClr val="accent1"/>
                </a:solidFill>
                <a:latin typeface="楷体_GB2312" pitchFamily="49" charset="-122"/>
                <a:ea typeface="楷体_GB2312" pitchFamily="49" charset="-122"/>
              </a:rPr>
              <a:t>2.3Internet</a:t>
            </a:r>
            <a:r>
              <a:rPr lang="zh-CN" altLang="en-US" sz="3200" u="sng" dirty="0">
                <a:solidFill>
                  <a:schemeClr val="accent1"/>
                </a:solidFill>
                <a:latin typeface="楷体_GB2312" pitchFamily="49" charset="-122"/>
                <a:ea typeface="楷体_GB2312" pitchFamily="49" charset="-122"/>
              </a:rPr>
              <a:t>与企业网络</a:t>
            </a:r>
          </a:p>
          <a:p>
            <a:pPr>
              <a:lnSpc>
                <a:spcPct val="110000"/>
              </a:lnSpc>
            </a:pPr>
            <a:r>
              <a:rPr lang="en-US" altLang="zh-CN" sz="3200" u="sng" dirty="0">
                <a:solidFill>
                  <a:schemeClr val="accent1"/>
                </a:solidFill>
                <a:latin typeface="楷体_GB2312" pitchFamily="49" charset="-122"/>
                <a:ea typeface="楷体_GB2312" pitchFamily="49" charset="-122"/>
              </a:rPr>
              <a:t>2.4</a:t>
            </a:r>
            <a:r>
              <a:rPr lang="zh-CN" altLang="en-US" sz="3200" u="sng" dirty="0">
                <a:solidFill>
                  <a:schemeClr val="accent1"/>
                </a:solidFill>
                <a:latin typeface="楷体_GB2312" pitchFamily="49" charset="-122"/>
                <a:ea typeface="楷体_GB2312" pitchFamily="49" charset="-122"/>
              </a:rPr>
              <a:t>网络操作系统</a:t>
            </a:r>
          </a:p>
          <a:p>
            <a:pPr>
              <a:lnSpc>
                <a:spcPct val="110000"/>
              </a:lnSpc>
            </a:pPr>
            <a:r>
              <a:rPr lang="en-US" altLang="zh-CN" sz="3200" u="sng" dirty="0">
                <a:solidFill>
                  <a:schemeClr val="accent1"/>
                </a:solidFill>
                <a:latin typeface="楷体_GB2312" pitchFamily="49" charset="-122"/>
                <a:ea typeface="楷体_GB2312" pitchFamily="49" charset="-122"/>
              </a:rPr>
              <a:t>2.5</a:t>
            </a:r>
            <a:r>
              <a:rPr lang="zh-CN" altLang="en-US" sz="3200" u="sng" dirty="0">
                <a:solidFill>
                  <a:schemeClr val="accent1"/>
                </a:solidFill>
                <a:latin typeface="楷体_GB2312" pitchFamily="49" charset="-122"/>
                <a:ea typeface="楷体_GB2312" pitchFamily="49" charset="-122"/>
              </a:rPr>
              <a:t>数据存储与分析技术</a:t>
            </a:r>
            <a:endParaRPr lang="en-CA" altLang="zh-CN" sz="3200" u="sng" dirty="0">
              <a:solidFill>
                <a:schemeClr val="accent1"/>
              </a:solidFill>
              <a:latin typeface="楷体_GB2312" pitchFamily="49" charset="-122"/>
              <a:ea typeface="楷体_GB2312" pitchFamily="49" charset="-122"/>
            </a:endParaRPr>
          </a:p>
          <a:p>
            <a:pPr>
              <a:lnSpc>
                <a:spcPct val="110000"/>
              </a:lnSpc>
            </a:pPr>
            <a:endParaRPr lang="zh-CN" altLang="en-US" sz="2000" u="sng" dirty="0">
              <a:solidFill>
                <a:schemeClr val="accent1"/>
              </a:solidFill>
              <a:latin typeface="楷体_GB2312" pitchFamily="49" charset="-122"/>
              <a:ea typeface="楷体_GB2312" pitchFamily="49" charset="-122"/>
            </a:endParaRPr>
          </a:p>
        </p:txBody>
      </p:sp>
      <p:pic>
        <p:nvPicPr>
          <p:cNvPr id="9" name="Picture 1030" descr="Splash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168400"/>
            <a:ext cx="1651000" cy="513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950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98AFA3-8F16-9986-8A75-7D35344DCD38}"/>
              </a:ext>
            </a:extLst>
          </p:cNvPr>
          <p:cNvSpPr>
            <a:spLocks noGrp="1"/>
          </p:cNvSpPr>
          <p:nvPr>
            <p:ph type="body" sz="quarter" idx="10"/>
          </p:nvPr>
        </p:nvSpPr>
        <p:spPr>
          <a:xfrm>
            <a:off x="1587196" y="340254"/>
            <a:ext cx="6799719"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sp>
        <p:nvSpPr>
          <p:cNvPr id="7" name="TextBox 6">
            <a:extLst>
              <a:ext uri="{FF2B5EF4-FFF2-40B4-BE49-F238E27FC236}">
                <a16:creationId xmlns:a16="http://schemas.microsoft.com/office/drawing/2014/main" id="{F98F7991-84EC-2002-768E-A4405A0EC6BB}"/>
              </a:ext>
            </a:extLst>
          </p:cNvPr>
          <p:cNvSpPr txBox="1"/>
          <p:nvPr/>
        </p:nvSpPr>
        <p:spPr>
          <a:xfrm>
            <a:off x="167149" y="1152521"/>
            <a:ext cx="6174658" cy="369332"/>
          </a:xfrm>
          <a:prstGeom prst="rect">
            <a:avLst/>
          </a:prstGeom>
          <a:noFill/>
        </p:spPr>
        <p:txBody>
          <a:bodyPr wrap="square">
            <a:spAutoFit/>
          </a:bodyPr>
          <a:lstStyle/>
          <a:p>
            <a:r>
              <a:rPr lang="zh-CN" altLang="en-US" dirty="0"/>
              <a:t>第一代计算机（</a:t>
            </a:r>
            <a:r>
              <a:rPr lang="en-US" altLang="zh-CN" dirty="0"/>
              <a:t>1940~1955</a:t>
            </a:r>
            <a:r>
              <a:rPr lang="zh-CN" altLang="en-US" dirty="0"/>
              <a:t>）</a:t>
            </a:r>
            <a:endParaRPr lang="en-CA" dirty="0"/>
          </a:p>
        </p:txBody>
      </p:sp>
      <p:sp>
        <p:nvSpPr>
          <p:cNvPr id="10" name="TextBox 9">
            <a:extLst>
              <a:ext uri="{FF2B5EF4-FFF2-40B4-BE49-F238E27FC236}">
                <a16:creationId xmlns:a16="http://schemas.microsoft.com/office/drawing/2014/main" id="{7FF2AF48-AB48-6025-B5A0-50C57D2457A2}"/>
              </a:ext>
            </a:extLst>
          </p:cNvPr>
          <p:cNvSpPr txBox="1"/>
          <p:nvPr/>
        </p:nvSpPr>
        <p:spPr>
          <a:xfrm>
            <a:off x="230345" y="1603011"/>
            <a:ext cx="11699731" cy="5078313"/>
          </a:xfrm>
          <a:prstGeom prst="rect">
            <a:avLst/>
          </a:prstGeom>
          <a:noFill/>
        </p:spPr>
        <p:txBody>
          <a:bodyPr wrap="square">
            <a:spAutoFit/>
          </a:bodyPr>
          <a:lstStyle/>
          <a:p>
            <a:r>
              <a:rPr lang="en-US" altLang="zh-CN" dirty="0"/>
              <a:t># </a:t>
            </a:r>
            <a:r>
              <a:rPr lang="zh-CN" altLang="en-US" dirty="0"/>
              <a:t>特点：</a:t>
            </a:r>
          </a:p>
          <a:p>
            <a:r>
              <a:rPr lang="zh-CN" altLang="en-US" dirty="0"/>
              <a:t>没有操作系统的概念</a:t>
            </a:r>
          </a:p>
          <a:p>
            <a:r>
              <a:rPr lang="zh-CN" altLang="en-US" dirty="0"/>
              <a:t>所有的程序设计都是直接操控硬件</a:t>
            </a:r>
          </a:p>
          <a:p>
            <a:endParaRPr lang="zh-CN" altLang="en-US" dirty="0"/>
          </a:p>
          <a:p>
            <a:r>
              <a:rPr lang="en-US" altLang="zh-CN" dirty="0"/>
              <a:t># </a:t>
            </a:r>
            <a:r>
              <a:rPr lang="zh-CN" altLang="en-US" dirty="0"/>
              <a:t>工作过程：</a:t>
            </a:r>
          </a:p>
          <a:p>
            <a:r>
              <a:rPr lang="zh-CN" altLang="en-US" dirty="0"/>
              <a:t>程序员在墙上的机时表预约一段时间，然后程序员拿着他的插件版到机房里，将自己的插件板街道计算机里，这几个小时内他独享整个计算机资源，后面的一批人都得等着</a:t>
            </a:r>
            <a:r>
              <a:rPr lang="en-US" altLang="zh-CN" dirty="0"/>
              <a:t>(</a:t>
            </a:r>
            <a:r>
              <a:rPr lang="zh-CN" altLang="en-US" dirty="0"/>
              <a:t>两万多个真空管经常会有被烧坏的情况出现</a:t>
            </a:r>
            <a:r>
              <a:rPr lang="en-US" altLang="zh-CN" dirty="0"/>
              <a:t>)</a:t>
            </a:r>
            <a:r>
              <a:rPr lang="zh-CN" altLang="en-US" dirty="0"/>
              <a:t>。</a:t>
            </a:r>
          </a:p>
          <a:p>
            <a:endParaRPr lang="zh-CN" altLang="en-US" dirty="0"/>
          </a:p>
          <a:p>
            <a:r>
              <a:rPr lang="zh-CN" altLang="en-US" dirty="0"/>
              <a:t>后来出现了穿孔卡片，可以将程序写在卡片上，然后读入机而不用插件板</a:t>
            </a:r>
          </a:p>
          <a:p>
            <a:endParaRPr lang="zh-CN" altLang="en-US" dirty="0"/>
          </a:p>
          <a:p>
            <a:r>
              <a:rPr lang="en-US" altLang="zh-CN" dirty="0"/>
              <a:t># </a:t>
            </a:r>
            <a:r>
              <a:rPr lang="zh-CN" altLang="en-US" dirty="0"/>
              <a:t>优点：</a:t>
            </a:r>
          </a:p>
          <a:p>
            <a:endParaRPr lang="zh-CN" altLang="en-US" dirty="0"/>
          </a:p>
          <a:p>
            <a:r>
              <a:rPr lang="zh-CN" altLang="en-US" dirty="0"/>
              <a:t>程序员在申请的时间段内独享整个资源，可以即时地调试自己的程序（有</a:t>
            </a:r>
            <a:r>
              <a:rPr lang="en-US" altLang="zh-CN" dirty="0"/>
              <a:t>bug</a:t>
            </a:r>
            <a:r>
              <a:rPr lang="zh-CN" altLang="en-US" dirty="0"/>
              <a:t>可以立刻处理）</a:t>
            </a:r>
          </a:p>
          <a:p>
            <a:endParaRPr lang="zh-CN" altLang="en-US" dirty="0"/>
          </a:p>
          <a:p>
            <a:r>
              <a:rPr lang="en-US" altLang="zh-CN" dirty="0"/>
              <a:t># </a:t>
            </a:r>
            <a:r>
              <a:rPr lang="zh-CN" altLang="en-US" dirty="0"/>
              <a:t>缺点：</a:t>
            </a:r>
          </a:p>
          <a:p>
            <a:endParaRPr lang="zh-CN" altLang="en-US" dirty="0"/>
          </a:p>
          <a:p>
            <a:r>
              <a:rPr lang="zh-CN" altLang="en-US" dirty="0"/>
              <a:t>浪费计算机资源，一个时间段内只有一个人用。</a:t>
            </a:r>
          </a:p>
          <a:p>
            <a:r>
              <a:rPr lang="zh-CN" altLang="en-US" dirty="0"/>
              <a:t>注意：同一时刻只有一个程序在内存中，被</a:t>
            </a:r>
            <a:r>
              <a:rPr lang="en-US" altLang="zh-CN" dirty="0" err="1"/>
              <a:t>cpu</a:t>
            </a:r>
            <a:r>
              <a:rPr lang="zh-CN" altLang="en-US" dirty="0"/>
              <a:t>调用执行，比方说</a:t>
            </a:r>
            <a:r>
              <a:rPr lang="en-US" altLang="zh-CN" dirty="0"/>
              <a:t>10</a:t>
            </a:r>
            <a:r>
              <a:rPr lang="zh-CN" altLang="en-US" dirty="0"/>
              <a:t>个程序的执行，是串行的</a:t>
            </a:r>
            <a:endParaRPr lang="en-CA" dirty="0"/>
          </a:p>
        </p:txBody>
      </p:sp>
    </p:spTree>
    <p:extLst>
      <p:ext uri="{BB962C8B-B14F-4D97-AF65-F5344CB8AC3E}">
        <p14:creationId xmlns:p14="http://schemas.microsoft.com/office/powerpoint/2010/main" val="1692647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98AFA3-8F16-9986-8A75-7D35344DCD38}"/>
              </a:ext>
            </a:extLst>
          </p:cNvPr>
          <p:cNvSpPr>
            <a:spLocks noGrp="1"/>
          </p:cNvSpPr>
          <p:nvPr>
            <p:ph type="body" sz="quarter" idx="10"/>
          </p:nvPr>
        </p:nvSpPr>
        <p:spPr>
          <a:xfrm>
            <a:off x="1587196" y="340254"/>
            <a:ext cx="6799719"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sp>
        <p:nvSpPr>
          <p:cNvPr id="5" name="TextBox 4">
            <a:extLst>
              <a:ext uri="{FF2B5EF4-FFF2-40B4-BE49-F238E27FC236}">
                <a16:creationId xmlns:a16="http://schemas.microsoft.com/office/drawing/2014/main" id="{D79ED55C-7A57-B5A6-449A-CABA0C896A21}"/>
              </a:ext>
            </a:extLst>
          </p:cNvPr>
          <p:cNvSpPr txBox="1"/>
          <p:nvPr/>
        </p:nvSpPr>
        <p:spPr>
          <a:xfrm>
            <a:off x="119380" y="1071774"/>
            <a:ext cx="11849100" cy="4524315"/>
          </a:xfrm>
          <a:prstGeom prst="rect">
            <a:avLst/>
          </a:prstGeom>
          <a:noFill/>
        </p:spPr>
        <p:txBody>
          <a:bodyPr wrap="square">
            <a:spAutoFit/>
          </a:bodyPr>
          <a:lstStyle/>
          <a:p>
            <a:r>
              <a:rPr lang="zh-CN" altLang="en-US" dirty="0"/>
              <a:t>第二代计算机（</a:t>
            </a:r>
            <a:r>
              <a:rPr lang="en-US" altLang="zh-CN" dirty="0"/>
              <a:t>1955~1965</a:t>
            </a:r>
            <a:r>
              <a:rPr lang="zh-CN" altLang="en-US" dirty="0"/>
              <a:t>）</a:t>
            </a:r>
          </a:p>
          <a:p>
            <a:r>
              <a:rPr lang="zh-CN" altLang="en-US" dirty="0"/>
              <a:t>有了操作系统的概念</a:t>
            </a:r>
          </a:p>
          <a:p>
            <a:endParaRPr lang="zh-CN" altLang="en-US" dirty="0"/>
          </a:p>
          <a:p>
            <a:r>
              <a:rPr lang="zh-CN" altLang="en-US" dirty="0"/>
              <a:t>有了程序设计语言：</a:t>
            </a:r>
            <a:r>
              <a:rPr lang="en-US" altLang="zh-CN" dirty="0"/>
              <a:t>FORTRAN</a:t>
            </a:r>
            <a:r>
              <a:rPr lang="zh-CN" altLang="en-US" dirty="0"/>
              <a:t>语言或汇编语言，写到纸上，然后穿孔打成卡片，将卡片盒带到输入室，交给操作员</a:t>
            </a:r>
          </a:p>
          <a:p>
            <a:endParaRPr lang="zh-CN" altLang="en-US" dirty="0"/>
          </a:p>
          <a:p>
            <a:r>
              <a:rPr lang="en-US" altLang="zh-CN" dirty="0"/>
              <a:t># </a:t>
            </a:r>
            <a:r>
              <a:rPr lang="zh-CN" altLang="en-US" dirty="0"/>
              <a:t>工作过程如下图</a:t>
            </a:r>
          </a:p>
          <a:p>
            <a:endParaRPr lang="zh-CN" altLang="en-US" dirty="0"/>
          </a:p>
          <a:p>
            <a:r>
              <a:rPr lang="en-US" altLang="zh-CN" dirty="0"/>
              <a:t># </a:t>
            </a:r>
            <a:r>
              <a:rPr lang="zh-CN" altLang="en-US" dirty="0"/>
              <a:t>第二代如何解决第一代的问题</a:t>
            </a:r>
            <a:r>
              <a:rPr lang="en-US" altLang="zh-CN" dirty="0"/>
              <a:t>/</a:t>
            </a:r>
            <a:r>
              <a:rPr lang="zh-CN" altLang="en-US" dirty="0"/>
              <a:t>缺点：</a:t>
            </a:r>
          </a:p>
          <a:p>
            <a:r>
              <a:rPr lang="en-US" altLang="zh-CN" dirty="0"/>
              <a:t>1.</a:t>
            </a:r>
            <a:r>
              <a:rPr lang="zh-CN" altLang="en-US" dirty="0"/>
              <a:t>把一堆人的输入攒成一大波输入，</a:t>
            </a:r>
          </a:p>
          <a:p>
            <a:r>
              <a:rPr lang="en-US" altLang="zh-CN" dirty="0"/>
              <a:t>2.</a:t>
            </a:r>
            <a:r>
              <a:rPr lang="zh-CN" altLang="en-US" dirty="0"/>
              <a:t>然后顺序计算（这是有问题的，但是第二代计算也没有解决）</a:t>
            </a:r>
          </a:p>
          <a:p>
            <a:r>
              <a:rPr lang="en-US" altLang="zh-CN" dirty="0"/>
              <a:t>3.</a:t>
            </a:r>
            <a:r>
              <a:rPr lang="zh-CN" altLang="en-US" dirty="0"/>
              <a:t>把一堆人的输出攒成一大波输出</a:t>
            </a:r>
          </a:p>
          <a:p>
            <a:endParaRPr lang="zh-CN" altLang="en-US" dirty="0"/>
          </a:p>
          <a:p>
            <a:r>
              <a:rPr lang="en-US" altLang="zh-CN" dirty="0"/>
              <a:t>1.</a:t>
            </a:r>
            <a:r>
              <a:rPr lang="zh-CN" altLang="en-US" dirty="0"/>
              <a:t>整个流程需要人参与控制，将磁带搬来搬去（中间俩小人）</a:t>
            </a:r>
          </a:p>
          <a:p>
            <a:r>
              <a:rPr lang="en-US" altLang="zh-CN" dirty="0"/>
              <a:t>2.</a:t>
            </a:r>
            <a:r>
              <a:rPr lang="zh-CN" altLang="en-US" dirty="0"/>
              <a:t>计算的过程仍然是顺序计算</a:t>
            </a:r>
            <a:r>
              <a:rPr lang="en-US" altLang="zh-CN" dirty="0"/>
              <a:t>-》</a:t>
            </a:r>
            <a:r>
              <a:rPr lang="zh-CN" altLang="en-US" dirty="0"/>
              <a:t>串行</a:t>
            </a:r>
          </a:p>
          <a:p>
            <a:r>
              <a:rPr lang="en-US" altLang="zh-CN" dirty="0"/>
              <a:t>3.</a:t>
            </a:r>
            <a:r>
              <a:rPr lang="zh-CN" altLang="en-US" dirty="0"/>
              <a:t>程序员原来独享一段时间的计算机，现在必须被统一规划到一批作业中，等待结果和重新调试的过程都需要等同批次的其他程序都运作完才可以（这极大的影响了程序的开发效率，无法及时调试程序）</a:t>
            </a:r>
            <a:endParaRPr lang="en-CA" dirty="0"/>
          </a:p>
        </p:txBody>
      </p:sp>
      <p:pic>
        <p:nvPicPr>
          <p:cNvPr id="31747" name="Picture 3">
            <a:extLst>
              <a:ext uri="{FF2B5EF4-FFF2-40B4-BE49-F238E27FC236}">
                <a16:creationId xmlns:a16="http://schemas.microsoft.com/office/drawing/2014/main" id="{85F047D5-6B79-BFEB-2C26-24F779A32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394" y="2881785"/>
            <a:ext cx="5580226" cy="172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853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53DD6-9705-2630-A6EB-C5B3F2558374}"/>
              </a:ext>
            </a:extLst>
          </p:cNvPr>
          <p:cNvSpPr>
            <a:spLocks noGrp="1"/>
          </p:cNvSpPr>
          <p:nvPr>
            <p:ph type="body" sz="quarter" idx="10"/>
          </p:nvPr>
        </p:nvSpPr>
        <p:spPr>
          <a:xfrm>
            <a:off x="1587197" y="340254"/>
            <a:ext cx="6593242"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sp>
        <p:nvSpPr>
          <p:cNvPr id="10" name="TextBox 9">
            <a:extLst>
              <a:ext uri="{FF2B5EF4-FFF2-40B4-BE49-F238E27FC236}">
                <a16:creationId xmlns:a16="http://schemas.microsoft.com/office/drawing/2014/main" id="{A2C634C8-4A06-9484-98CD-45D11E6F3FD2}"/>
              </a:ext>
            </a:extLst>
          </p:cNvPr>
          <p:cNvSpPr txBox="1"/>
          <p:nvPr/>
        </p:nvSpPr>
        <p:spPr>
          <a:xfrm>
            <a:off x="0" y="1047554"/>
            <a:ext cx="12192000" cy="6186309"/>
          </a:xfrm>
          <a:prstGeom prst="rect">
            <a:avLst/>
          </a:prstGeom>
          <a:noFill/>
        </p:spPr>
        <p:txBody>
          <a:bodyPr wrap="square">
            <a:spAutoFit/>
          </a:bodyPr>
          <a:lstStyle/>
          <a:p>
            <a:r>
              <a:rPr lang="en-US" altLang="zh-CN" dirty="0"/>
              <a:t># </a:t>
            </a:r>
            <a:r>
              <a:rPr lang="zh-CN" altLang="en-US" dirty="0"/>
              <a:t>第三代计算机（</a:t>
            </a:r>
            <a:r>
              <a:rPr lang="en-US" altLang="zh-CN" dirty="0"/>
              <a:t>1955~1965</a:t>
            </a:r>
            <a:r>
              <a:rPr lang="zh-CN" altLang="en-US" dirty="0"/>
              <a:t>）</a:t>
            </a:r>
          </a:p>
          <a:p>
            <a:endParaRPr lang="zh-CN" altLang="en-US" dirty="0"/>
          </a:p>
          <a:p>
            <a:r>
              <a:rPr lang="en-US" altLang="zh-CN" dirty="0"/>
              <a:t># </a:t>
            </a:r>
            <a:r>
              <a:rPr lang="zh-CN" altLang="en-US" dirty="0"/>
              <a:t>多道技术：</a:t>
            </a:r>
          </a:p>
          <a:p>
            <a:endParaRPr lang="zh-CN" altLang="en-US" dirty="0"/>
          </a:p>
          <a:p>
            <a:r>
              <a:rPr lang="zh-CN" altLang="en-US" dirty="0"/>
              <a:t>多道技术中的多道指的是多个程序，多道技术的实现是为了解决多个程序竞争或者说共享同一个资源（比如</a:t>
            </a:r>
            <a:r>
              <a:rPr lang="en-US" altLang="zh-CN" dirty="0" err="1"/>
              <a:t>cpu</a:t>
            </a:r>
            <a:r>
              <a:rPr lang="zh-CN" altLang="en-US" dirty="0"/>
              <a:t>）的有序调度问题，解决方式即多路复用，多路复用分为时间上的复用和空间上的复用。</a:t>
            </a:r>
          </a:p>
          <a:p>
            <a:endParaRPr lang="zh-CN" altLang="en-US" dirty="0"/>
          </a:p>
          <a:p>
            <a:r>
              <a:rPr lang="zh-CN" altLang="en-US" dirty="0"/>
              <a:t>将内存分为几部分，每个部分放入一个程序，这样，同一时间内存中就有了多道程序。</a:t>
            </a:r>
          </a:p>
          <a:p>
            <a:endParaRPr lang="zh-CN" altLang="en-US" dirty="0"/>
          </a:p>
          <a:p>
            <a:r>
              <a:rPr lang="zh-CN" altLang="en-US" dirty="0"/>
              <a:t>当一个程序在等待</a:t>
            </a:r>
            <a:r>
              <a:rPr lang="en-US" altLang="zh-CN" dirty="0"/>
              <a:t>I/O</a:t>
            </a:r>
            <a:r>
              <a:rPr lang="zh-CN" altLang="en-US" dirty="0"/>
              <a:t>时，另一个程序可以使用</a:t>
            </a:r>
            <a:r>
              <a:rPr lang="en-US" altLang="zh-CN" dirty="0" err="1"/>
              <a:t>cpu</a:t>
            </a:r>
            <a:r>
              <a:rPr lang="zh-CN" altLang="en-US" dirty="0"/>
              <a:t>，如果内存中可以同时存放足够多的作业，则</a:t>
            </a:r>
            <a:r>
              <a:rPr lang="en-US" altLang="zh-CN" dirty="0" err="1"/>
              <a:t>cpu</a:t>
            </a:r>
            <a:r>
              <a:rPr lang="zh-CN" altLang="en-US" dirty="0"/>
              <a:t>的利用率可以接近</a:t>
            </a:r>
            <a:r>
              <a:rPr lang="en-US" altLang="zh-CN" dirty="0"/>
              <a:t>100%</a:t>
            </a:r>
            <a:r>
              <a:rPr lang="zh-CN" altLang="en-US" dirty="0"/>
              <a:t>，类似于我们小学数学所学的统筹方法。（操作系统采用了多道技术后，可以控制进程的切换，或者说进程之间去争抢</a:t>
            </a:r>
            <a:r>
              <a:rPr lang="en-US" altLang="zh-CN" dirty="0" err="1"/>
              <a:t>cpu</a:t>
            </a:r>
            <a:r>
              <a:rPr lang="zh-CN" altLang="en-US" dirty="0"/>
              <a:t>的执行权限。这种切换不仅会在一个进程遇到</a:t>
            </a:r>
            <a:r>
              <a:rPr lang="en-US" altLang="zh-CN" dirty="0"/>
              <a:t>io</a:t>
            </a:r>
            <a:r>
              <a:rPr lang="zh-CN" altLang="en-US" dirty="0"/>
              <a:t>时进行，一个进程占用</a:t>
            </a:r>
            <a:r>
              <a:rPr lang="en-US" altLang="zh-CN" dirty="0" err="1"/>
              <a:t>cpu</a:t>
            </a:r>
            <a:r>
              <a:rPr lang="zh-CN" altLang="en-US" dirty="0"/>
              <a:t>时间过长也会切换，或者说被操作系统夺走</a:t>
            </a:r>
            <a:r>
              <a:rPr lang="en-US" altLang="zh-CN" dirty="0" err="1"/>
              <a:t>cpu</a:t>
            </a:r>
            <a:r>
              <a:rPr lang="zh-CN" altLang="en-US" dirty="0"/>
              <a:t>的执行权限）</a:t>
            </a:r>
          </a:p>
          <a:p>
            <a:endParaRPr lang="zh-CN" altLang="en-US" dirty="0"/>
          </a:p>
          <a:p>
            <a:r>
              <a:rPr lang="zh-CN" altLang="en-US" dirty="0"/>
              <a:t>操作系统主要使用来</a:t>
            </a:r>
          </a:p>
          <a:p>
            <a:endParaRPr lang="zh-CN" altLang="en-US" dirty="0"/>
          </a:p>
          <a:p>
            <a:r>
              <a:rPr lang="en-US" altLang="zh-CN" dirty="0"/>
              <a:t>1.</a:t>
            </a:r>
            <a:r>
              <a:rPr lang="zh-CN" altLang="en-US" dirty="0"/>
              <a:t>记录哪个程序使用什么资源</a:t>
            </a:r>
          </a:p>
          <a:p>
            <a:endParaRPr lang="zh-CN" altLang="en-US" dirty="0"/>
          </a:p>
          <a:p>
            <a:r>
              <a:rPr lang="en-US" altLang="zh-CN" dirty="0"/>
              <a:t>2.</a:t>
            </a:r>
            <a:r>
              <a:rPr lang="zh-CN" altLang="en-US" dirty="0"/>
              <a:t>对资源请求进行分配</a:t>
            </a:r>
          </a:p>
          <a:p>
            <a:endParaRPr lang="zh-CN" altLang="en-US" dirty="0"/>
          </a:p>
          <a:p>
            <a:r>
              <a:rPr lang="en-US" altLang="zh-CN" dirty="0"/>
              <a:t>3.</a:t>
            </a:r>
            <a:r>
              <a:rPr lang="zh-CN" altLang="en-US" dirty="0"/>
              <a:t>为不同的程序和用户调解互相冲突的资源请求。</a:t>
            </a:r>
          </a:p>
          <a:p>
            <a:endParaRPr lang="zh-CN" altLang="en-US" dirty="0"/>
          </a:p>
        </p:txBody>
      </p:sp>
    </p:spTree>
    <p:extLst>
      <p:ext uri="{BB962C8B-B14F-4D97-AF65-F5344CB8AC3E}">
        <p14:creationId xmlns:p14="http://schemas.microsoft.com/office/powerpoint/2010/main" val="89413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53DD6-9705-2630-A6EB-C5B3F2558374}"/>
              </a:ext>
            </a:extLst>
          </p:cNvPr>
          <p:cNvSpPr>
            <a:spLocks noGrp="1"/>
          </p:cNvSpPr>
          <p:nvPr>
            <p:ph type="body" sz="quarter" idx="10"/>
          </p:nvPr>
        </p:nvSpPr>
        <p:spPr>
          <a:xfrm>
            <a:off x="1587197" y="340254"/>
            <a:ext cx="6593242"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pic>
        <p:nvPicPr>
          <p:cNvPr id="33794" name="Picture 2" descr="Multics - Wikipedia">
            <a:extLst>
              <a:ext uri="{FF2B5EF4-FFF2-40B4-BE49-F238E27FC236}">
                <a16:creationId xmlns:a16="http://schemas.microsoft.com/office/drawing/2014/main" id="{6D790865-C485-5DCB-E68F-F34727A7D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1166863"/>
            <a:ext cx="2785705" cy="278570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The UNIX System, UNIX System">
            <a:extLst>
              <a:ext uri="{FF2B5EF4-FFF2-40B4-BE49-F238E27FC236}">
                <a16:creationId xmlns:a16="http://schemas.microsoft.com/office/drawing/2014/main" id="{0E406403-D3B7-4CE5-C841-4B69E0FAD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794" y="2047875"/>
            <a:ext cx="329565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Linux — a gentle introduction and basic commands. | by Mikolaj Maslanka |  Medium">
            <a:extLst>
              <a:ext uri="{FF2B5EF4-FFF2-40B4-BE49-F238E27FC236}">
                <a16:creationId xmlns:a16="http://schemas.microsoft.com/office/drawing/2014/main" id="{52A8AB65-86AC-36A6-0398-ED48318B1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403" y="1369090"/>
            <a:ext cx="48101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3800" name="Picture 8">
            <a:extLst>
              <a:ext uri="{FF2B5EF4-FFF2-40B4-BE49-F238E27FC236}">
                <a16:creationId xmlns:a16="http://schemas.microsoft.com/office/drawing/2014/main" id="{25E149D8-1FC8-73CB-B494-1AF519FED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3886" y="4248952"/>
            <a:ext cx="22764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macOS Big Sur - Wikipedia">
            <a:extLst>
              <a:ext uri="{FF2B5EF4-FFF2-40B4-BE49-F238E27FC236}">
                <a16:creationId xmlns:a16="http://schemas.microsoft.com/office/drawing/2014/main" id="{D0761058-35B8-C95F-D900-F8DE4A0573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8017" y="4120404"/>
            <a:ext cx="3672963" cy="228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039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53DD6-9705-2630-A6EB-C5B3F2558374}"/>
              </a:ext>
            </a:extLst>
          </p:cNvPr>
          <p:cNvSpPr>
            <a:spLocks noGrp="1"/>
          </p:cNvSpPr>
          <p:nvPr>
            <p:ph type="body" sz="quarter" idx="10"/>
          </p:nvPr>
        </p:nvSpPr>
        <p:spPr>
          <a:xfrm>
            <a:off x="1587197" y="340254"/>
            <a:ext cx="6593242"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pic>
        <p:nvPicPr>
          <p:cNvPr id="4" name="Picture 3">
            <a:extLst>
              <a:ext uri="{FF2B5EF4-FFF2-40B4-BE49-F238E27FC236}">
                <a16:creationId xmlns:a16="http://schemas.microsoft.com/office/drawing/2014/main" id="{9900FDCE-A2DA-6B14-2CBA-45EEFCF85EAC}"/>
              </a:ext>
            </a:extLst>
          </p:cNvPr>
          <p:cNvPicPr>
            <a:picLocks noChangeAspect="1"/>
          </p:cNvPicPr>
          <p:nvPr/>
        </p:nvPicPr>
        <p:blipFill>
          <a:blip r:embed="rId2"/>
          <a:stretch>
            <a:fillRect/>
          </a:stretch>
        </p:blipFill>
        <p:spPr>
          <a:xfrm>
            <a:off x="2278250" y="1041095"/>
            <a:ext cx="7272291" cy="4228996"/>
          </a:xfrm>
          <a:prstGeom prst="rect">
            <a:avLst/>
          </a:prstGeom>
        </p:spPr>
      </p:pic>
      <p:sp>
        <p:nvSpPr>
          <p:cNvPr id="6" name="TextBox 5">
            <a:extLst>
              <a:ext uri="{FF2B5EF4-FFF2-40B4-BE49-F238E27FC236}">
                <a16:creationId xmlns:a16="http://schemas.microsoft.com/office/drawing/2014/main" id="{B7AD1F51-9B66-265A-A9AA-3AB50AEDE82B}"/>
              </a:ext>
            </a:extLst>
          </p:cNvPr>
          <p:cNvSpPr txBox="1"/>
          <p:nvPr/>
        </p:nvSpPr>
        <p:spPr>
          <a:xfrm>
            <a:off x="5252885" y="5362049"/>
            <a:ext cx="6100916" cy="369332"/>
          </a:xfrm>
          <a:prstGeom prst="rect">
            <a:avLst/>
          </a:prstGeom>
          <a:noFill/>
        </p:spPr>
        <p:txBody>
          <a:bodyPr wrap="square">
            <a:spAutoFit/>
          </a:bodyPr>
          <a:lstStyle/>
          <a:p>
            <a:r>
              <a:rPr kumimoji="1" lang="en-US" altLang="zh-CN" sz="1800" dirty="0">
                <a:solidFill>
                  <a:srgbClr val="0066FF"/>
                </a:solidFill>
                <a:ea typeface="楷体_GB2312" pitchFamily="49" charset="-122"/>
              </a:rPr>
              <a:t>Linux</a:t>
            </a:r>
            <a:r>
              <a:rPr kumimoji="1" lang="zh-CN" altLang="en-US" sz="1800" dirty="0">
                <a:solidFill>
                  <a:srgbClr val="0066FF"/>
                </a:solidFill>
                <a:ea typeface="楷体_GB2312" pitchFamily="49" charset="-122"/>
              </a:rPr>
              <a:t>代码数量</a:t>
            </a:r>
            <a:endParaRPr lang="en-CA" dirty="0"/>
          </a:p>
        </p:txBody>
      </p:sp>
    </p:spTree>
    <p:extLst>
      <p:ext uri="{BB962C8B-B14F-4D97-AF65-F5344CB8AC3E}">
        <p14:creationId xmlns:p14="http://schemas.microsoft.com/office/powerpoint/2010/main" val="2318677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DBC99-AFA9-06CD-37C4-A66158DB6DC0}"/>
              </a:ext>
            </a:extLst>
          </p:cNvPr>
          <p:cNvSpPr>
            <a:spLocks noGrp="1"/>
          </p:cNvSpPr>
          <p:nvPr>
            <p:ph type="body" sz="quarter" idx="10"/>
          </p:nvPr>
        </p:nvSpPr>
        <p:spPr>
          <a:xfrm>
            <a:off x="1587196" y="340254"/>
            <a:ext cx="6190119"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sp>
        <p:nvSpPr>
          <p:cNvPr id="3" name="AutoShape 3">
            <a:extLst>
              <a:ext uri="{FF2B5EF4-FFF2-40B4-BE49-F238E27FC236}">
                <a16:creationId xmlns:a16="http://schemas.microsoft.com/office/drawing/2014/main" id="{C4733228-681F-C83A-04AA-BEF288C921FB}"/>
              </a:ext>
            </a:extLst>
          </p:cNvPr>
          <p:cNvSpPr>
            <a:spLocks noChangeArrowheads="1"/>
          </p:cNvSpPr>
          <p:nvPr/>
        </p:nvSpPr>
        <p:spPr bwMode="auto">
          <a:xfrm flipV="1">
            <a:off x="184970" y="1258581"/>
            <a:ext cx="5181600" cy="5029200"/>
          </a:xfrm>
          <a:prstGeom prst="verticalScroll">
            <a:avLst>
              <a:gd name="adj" fmla="val 7477"/>
            </a:avLst>
          </a:prstGeom>
          <a:gradFill rotWithShape="0">
            <a:gsLst>
              <a:gs pos="0">
                <a:srgbClr val="FFFFFF"/>
              </a:gs>
              <a:gs pos="100000">
                <a:srgbClr val="BBBBBB"/>
              </a:gs>
            </a:gsLst>
            <a:lin ang="5400000" scaled="1"/>
          </a:gradFill>
          <a:ln w="25400">
            <a:solidFill>
              <a:schemeClr val="tx1"/>
            </a:solidFill>
            <a:round/>
            <a:headEnd/>
            <a:tailEnd/>
          </a:ln>
        </p:spPr>
        <p:txBody>
          <a:bodyPr rot="10800000"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ea typeface="楷体_GB2312" pitchFamily="49" charset="-122"/>
              </a:rPr>
              <a:t> </a:t>
            </a:r>
            <a:r>
              <a:rPr lang="en-US" altLang="zh-CN" b="1">
                <a:ea typeface="楷体_GB2312" pitchFamily="49" charset="-122"/>
              </a:rPr>
              <a:t>#include &lt;stdio.h&gt; </a:t>
            </a:r>
          </a:p>
          <a:p>
            <a:pPr eaLnBrk="1" hangingPunct="1"/>
            <a:r>
              <a:rPr lang="en-US" altLang="zh-CN" b="1">
                <a:ea typeface="楷体_GB2312" pitchFamily="49" charset="-122"/>
              </a:rPr>
              <a:t> int main(int argc, char *argv[]) </a:t>
            </a:r>
          </a:p>
          <a:p>
            <a:pPr eaLnBrk="1" hangingPunct="1"/>
            <a:r>
              <a:rPr lang="en-US" altLang="zh-CN" b="1">
                <a:ea typeface="楷体_GB2312" pitchFamily="49" charset="-122"/>
              </a:rPr>
              <a:t>    { </a:t>
            </a:r>
          </a:p>
          <a:p>
            <a:pPr eaLnBrk="1" hangingPunct="1"/>
            <a:r>
              <a:rPr lang="en-US" altLang="zh-CN" b="1">
                <a:ea typeface="楷体_GB2312" pitchFamily="49" charset="-122"/>
              </a:rPr>
              <a:t>          puts("hello world"); </a:t>
            </a:r>
          </a:p>
          <a:p>
            <a:pPr eaLnBrk="1" hangingPunct="1"/>
            <a:r>
              <a:rPr lang="en-US" altLang="zh-CN" b="1">
                <a:ea typeface="楷体_GB2312" pitchFamily="49" charset="-122"/>
              </a:rPr>
              <a:t>          return 0; </a:t>
            </a:r>
          </a:p>
          <a:p>
            <a:pPr eaLnBrk="1" hangingPunct="1"/>
            <a:r>
              <a:rPr lang="en-US" altLang="zh-CN" b="1">
                <a:ea typeface="楷体_GB2312" pitchFamily="49" charset="-122"/>
              </a:rPr>
              <a:t>     }</a:t>
            </a:r>
            <a:r>
              <a:rPr lang="en-US" altLang="zh-CN" b="1">
                <a:latin typeface="楷体_GB2312" pitchFamily="49" charset="-122"/>
                <a:ea typeface="楷体_GB2312" pitchFamily="49" charset="-122"/>
              </a:rPr>
              <a:t> </a:t>
            </a:r>
          </a:p>
          <a:p>
            <a:pPr eaLnBrk="1" hangingPunct="1"/>
            <a:endParaRPr lang="en-US" altLang="zh-CN" sz="3200" b="1"/>
          </a:p>
          <a:p>
            <a:pPr eaLnBrk="1" hangingPunct="1"/>
            <a:endParaRPr lang="en-US" altLang="zh-CN" b="1"/>
          </a:p>
          <a:p>
            <a:pPr eaLnBrk="1" hangingPunct="1"/>
            <a:endParaRPr lang="en-US" altLang="zh-CN" b="1"/>
          </a:p>
        </p:txBody>
      </p:sp>
      <p:sp>
        <p:nvSpPr>
          <p:cNvPr id="4" name="Text Box 2">
            <a:extLst>
              <a:ext uri="{FF2B5EF4-FFF2-40B4-BE49-F238E27FC236}">
                <a16:creationId xmlns:a16="http://schemas.microsoft.com/office/drawing/2014/main" id="{E54F0C96-8A67-6352-676A-250C5A88B5D8}"/>
              </a:ext>
            </a:extLst>
          </p:cNvPr>
          <p:cNvSpPr txBox="1">
            <a:spLocks noChangeArrowheads="1"/>
          </p:cNvSpPr>
          <p:nvPr/>
        </p:nvSpPr>
        <p:spPr bwMode="auto">
          <a:xfrm>
            <a:off x="5681202" y="146608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用户告诉操作系统执行</a:t>
            </a:r>
            <a:r>
              <a:rPr lang="en-US" altLang="zh-CN" b="1">
                <a:latin typeface="楷体_GB2312" pitchFamily="49" charset="-122"/>
                <a:ea typeface="楷体_GB2312" pitchFamily="49" charset="-122"/>
              </a:rPr>
              <a:t>hello</a:t>
            </a:r>
            <a:r>
              <a:rPr lang="zh-CN" altLang="en-US" b="1">
                <a:latin typeface="楷体_GB2312" pitchFamily="49" charset="-122"/>
                <a:ea typeface="楷体_GB2312" pitchFamily="49" charset="-122"/>
              </a:rPr>
              <a:t>程序</a:t>
            </a:r>
          </a:p>
        </p:txBody>
      </p:sp>
      <p:sp>
        <p:nvSpPr>
          <p:cNvPr id="5" name="Text Box 3">
            <a:extLst>
              <a:ext uri="{FF2B5EF4-FFF2-40B4-BE49-F238E27FC236}">
                <a16:creationId xmlns:a16="http://schemas.microsoft.com/office/drawing/2014/main" id="{C3137833-9B42-A0F2-14E8-E1F08BD3E009}"/>
              </a:ext>
            </a:extLst>
          </p:cNvPr>
          <p:cNvSpPr txBox="1">
            <a:spLocks noChangeArrowheads="1"/>
          </p:cNvSpPr>
          <p:nvPr/>
        </p:nvSpPr>
        <p:spPr bwMode="auto">
          <a:xfrm>
            <a:off x="5681202" y="1894707"/>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操作系统找到该程序，检查其类型</a:t>
            </a:r>
          </a:p>
        </p:txBody>
      </p:sp>
      <p:sp>
        <p:nvSpPr>
          <p:cNvPr id="6" name="Text Box 4">
            <a:extLst>
              <a:ext uri="{FF2B5EF4-FFF2-40B4-BE49-F238E27FC236}">
                <a16:creationId xmlns:a16="http://schemas.microsoft.com/office/drawing/2014/main" id="{187FBCB0-8B15-1F4B-D163-1BCF9A7C53EA}"/>
              </a:ext>
            </a:extLst>
          </p:cNvPr>
          <p:cNvSpPr txBox="1">
            <a:spLocks noChangeArrowheads="1"/>
          </p:cNvSpPr>
          <p:nvPr/>
        </p:nvSpPr>
        <p:spPr bwMode="auto">
          <a:xfrm>
            <a:off x="5681202" y="236778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检查程序首部，找出正文和数据的地址</a:t>
            </a:r>
          </a:p>
        </p:txBody>
      </p:sp>
      <p:sp>
        <p:nvSpPr>
          <p:cNvPr id="7" name="Text Box 5">
            <a:extLst>
              <a:ext uri="{FF2B5EF4-FFF2-40B4-BE49-F238E27FC236}">
                <a16:creationId xmlns:a16="http://schemas.microsoft.com/office/drawing/2014/main" id="{528E5D23-D58C-0E5E-056F-5681ABA896A2}"/>
              </a:ext>
            </a:extLst>
          </p:cNvPr>
          <p:cNvSpPr txBox="1">
            <a:spLocks noChangeArrowheads="1"/>
          </p:cNvSpPr>
          <p:nvPr/>
        </p:nvSpPr>
        <p:spPr bwMode="auto">
          <a:xfrm>
            <a:off x="5681202" y="2839269"/>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文件系统找到第一个磁盘块</a:t>
            </a:r>
          </a:p>
        </p:txBody>
      </p:sp>
      <p:sp>
        <p:nvSpPr>
          <p:cNvPr id="8" name="Text Box 6">
            <a:extLst>
              <a:ext uri="{FF2B5EF4-FFF2-40B4-BE49-F238E27FC236}">
                <a16:creationId xmlns:a16="http://schemas.microsoft.com/office/drawing/2014/main" id="{EA7EB42D-C4BA-E3D7-D21F-C94A169BF33E}"/>
              </a:ext>
            </a:extLst>
          </p:cNvPr>
          <p:cNvSpPr txBox="1">
            <a:spLocks noChangeArrowheads="1"/>
          </p:cNvSpPr>
          <p:nvPr/>
        </p:nvSpPr>
        <p:spPr bwMode="auto">
          <a:xfrm>
            <a:off x="5681202" y="3312344"/>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父进程需要创建一个新的子进程，执行</a:t>
            </a:r>
            <a:r>
              <a:rPr lang="en-US" altLang="zh-CN" b="1">
                <a:latin typeface="楷体_GB2312" pitchFamily="49" charset="-122"/>
                <a:ea typeface="楷体_GB2312" pitchFamily="49" charset="-122"/>
              </a:rPr>
              <a:t>hello</a:t>
            </a:r>
            <a:r>
              <a:rPr lang="zh-CN" altLang="en-US" b="1">
                <a:latin typeface="楷体_GB2312" pitchFamily="49" charset="-122"/>
                <a:ea typeface="楷体_GB2312" pitchFamily="49" charset="-122"/>
              </a:rPr>
              <a:t>程序</a:t>
            </a:r>
          </a:p>
        </p:txBody>
      </p:sp>
      <p:sp>
        <p:nvSpPr>
          <p:cNvPr id="9" name="Text Box 7">
            <a:extLst>
              <a:ext uri="{FF2B5EF4-FFF2-40B4-BE49-F238E27FC236}">
                <a16:creationId xmlns:a16="http://schemas.microsoft.com/office/drawing/2014/main" id="{2C7368A9-B3EA-F28F-7601-26002D375DAB}"/>
              </a:ext>
            </a:extLst>
          </p:cNvPr>
          <p:cNvSpPr txBox="1">
            <a:spLocks noChangeArrowheads="1"/>
          </p:cNvSpPr>
          <p:nvPr/>
        </p:nvSpPr>
        <p:spPr bwMode="auto">
          <a:xfrm>
            <a:off x="5681202" y="3785419"/>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操作系统需要将执行文件映射到进程结构</a:t>
            </a:r>
          </a:p>
        </p:txBody>
      </p:sp>
      <p:sp>
        <p:nvSpPr>
          <p:cNvPr id="10" name="Text Box 8">
            <a:extLst>
              <a:ext uri="{FF2B5EF4-FFF2-40B4-BE49-F238E27FC236}">
                <a16:creationId xmlns:a16="http://schemas.microsoft.com/office/drawing/2014/main" id="{59D8D86C-4F34-64EB-8048-1A9D6711E087}"/>
              </a:ext>
            </a:extLst>
          </p:cNvPr>
          <p:cNvSpPr txBox="1">
            <a:spLocks noChangeArrowheads="1"/>
          </p:cNvSpPr>
          <p:nvPr/>
        </p:nvSpPr>
        <p:spPr bwMode="auto">
          <a:xfrm>
            <a:off x="5681202" y="4256907"/>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latin typeface="楷体_GB2312" pitchFamily="49" charset="-122"/>
                <a:ea typeface="楷体_GB2312" pitchFamily="49" charset="-122"/>
                <a:sym typeface="Wingdings" panose="05000000000000000000" pitchFamily="2" charset="2"/>
              </a:rPr>
              <a:t> </a:t>
            </a:r>
            <a:r>
              <a:rPr lang="zh-CN" altLang="en-US" b="1" dirty="0">
                <a:latin typeface="楷体_GB2312" pitchFamily="49" charset="-122"/>
                <a:ea typeface="楷体_GB2312" pitchFamily="49" charset="-122"/>
              </a:rPr>
              <a:t>操作系统设置</a:t>
            </a:r>
            <a:r>
              <a:rPr lang="en-US" altLang="zh-CN" b="1" dirty="0">
                <a:latin typeface="楷体_GB2312" pitchFamily="49" charset="-122"/>
                <a:ea typeface="楷体_GB2312" pitchFamily="49" charset="-122"/>
              </a:rPr>
              <a:t>CPU</a:t>
            </a:r>
            <a:r>
              <a:rPr lang="zh-CN" altLang="en-US" b="1" dirty="0">
                <a:latin typeface="楷体_GB2312" pitchFamily="49" charset="-122"/>
                <a:ea typeface="楷体_GB2312" pitchFamily="49" charset="-122"/>
              </a:rPr>
              <a:t>上下文环境，并跳到程序开始处</a:t>
            </a:r>
          </a:p>
        </p:txBody>
      </p:sp>
      <p:sp>
        <p:nvSpPr>
          <p:cNvPr id="11" name="Text Box 9">
            <a:extLst>
              <a:ext uri="{FF2B5EF4-FFF2-40B4-BE49-F238E27FC236}">
                <a16:creationId xmlns:a16="http://schemas.microsoft.com/office/drawing/2014/main" id="{0804A675-798A-8700-A2F0-62E160A4AE85}"/>
              </a:ext>
            </a:extLst>
          </p:cNvPr>
          <p:cNvSpPr txBox="1">
            <a:spLocks noChangeArrowheads="1"/>
          </p:cNvSpPr>
          <p:nvPr/>
        </p:nvSpPr>
        <p:spPr bwMode="auto">
          <a:xfrm>
            <a:off x="5681202" y="472998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程序的第一条指令执行，失败，缺页中断发生</a:t>
            </a:r>
          </a:p>
        </p:txBody>
      </p:sp>
      <p:sp>
        <p:nvSpPr>
          <p:cNvPr id="12" name="Text Box 10">
            <a:extLst>
              <a:ext uri="{FF2B5EF4-FFF2-40B4-BE49-F238E27FC236}">
                <a16:creationId xmlns:a16="http://schemas.microsoft.com/office/drawing/2014/main" id="{27A0E035-3CA0-41CF-DE0F-8D8A092623B6}"/>
              </a:ext>
            </a:extLst>
          </p:cNvPr>
          <p:cNvSpPr txBox="1">
            <a:spLocks noChangeArrowheads="1"/>
          </p:cNvSpPr>
          <p:nvPr/>
        </p:nvSpPr>
        <p:spPr bwMode="auto">
          <a:xfrm>
            <a:off x="5681202" y="5201469"/>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latin typeface="楷体_GB2312" pitchFamily="49" charset="-122"/>
                <a:ea typeface="楷体_GB2312" pitchFamily="49" charset="-122"/>
                <a:sym typeface="Wingdings" panose="05000000000000000000" pitchFamily="2" charset="2"/>
              </a:rPr>
              <a:t> </a:t>
            </a:r>
            <a:r>
              <a:rPr lang="zh-CN" altLang="en-US" b="1" dirty="0">
                <a:latin typeface="楷体_GB2312" pitchFamily="49" charset="-122"/>
                <a:ea typeface="楷体_GB2312" pitchFamily="49" charset="-122"/>
              </a:rPr>
              <a:t>操作系统分配一页内存，并将代码从磁盘读入，继续执行</a:t>
            </a:r>
          </a:p>
        </p:txBody>
      </p:sp>
      <p:sp>
        <p:nvSpPr>
          <p:cNvPr id="13" name="Text Box 11">
            <a:extLst>
              <a:ext uri="{FF2B5EF4-FFF2-40B4-BE49-F238E27FC236}">
                <a16:creationId xmlns:a16="http://schemas.microsoft.com/office/drawing/2014/main" id="{436BEF50-7CF0-BA55-349E-9144267EC2E3}"/>
              </a:ext>
            </a:extLst>
          </p:cNvPr>
          <p:cNvSpPr txBox="1">
            <a:spLocks noChangeArrowheads="1"/>
          </p:cNvSpPr>
          <p:nvPr/>
        </p:nvSpPr>
        <p:spPr bwMode="auto">
          <a:xfrm>
            <a:off x="5681202" y="5674544"/>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更多的缺页中断，读入更多的页面</a:t>
            </a:r>
          </a:p>
        </p:txBody>
      </p:sp>
    </p:spTree>
    <p:extLst>
      <p:ext uri="{BB962C8B-B14F-4D97-AF65-F5344CB8AC3E}">
        <p14:creationId xmlns:p14="http://schemas.microsoft.com/office/powerpoint/2010/main" val="133628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9F813F-A849-8C39-7D6E-CC6DFAD7E64D}"/>
              </a:ext>
            </a:extLst>
          </p:cNvPr>
          <p:cNvSpPr>
            <a:spLocks noGrp="1"/>
          </p:cNvSpPr>
          <p:nvPr>
            <p:ph type="body" sz="quarter" idx="10"/>
          </p:nvPr>
        </p:nvSpPr>
        <p:spPr>
          <a:xfrm>
            <a:off x="1587197" y="340254"/>
            <a:ext cx="6219616" cy="530225"/>
          </a:xfrm>
        </p:spPr>
        <p:txBody>
          <a:bodyPr/>
          <a:lstStyle/>
          <a:p>
            <a:r>
              <a:rPr lang="en-US" altLang="zh-CN" dirty="0"/>
              <a:t>2.1</a:t>
            </a:r>
            <a:r>
              <a:rPr lang="zh-CN" altLang="en-US" dirty="0"/>
              <a:t>计算机系统基础</a:t>
            </a:r>
            <a:r>
              <a:rPr lang="en-US" altLang="zh-CN" dirty="0"/>
              <a:t>-</a:t>
            </a:r>
            <a:r>
              <a:rPr lang="zh-CN" altLang="en-US" dirty="0"/>
              <a:t>操作系统</a:t>
            </a:r>
          </a:p>
          <a:p>
            <a:endParaRPr lang="en-CA" dirty="0"/>
          </a:p>
        </p:txBody>
      </p:sp>
      <p:sp>
        <p:nvSpPr>
          <p:cNvPr id="3" name="Text Box 2">
            <a:extLst>
              <a:ext uri="{FF2B5EF4-FFF2-40B4-BE49-F238E27FC236}">
                <a16:creationId xmlns:a16="http://schemas.microsoft.com/office/drawing/2014/main" id="{ED2AFCE4-83CB-8DC6-7171-102F8BB9E2BE}"/>
              </a:ext>
            </a:extLst>
          </p:cNvPr>
          <p:cNvSpPr txBox="1">
            <a:spLocks noChangeArrowheads="1"/>
          </p:cNvSpPr>
          <p:nvPr/>
        </p:nvSpPr>
        <p:spPr bwMode="auto">
          <a:xfrm>
            <a:off x="184867" y="201090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操作系统检查字符串的位置是否正确</a:t>
            </a:r>
          </a:p>
        </p:txBody>
      </p:sp>
      <p:sp>
        <p:nvSpPr>
          <p:cNvPr id="4" name="Text Box 3">
            <a:extLst>
              <a:ext uri="{FF2B5EF4-FFF2-40B4-BE49-F238E27FC236}">
                <a16:creationId xmlns:a16="http://schemas.microsoft.com/office/drawing/2014/main" id="{AB43EFBD-855D-12AD-5DD5-63810D97E3D5}"/>
              </a:ext>
            </a:extLst>
          </p:cNvPr>
          <p:cNvSpPr txBox="1">
            <a:spLocks noChangeArrowheads="1"/>
          </p:cNvSpPr>
          <p:nvPr/>
        </p:nvSpPr>
        <p:spPr bwMode="auto">
          <a:xfrm>
            <a:off x="184867" y="240460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操作系统找到字符串被送往的设备</a:t>
            </a:r>
          </a:p>
        </p:txBody>
      </p:sp>
      <p:sp>
        <p:nvSpPr>
          <p:cNvPr id="5" name="Text Box 4">
            <a:extLst>
              <a:ext uri="{FF2B5EF4-FFF2-40B4-BE49-F238E27FC236}">
                <a16:creationId xmlns:a16="http://schemas.microsoft.com/office/drawing/2014/main" id="{53ED0002-4037-06FB-C1D2-C7EFE26286E3}"/>
              </a:ext>
            </a:extLst>
          </p:cNvPr>
          <p:cNvSpPr txBox="1">
            <a:spLocks noChangeArrowheads="1"/>
          </p:cNvSpPr>
          <p:nvPr/>
        </p:nvSpPr>
        <p:spPr bwMode="auto">
          <a:xfrm>
            <a:off x="184867" y="2798302"/>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设备是一个伪终端，由一个进程控制</a:t>
            </a:r>
          </a:p>
        </p:txBody>
      </p:sp>
      <p:sp>
        <p:nvSpPr>
          <p:cNvPr id="6" name="Text Box 5">
            <a:extLst>
              <a:ext uri="{FF2B5EF4-FFF2-40B4-BE49-F238E27FC236}">
                <a16:creationId xmlns:a16="http://schemas.microsoft.com/office/drawing/2014/main" id="{0E91D677-149F-2F2A-F0D8-EA6B23EA7C3F}"/>
              </a:ext>
            </a:extLst>
          </p:cNvPr>
          <p:cNvSpPr txBox="1">
            <a:spLocks noChangeArrowheads="1"/>
          </p:cNvSpPr>
          <p:nvPr/>
        </p:nvSpPr>
        <p:spPr bwMode="auto">
          <a:xfrm>
            <a:off x="184867" y="3190415"/>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操作系统将字符串送给该进程</a:t>
            </a:r>
          </a:p>
        </p:txBody>
      </p:sp>
      <p:sp>
        <p:nvSpPr>
          <p:cNvPr id="7" name="Text Box 6">
            <a:extLst>
              <a:ext uri="{FF2B5EF4-FFF2-40B4-BE49-F238E27FC236}">
                <a16:creationId xmlns:a16="http://schemas.microsoft.com/office/drawing/2014/main" id="{63319C8A-69F3-8066-C4F4-15888181486D}"/>
              </a:ext>
            </a:extLst>
          </p:cNvPr>
          <p:cNvSpPr txBox="1">
            <a:spLocks noChangeArrowheads="1"/>
          </p:cNvSpPr>
          <p:nvPr/>
        </p:nvSpPr>
        <p:spPr bwMode="auto">
          <a:xfrm>
            <a:off x="184867" y="3584115"/>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该进程告诉窗口系统它要显示字符串</a:t>
            </a:r>
          </a:p>
        </p:txBody>
      </p:sp>
      <p:sp>
        <p:nvSpPr>
          <p:cNvPr id="8" name="Text Box 7">
            <a:extLst>
              <a:ext uri="{FF2B5EF4-FFF2-40B4-BE49-F238E27FC236}">
                <a16:creationId xmlns:a16="http://schemas.microsoft.com/office/drawing/2014/main" id="{C73900D6-CC83-B6E9-11B2-5A359B7E559A}"/>
              </a:ext>
            </a:extLst>
          </p:cNvPr>
          <p:cNvSpPr txBox="1">
            <a:spLocks noChangeArrowheads="1"/>
          </p:cNvSpPr>
          <p:nvPr/>
        </p:nvSpPr>
        <p:spPr bwMode="auto">
          <a:xfrm>
            <a:off x="184867" y="3976227"/>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窗口系统确定这是一个合法的操作，然后将字符串转换成像素</a:t>
            </a:r>
          </a:p>
        </p:txBody>
      </p:sp>
      <p:sp>
        <p:nvSpPr>
          <p:cNvPr id="9" name="Text Box 8">
            <a:extLst>
              <a:ext uri="{FF2B5EF4-FFF2-40B4-BE49-F238E27FC236}">
                <a16:creationId xmlns:a16="http://schemas.microsoft.com/office/drawing/2014/main" id="{CE696271-7AE1-E0D6-8D0C-800FF97F8604}"/>
              </a:ext>
            </a:extLst>
          </p:cNvPr>
          <p:cNvSpPr txBox="1">
            <a:spLocks noChangeArrowheads="1"/>
          </p:cNvSpPr>
          <p:nvPr/>
        </p:nvSpPr>
        <p:spPr bwMode="auto">
          <a:xfrm>
            <a:off x="184867" y="4358815"/>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窗口系统将像素写入存储映像区</a:t>
            </a:r>
          </a:p>
        </p:txBody>
      </p:sp>
      <p:sp>
        <p:nvSpPr>
          <p:cNvPr id="10" name="Text Box 9">
            <a:extLst>
              <a:ext uri="{FF2B5EF4-FFF2-40B4-BE49-F238E27FC236}">
                <a16:creationId xmlns:a16="http://schemas.microsoft.com/office/drawing/2014/main" id="{CAFEAA6C-7586-C291-2E74-B2275681E284}"/>
              </a:ext>
            </a:extLst>
          </p:cNvPr>
          <p:cNvSpPr txBox="1">
            <a:spLocks noChangeArrowheads="1"/>
          </p:cNvSpPr>
          <p:nvPr/>
        </p:nvSpPr>
        <p:spPr bwMode="auto">
          <a:xfrm>
            <a:off x="184867" y="4760452"/>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视频硬件将像素表示转换成一组模拟信号控制显示器（重画屏幕）</a:t>
            </a:r>
          </a:p>
        </p:txBody>
      </p:sp>
      <p:sp>
        <p:nvSpPr>
          <p:cNvPr id="11" name="Text Box 10">
            <a:extLst>
              <a:ext uri="{FF2B5EF4-FFF2-40B4-BE49-F238E27FC236}">
                <a16:creationId xmlns:a16="http://schemas.microsoft.com/office/drawing/2014/main" id="{EC88EE9C-3594-5C20-0BF0-745F5D68BA84}"/>
              </a:ext>
            </a:extLst>
          </p:cNvPr>
          <p:cNvSpPr txBox="1">
            <a:spLocks noChangeArrowheads="1"/>
          </p:cNvSpPr>
          <p:nvPr/>
        </p:nvSpPr>
        <p:spPr bwMode="auto">
          <a:xfrm>
            <a:off x="184867" y="5150977"/>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显示器发射电子束</a:t>
            </a:r>
          </a:p>
        </p:txBody>
      </p:sp>
      <p:sp>
        <p:nvSpPr>
          <p:cNvPr id="12" name="Text Box 11">
            <a:extLst>
              <a:ext uri="{FF2B5EF4-FFF2-40B4-BE49-F238E27FC236}">
                <a16:creationId xmlns:a16="http://schemas.microsoft.com/office/drawing/2014/main" id="{0696B87B-D061-A662-7B65-02333E81B57A}"/>
              </a:ext>
            </a:extLst>
          </p:cNvPr>
          <p:cNvSpPr txBox="1">
            <a:spLocks noChangeArrowheads="1"/>
          </p:cNvSpPr>
          <p:nvPr/>
        </p:nvSpPr>
        <p:spPr bwMode="auto">
          <a:xfrm>
            <a:off x="184867" y="554309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你在屏幕上看到</a:t>
            </a:r>
            <a:r>
              <a:rPr lang="en-US" altLang="zh-CN" b="1">
                <a:latin typeface="楷体_GB2312" pitchFamily="49" charset="-122"/>
                <a:ea typeface="楷体_GB2312" pitchFamily="49" charset="-122"/>
              </a:rPr>
              <a:t>hello world</a:t>
            </a:r>
          </a:p>
        </p:txBody>
      </p:sp>
      <p:sp>
        <p:nvSpPr>
          <p:cNvPr id="13" name="Text Box 12">
            <a:extLst>
              <a:ext uri="{FF2B5EF4-FFF2-40B4-BE49-F238E27FC236}">
                <a16:creationId xmlns:a16="http://schemas.microsoft.com/office/drawing/2014/main" id="{74CFC558-F306-714B-7B2B-31B20ABD4C60}"/>
              </a:ext>
            </a:extLst>
          </p:cNvPr>
          <p:cNvSpPr txBox="1">
            <a:spLocks noChangeArrowheads="1"/>
          </p:cNvSpPr>
          <p:nvPr/>
        </p:nvSpPr>
        <p:spPr bwMode="auto">
          <a:xfrm>
            <a:off x="194392" y="1596565"/>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latin typeface="楷体_GB2312" pitchFamily="49" charset="-122"/>
                <a:ea typeface="楷体_GB2312" pitchFamily="49" charset="-122"/>
                <a:sym typeface="Wingdings" panose="05000000000000000000" pitchFamily="2" charset="2"/>
              </a:rPr>
              <a:t> </a:t>
            </a:r>
            <a:r>
              <a:rPr lang="zh-CN" altLang="en-US" b="1">
                <a:latin typeface="楷体_GB2312" pitchFamily="49" charset="-122"/>
                <a:ea typeface="楷体_GB2312" pitchFamily="49" charset="-122"/>
              </a:rPr>
              <a:t>程序执行系统调用，在文件描述符中写一字符串</a:t>
            </a:r>
          </a:p>
        </p:txBody>
      </p:sp>
    </p:spTree>
    <p:extLst>
      <p:ext uri="{BB962C8B-B14F-4D97-AF65-F5344CB8AC3E}">
        <p14:creationId xmlns:p14="http://schemas.microsoft.com/office/powerpoint/2010/main" val="2708069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99C20-9475-4546-6C32-A0EC4F035A1D}"/>
              </a:ext>
            </a:extLst>
          </p:cNvPr>
          <p:cNvSpPr>
            <a:spLocks noGrp="1"/>
          </p:cNvSpPr>
          <p:nvPr>
            <p:ph type="body" sz="quarter" idx="10"/>
          </p:nvPr>
        </p:nvSpPr>
        <p:spPr>
          <a:xfrm>
            <a:off x="1587196" y="340254"/>
            <a:ext cx="4204003" cy="530225"/>
          </a:xfrm>
        </p:spPr>
        <p:txBody>
          <a:bodyPr/>
          <a:lstStyle/>
          <a:p>
            <a:r>
              <a:rPr lang="en-US" altLang="zh-CN" dirty="0"/>
              <a:t>2.2 </a:t>
            </a:r>
            <a:r>
              <a:rPr lang="zh-CN" altLang="en-US" dirty="0"/>
              <a:t>计算机网络</a:t>
            </a:r>
          </a:p>
          <a:p>
            <a:endParaRPr lang="en-CA" dirty="0"/>
          </a:p>
        </p:txBody>
      </p:sp>
      <p:sp>
        <p:nvSpPr>
          <p:cNvPr id="4" name="Rectangle 5">
            <a:extLst>
              <a:ext uri="{FF2B5EF4-FFF2-40B4-BE49-F238E27FC236}">
                <a16:creationId xmlns:a16="http://schemas.microsoft.com/office/drawing/2014/main" id="{38373845-E752-B558-D760-2C5033128455}"/>
              </a:ext>
            </a:extLst>
          </p:cNvPr>
          <p:cNvSpPr>
            <a:spLocks noChangeArrowheads="1"/>
          </p:cNvSpPr>
          <p:nvPr/>
        </p:nvSpPr>
        <p:spPr bwMode="auto">
          <a:xfrm>
            <a:off x="50245" y="1076325"/>
            <a:ext cx="3714750"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kumimoji="1" lang="zh-CN" altLang="en-US" sz="2800" b="1" dirty="0">
                <a:solidFill>
                  <a:schemeClr val="bg1"/>
                </a:solidFill>
                <a:ea typeface="宋体" pitchFamily="2" charset="-122"/>
              </a:rPr>
              <a:t>计算机网络的概念</a:t>
            </a:r>
            <a:endParaRPr lang="zh-CN" altLang="en-US" sz="2800" b="1" dirty="0">
              <a:solidFill>
                <a:schemeClr val="bg1"/>
              </a:solidFill>
              <a:ea typeface="宋体" pitchFamily="2" charset="-122"/>
            </a:endParaRPr>
          </a:p>
        </p:txBody>
      </p:sp>
      <p:pic>
        <p:nvPicPr>
          <p:cNvPr id="34818" name="Picture 2">
            <a:extLst>
              <a:ext uri="{FF2B5EF4-FFF2-40B4-BE49-F238E27FC236}">
                <a16:creationId xmlns:a16="http://schemas.microsoft.com/office/drawing/2014/main" id="{15ED5199-92E0-1311-DBCB-171378D29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5" y="1289869"/>
            <a:ext cx="5038725" cy="33147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21A5507-8E65-9962-7408-0E6CEDD3A3C5}"/>
              </a:ext>
            </a:extLst>
          </p:cNvPr>
          <p:cNvSpPr txBox="1"/>
          <p:nvPr/>
        </p:nvSpPr>
        <p:spPr>
          <a:xfrm>
            <a:off x="5451986" y="1238160"/>
            <a:ext cx="6740013" cy="2901179"/>
          </a:xfrm>
          <a:prstGeom prst="rect">
            <a:avLst/>
          </a:prstGeom>
          <a:noFill/>
        </p:spPr>
        <p:txBody>
          <a:bodyPr wrap="square">
            <a:spAutoFit/>
          </a:bodyPr>
          <a:lstStyle/>
          <a:p>
            <a:pPr marL="914400" indent="-457200" eaLnBrk="0" hangingPunct="0">
              <a:lnSpc>
                <a:spcPct val="120000"/>
              </a:lnSpc>
            </a:pPr>
            <a:r>
              <a:rPr kumimoji="1" lang="en-US" altLang="zh-CN" sz="2200" b="1" dirty="0">
                <a:solidFill>
                  <a:srgbClr val="3333CC"/>
                </a:solidFill>
                <a:ea typeface="楷体_GB2312" pitchFamily="49" charset="-122"/>
              </a:rPr>
              <a:t>20</a:t>
            </a:r>
            <a:r>
              <a:rPr kumimoji="1" lang="zh-CN" altLang="en-US" sz="2200" b="1" dirty="0">
                <a:solidFill>
                  <a:srgbClr val="3333CC"/>
                </a:solidFill>
                <a:ea typeface="楷体_GB2312" pitchFamily="49" charset="-122"/>
              </a:rPr>
              <a:t>世纪</a:t>
            </a:r>
            <a:r>
              <a:rPr kumimoji="1" lang="en-US" altLang="zh-CN" sz="2200" b="1" dirty="0">
                <a:solidFill>
                  <a:srgbClr val="3333CC"/>
                </a:solidFill>
                <a:ea typeface="楷体_GB2312" pitchFamily="49" charset="-122"/>
              </a:rPr>
              <a:t>50</a:t>
            </a:r>
            <a:r>
              <a:rPr kumimoji="1" lang="zh-CN" altLang="en-US" sz="2200" b="1" dirty="0">
                <a:solidFill>
                  <a:srgbClr val="3333CC"/>
                </a:solidFill>
                <a:ea typeface="楷体_GB2312" pitchFamily="49" charset="-122"/>
              </a:rPr>
              <a:t>年代末，正值美苏冷战时期，当时美国军方为了避免自己的计算机被炸毁，导致整个网络瘫痪，于是美国国防部的高级研究计划局建设了一个军用网，保证即便部分计算机被袭击摧毁，其他部分仍然正常通信和联系。</a:t>
            </a:r>
            <a:endParaRPr kumimoji="1" lang="en-CA" altLang="zh-CN" sz="2200" b="1" dirty="0">
              <a:solidFill>
                <a:srgbClr val="3333CC"/>
              </a:solidFill>
              <a:ea typeface="楷体_GB2312" pitchFamily="49" charset="-122"/>
            </a:endParaRPr>
          </a:p>
          <a:p>
            <a:pPr marL="914400" indent="-457200" eaLnBrk="0" hangingPunct="0">
              <a:lnSpc>
                <a:spcPct val="120000"/>
              </a:lnSpc>
            </a:pPr>
            <a:endParaRPr kumimoji="1" lang="en-CA" sz="2200" b="1" dirty="0">
              <a:solidFill>
                <a:srgbClr val="3333CC"/>
              </a:solidFill>
              <a:ea typeface="楷体_GB2312" pitchFamily="49" charset="-122"/>
            </a:endParaRPr>
          </a:p>
          <a:p>
            <a:pPr marL="914400" indent="-457200" eaLnBrk="0" hangingPunct="0">
              <a:lnSpc>
                <a:spcPct val="120000"/>
              </a:lnSpc>
            </a:pPr>
            <a:r>
              <a:rPr kumimoji="1" lang="zh-CN" altLang="en-US" sz="2200" b="1" dirty="0">
                <a:solidFill>
                  <a:srgbClr val="3333CC"/>
                </a:solidFill>
                <a:ea typeface="楷体_GB2312" pitchFamily="49" charset="-122"/>
              </a:rPr>
              <a:t>阿帕网</a:t>
            </a:r>
            <a:endParaRPr kumimoji="1" lang="en-CA" sz="2200" b="1" dirty="0">
              <a:solidFill>
                <a:srgbClr val="3333CC"/>
              </a:solidFill>
              <a:ea typeface="楷体_GB2312" pitchFamily="49" charset="-122"/>
            </a:endParaRPr>
          </a:p>
        </p:txBody>
      </p:sp>
      <p:sp>
        <p:nvSpPr>
          <p:cNvPr id="22" name="TextBox 21">
            <a:extLst>
              <a:ext uri="{FF2B5EF4-FFF2-40B4-BE49-F238E27FC236}">
                <a16:creationId xmlns:a16="http://schemas.microsoft.com/office/drawing/2014/main" id="{5FCBA1EE-696E-4975-C9CC-7161F8B4E432}"/>
              </a:ext>
            </a:extLst>
          </p:cNvPr>
          <p:cNvSpPr txBox="1"/>
          <p:nvPr/>
        </p:nvSpPr>
        <p:spPr>
          <a:xfrm>
            <a:off x="592036" y="4558729"/>
            <a:ext cx="6194322" cy="430887"/>
          </a:xfrm>
          <a:prstGeom prst="rect">
            <a:avLst/>
          </a:prstGeom>
          <a:noFill/>
        </p:spPr>
        <p:txBody>
          <a:bodyPr wrap="square">
            <a:spAutoFit/>
          </a:bodyPr>
          <a:lstStyle/>
          <a:p>
            <a:r>
              <a:rPr kumimoji="1" lang="zh-CN" altLang="en-US" sz="2200" b="1" dirty="0">
                <a:solidFill>
                  <a:srgbClr val="3333CC"/>
                </a:solidFill>
                <a:ea typeface="楷体_GB2312" pitchFamily="49" charset="-122"/>
              </a:rPr>
              <a:t>最初阿帕网只连接</a:t>
            </a:r>
            <a:r>
              <a:rPr kumimoji="1" lang="en-US" altLang="zh-CN" sz="2200" b="1" dirty="0">
                <a:solidFill>
                  <a:srgbClr val="3333CC"/>
                </a:solidFill>
                <a:ea typeface="楷体_GB2312" pitchFamily="49" charset="-122"/>
              </a:rPr>
              <a:t>4</a:t>
            </a:r>
            <a:r>
              <a:rPr kumimoji="1" lang="zh-CN" altLang="en-US" sz="2200" b="1" dirty="0">
                <a:solidFill>
                  <a:srgbClr val="3333CC"/>
                </a:solidFill>
                <a:ea typeface="楷体_GB2312" pitchFamily="49" charset="-122"/>
              </a:rPr>
              <a:t>台计算机</a:t>
            </a:r>
            <a:r>
              <a:rPr lang="zh-CN" altLang="en-US" b="0" i="0" dirty="0">
                <a:solidFill>
                  <a:srgbClr val="333333"/>
                </a:solidFill>
                <a:effectLst/>
                <a:latin typeface="-apple-system"/>
              </a:rPr>
              <a:t>，</a:t>
            </a:r>
            <a:endParaRPr lang="en-CA" dirty="0"/>
          </a:p>
        </p:txBody>
      </p:sp>
    </p:spTree>
    <p:extLst>
      <p:ext uri="{BB962C8B-B14F-4D97-AF65-F5344CB8AC3E}">
        <p14:creationId xmlns:p14="http://schemas.microsoft.com/office/powerpoint/2010/main" val="3091926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C2172-A254-3467-F335-6CB8C4B70470}"/>
              </a:ext>
            </a:extLst>
          </p:cNvPr>
          <p:cNvSpPr>
            <a:spLocks noGrp="1"/>
          </p:cNvSpPr>
          <p:nvPr>
            <p:ph type="body" sz="quarter" idx="10"/>
          </p:nvPr>
        </p:nvSpPr>
        <p:spPr/>
        <p:txBody>
          <a:bodyPr/>
          <a:lstStyle/>
          <a:p>
            <a:r>
              <a:rPr lang="en-US" altLang="zh-CN" dirty="0"/>
              <a:t>2.2 </a:t>
            </a:r>
            <a:r>
              <a:rPr lang="zh-CN" altLang="en-US" dirty="0"/>
              <a:t>计算机网络</a:t>
            </a:r>
          </a:p>
          <a:p>
            <a:endParaRPr lang="en-CA" dirty="0"/>
          </a:p>
        </p:txBody>
      </p:sp>
      <p:pic>
        <p:nvPicPr>
          <p:cNvPr id="38914" name="Picture 2">
            <a:extLst>
              <a:ext uri="{FF2B5EF4-FFF2-40B4-BE49-F238E27FC236}">
                <a16:creationId xmlns:a16="http://schemas.microsoft.com/office/drawing/2014/main" id="{C4786DE6-8497-C9C4-96DC-B5879C237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42" y="1108741"/>
            <a:ext cx="8265242" cy="5744343"/>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罗伯特·卡恩_百度百科">
            <a:extLst>
              <a:ext uri="{FF2B5EF4-FFF2-40B4-BE49-F238E27FC236}">
                <a16:creationId xmlns:a16="http://schemas.microsoft.com/office/drawing/2014/main" id="{5B1E0607-99B5-DF2D-D5CF-88398E541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059" y="1216742"/>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互联网之父”感染新冠肺炎！特朗普将彻底摧毁美国文明？ - 知乎">
            <a:extLst>
              <a:ext uri="{FF2B5EF4-FFF2-40B4-BE49-F238E27FC236}">
                <a16:creationId xmlns:a16="http://schemas.microsoft.com/office/drawing/2014/main" id="{5A8F01C7-5D04-5712-4080-2F8E61D85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534" y="375361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0DA9DA-B59C-4F94-EA97-4AA2BA304B24}"/>
              </a:ext>
            </a:extLst>
          </p:cNvPr>
          <p:cNvSpPr txBox="1"/>
          <p:nvPr/>
        </p:nvSpPr>
        <p:spPr>
          <a:xfrm>
            <a:off x="9775723" y="6300021"/>
            <a:ext cx="1461237" cy="369332"/>
          </a:xfrm>
          <a:prstGeom prst="rect">
            <a:avLst/>
          </a:prstGeom>
          <a:noFill/>
        </p:spPr>
        <p:txBody>
          <a:bodyPr wrap="square">
            <a:spAutoFit/>
          </a:bodyPr>
          <a:lstStyle/>
          <a:p>
            <a:r>
              <a:rPr kumimoji="1" lang="en-US" altLang="zh-CN" b="1" dirty="0">
                <a:solidFill>
                  <a:srgbClr val="3333CC"/>
                </a:solidFill>
                <a:ea typeface="楷体_GB2312" pitchFamily="49" charset="-122"/>
              </a:rPr>
              <a:t>TCP/IP</a:t>
            </a:r>
            <a:r>
              <a:rPr kumimoji="1" lang="zh-CN" altLang="en-US" b="1" dirty="0">
                <a:solidFill>
                  <a:srgbClr val="3333CC"/>
                </a:solidFill>
                <a:ea typeface="楷体_GB2312" pitchFamily="49" charset="-122"/>
              </a:rPr>
              <a:t>协议</a:t>
            </a:r>
            <a:endParaRPr lang="en-CA" dirty="0"/>
          </a:p>
        </p:txBody>
      </p:sp>
    </p:spTree>
    <p:extLst>
      <p:ext uri="{BB962C8B-B14F-4D97-AF65-F5344CB8AC3E}">
        <p14:creationId xmlns:p14="http://schemas.microsoft.com/office/powerpoint/2010/main" val="4088685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99C20-9475-4546-6C32-A0EC4F035A1D}"/>
              </a:ext>
            </a:extLst>
          </p:cNvPr>
          <p:cNvSpPr>
            <a:spLocks noGrp="1"/>
          </p:cNvSpPr>
          <p:nvPr>
            <p:ph type="body" sz="quarter" idx="10"/>
          </p:nvPr>
        </p:nvSpPr>
        <p:spPr>
          <a:xfrm>
            <a:off x="1587196" y="340254"/>
            <a:ext cx="4204003" cy="530225"/>
          </a:xfrm>
        </p:spPr>
        <p:txBody>
          <a:bodyPr/>
          <a:lstStyle/>
          <a:p>
            <a:r>
              <a:rPr lang="en-US" altLang="zh-CN" dirty="0"/>
              <a:t>2.2 </a:t>
            </a:r>
            <a:r>
              <a:rPr lang="zh-CN" altLang="en-US" dirty="0"/>
              <a:t>计算机网络</a:t>
            </a:r>
          </a:p>
          <a:p>
            <a:endParaRPr lang="en-CA" dirty="0"/>
          </a:p>
        </p:txBody>
      </p:sp>
      <p:sp>
        <p:nvSpPr>
          <p:cNvPr id="4" name="Rectangle 5">
            <a:extLst>
              <a:ext uri="{FF2B5EF4-FFF2-40B4-BE49-F238E27FC236}">
                <a16:creationId xmlns:a16="http://schemas.microsoft.com/office/drawing/2014/main" id="{38373845-E752-B558-D760-2C5033128455}"/>
              </a:ext>
            </a:extLst>
          </p:cNvPr>
          <p:cNvSpPr>
            <a:spLocks noChangeArrowheads="1"/>
          </p:cNvSpPr>
          <p:nvPr/>
        </p:nvSpPr>
        <p:spPr bwMode="auto">
          <a:xfrm>
            <a:off x="50245" y="1076325"/>
            <a:ext cx="3714750"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kumimoji="1" lang="zh-CN" altLang="en-US" sz="2800" b="1" dirty="0">
                <a:solidFill>
                  <a:schemeClr val="bg1"/>
                </a:solidFill>
                <a:ea typeface="宋体" pitchFamily="2" charset="-122"/>
              </a:rPr>
              <a:t>计算机网络的概念</a:t>
            </a:r>
            <a:endParaRPr lang="zh-CN" altLang="en-US" sz="2800" b="1" dirty="0">
              <a:solidFill>
                <a:schemeClr val="bg1"/>
              </a:solidFill>
              <a:ea typeface="宋体" pitchFamily="2" charset="-122"/>
            </a:endParaRPr>
          </a:p>
        </p:txBody>
      </p:sp>
      <p:graphicFrame>
        <p:nvGraphicFramePr>
          <p:cNvPr id="5" name="Object 7">
            <a:extLst>
              <a:ext uri="{FF2B5EF4-FFF2-40B4-BE49-F238E27FC236}">
                <a16:creationId xmlns:a16="http://schemas.microsoft.com/office/drawing/2014/main" id="{DC539FEF-5423-8D48-03E9-A12BA46E13F0}"/>
              </a:ext>
            </a:extLst>
          </p:cNvPr>
          <p:cNvGraphicFramePr>
            <a:graphicFrameLocks noChangeAspect="1"/>
          </p:cNvGraphicFramePr>
          <p:nvPr>
            <p:extLst>
              <p:ext uri="{D42A27DB-BD31-4B8C-83A1-F6EECF244321}">
                <p14:modId xmlns:p14="http://schemas.microsoft.com/office/powerpoint/2010/main" val="4259575914"/>
              </p:ext>
            </p:extLst>
          </p:nvPr>
        </p:nvGraphicFramePr>
        <p:xfrm>
          <a:off x="153319" y="1101918"/>
          <a:ext cx="6101538" cy="3963988"/>
        </p:xfrm>
        <a:graphic>
          <a:graphicData uri="http://schemas.openxmlformats.org/presentationml/2006/ole">
            <mc:AlternateContent xmlns:mc="http://schemas.openxmlformats.org/markup-compatibility/2006">
              <mc:Choice xmlns:v="urn:schemas-microsoft-com:vml" Requires="v">
                <p:oleObj name="Visio" r:id="rId2" imgW="4264762" imgH="3286354" progId="">
                  <p:embed/>
                </p:oleObj>
              </mc:Choice>
              <mc:Fallback>
                <p:oleObj name="Visio" r:id="rId2" imgW="4264762" imgH="3286354" progId="">
                  <p:embed/>
                  <p:pic>
                    <p:nvPicPr>
                      <p:cNvPr id="24781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19" y="1101918"/>
                        <a:ext cx="6101538" cy="3963988"/>
                      </a:xfrm>
                      <a:prstGeom prst="rect">
                        <a:avLst/>
                      </a:prstGeom>
                      <a:noFill/>
                    </p:spPr>
                  </p:pic>
                </p:oleObj>
              </mc:Fallback>
            </mc:AlternateContent>
          </a:graphicData>
        </a:graphic>
      </p:graphicFrame>
      <p:sp>
        <p:nvSpPr>
          <p:cNvPr id="6" name="AutoShape 8">
            <a:hlinkClick r:id="" action="ppaction://noaction" highlightClick="1"/>
            <a:extLst>
              <a:ext uri="{FF2B5EF4-FFF2-40B4-BE49-F238E27FC236}">
                <a16:creationId xmlns:a16="http://schemas.microsoft.com/office/drawing/2014/main" id="{581E0275-6BA3-E61B-D935-E299B70586FC}"/>
              </a:ext>
            </a:extLst>
          </p:cNvPr>
          <p:cNvSpPr>
            <a:spLocks noChangeArrowheads="1"/>
          </p:cNvSpPr>
          <p:nvPr/>
        </p:nvSpPr>
        <p:spPr bwMode="auto">
          <a:xfrm>
            <a:off x="14288" y="6099175"/>
            <a:ext cx="368300" cy="233363"/>
          </a:xfrm>
          <a:prstGeom prst="actionButtonForwardNext">
            <a:avLst/>
          </a:prstGeom>
          <a:gradFill rotWithShape="1">
            <a:gsLst>
              <a:gs pos="0">
                <a:schemeClr val="bg1"/>
              </a:gs>
              <a:gs pos="100000">
                <a:schemeClr val="bg1">
                  <a:gamma/>
                  <a:shade val="46275"/>
                  <a:invGamma/>
                </a:schemeClr>
              </a:gs>
            </a:gsLst>
            <a:lin ang="5400000" scaled="1"/>
          </a:gradFill>
          <a:ln w="9525">
            <a:noFill/>
            <a:miter lim="800000"/>
            <a:headEnd/>
            <a:tailEnd/>
          </a:ln>
          <a:effectLst/>
        </p:spPr>
        <p:txBody>
          <a:bodyPr wrap="none" lIns="0" tIns="0" rIns="0" bIns="0" anchor="ctr"/>
          <a:lstStyle/>
          <a:p>
            <a:endParaRPr lang="zh-CN" altLang="en-US"/>
          </a:p>
        </p:txBody>
      </p:sp>
      <p:sp>
        <p:nvSpPr>
          <p:cNvPr id="7" name="AutoShape 9">
            <a:hlinkClick r:id="" action="ppaction://noaction" highlightClick="1"/>
            <a:extLst>
              <a:ext uri="{FF2B5EF4-FFF2-40B4-BE49-F238E27FC236}">
                <a16:creationId xmlns:a16="http://schemas.microsoft.com/office/drawing/2014/main" id="{4AD0B188-48EF-E1B7-4458-048A7C405CF8}"/>
              </a:ext>
            </a:extLst>
          </p:cNvPr>
          <p:cNvSpPr>
            <a:spLocks noChangeArrowheads="1"/>
          </p:cNvSpPr>
          <p:nvPr/>
        </p:nvSpPr>
        <p:spPr bwMode="auto">
          <a:xfrm>
            <a:off x="14288" y="6411913"/>
            <a:ext cx="371475" cy="214312"/>
          </a:xfrm>
          <a:prstGeom prst="actionButtonBackPrevious">
            <a:avLst/>
          </a:prstGeom>
          <a:gradFill rotWithShape="1">
            <a:gsLst>
              <a:gs pos="0">
                <a:schemeClr val="bg1"/>
              </a:gs>
              <a:gs pos="100000">
                <a:schemeClr val="bg1">
                  <a:gamma/>
                  <a:shade val="46275"/>
                  <a:invGamma/>
                </a:schemeClr>
              </a:gs>
            </a:gsLst>
            <a:lin ang="5400000" scaled="1"/>
          </a:gradFill>
          <a:ln w="9525">
            <a:noFill/>
            <a:miter lim="800000"/>
            <a:headEnd/>
            <a:tailEnd/>
          </a:ln>
          <a:effectLst/>
        </p:spPr>
        <p:txBody>
          <a:bodyPr wrap="none" lIns="0" tIns="0" rIns="0" bIns="0" anchor="ctr"/>
          <a:lstStyle/>
          <a:p>
            <a:endParaRPr lang="zh-CN" altLang="en-US"/>
          </a:p>
        </p:txBody>
      </p:sp>
      <p:grpSp>
        <p:nvGrpSpPr>
          <p:cNvPr id="8" name="Group 10">
            <a:extLst>
              <a:ext uri="{FF2B5EF4-FFF2-40B4-BE49-F238E27FC236}">
                <a16:creationId xmlns:a16="http://schemas.microsoft.com/office/drawing/2014/main" id="{58B06F79-BCEA-BECF-A185-EB1A2432CC78}"/>
              </a:ext>
            </a:extLst>
          </p:cNvPr>
          <p:cNvGrpSpPr>
            <a:grpSpLocks/>
          </p:cNvGrpSpPr>
          <p:nvPr/>
        </p:nvGrpSpPr>
        <p:grpSpPr bwMode="auto">
          <a:xfrm>
            <a:off x="5985239" y="1079536"/>
            <a:ext cx="6140642" cy="4022741"/>
            <a:chOff x="-4368" y="920"/>
            <a:chExt cx="4612" cy="3391"/>
          </a:xfrm>
        </p:grpSpPr>
        <p:pic>
          <p:nvPicPr>
            <p:cNvPr id="9" name="Picture 11" descr="绿白块">
              <a:extLst>
                <a:ext uri="{FF2B5EF4-FFF2-40B4-BE49-F238E27FC236}">
                  <a16:creationId xmlns:a16="http://schemas.microsoft.com/office/drawing/2014/main" id="{9BC9659B-CA15-5C69-E7C8-170C08CD6A45}"/>
                </a:ext>
              </a:extLst>
            </p:cNvPr>
            <p:cNvPicPr>
              <a:picLocks noChangeAspect="1" noChangeArrowheads="1"/>
            </p:cNvPicPr>
            <p:nvPr/>
          </p:nvPicPr>
          <p:blipFill>
            <a:blip r:embed="rId4" cstate="print"/>
            <a:srcRect/>
            <a:stretch>
              <a:fillRect/>
            </a:stretch>
          </p:blipFill>
          <p:spPr bwMode="auto">
            <a:xfrm>
              <a:off x="-3908" y="920"/>
              <a:ext cx="4068" cy="3193"/>
            </a:xfrm>
            <a:prstGeom prst="rect">
              <a:avLst/>
            </a:prstGeom>
            <a:noFill/>
          </p:spPr>
        </p:pic>
        <p:grpSp>
          <p:nvGrpSpPr>
            <p:cNvPr id="10" name="Group 12">
              <a:extLst>
                <a:ext uri="{FF2B5EF4-FFF2-40B4-BE49-F238E27FC236}">
                  <a16:creationId xmlns:a16="http://schemas.microsoft.com/office/drawing/2014/main" id="{6C28F948-94C1-8A26-8F8B-64D77116F41B}"/>
                </a:ext>
              </a:extLst>
            </p:cNvPr>
            <p:cNvGrpSpPr>
              <a:grpSpLocks/>
            </p:cNvGrpSpPr>
            <p:nvPr/>
          </p:nvGrpSpPr>
          <p:grpSpPr bwMode="auto">
            <a:xfrm>
              <a:off x="17" y="930"/>
              <a:ext cx="227" cy="2948"/>
              <a:chOff x="113" y="1253"/>
              <a:chExt cx="227" cy="2948"/>
            </a:xfrm>
          </p:grpSpPr>
          <p:sp>
            <p:nvSpPr>
              <p:cNvPr id="13" name="AutoShape 13">
                <a:extLst>
                  <a:ext uri="{FF2B5EF4-FFF2-40B4-BE49-F238E27FC236}">
                    <a16:creationId xmlns:a16="http://schemas.microsoft.com/office/drawing/2014/main" id="{92F434EA-A890-9817-1681-F4B0B8C4546E}"/>
                  </a:ext>
                </a:extLst>
              </p:cNvPr>
              <p:cNvSpPr>
                <a:spLocks noChangeArrowheads="1"/>
              </p:cNvSpPr>
              <p:nvPr/>
            </p:nvSpPr>
            <p:spPr bwMode="auto">
              <a:xfrm>
                <a:off x="113" y="1253"/>
                <a:ext cx="227" cy="2948"/>
              </a:xfrm>
              <a:prstGeom prst="flowChartPredefinedProcess">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rgbClr val="080808"/>
                </a:solidFill>
                <a:miter lim="800000"/>
                <a:headEnd/>
                <a:tailEnd/>
              </a:ln>
              <a:effectLst/>
            </p:spPr>
            <p:txBody>
              <a:bodyPr wrap="none" anchor="ctr"/>
              <a:lstStyle/>
              <a:p>
                <a:endParaRPr lang="zh-CN" altLang="en-US"/>
              </a:p>
            </p:txBody>
          </p:sp>
          <p:sp>
            <p:nvSpPr>
              <p:cNvPr id="14" name="Rectangle 14">
                <a:extLst>
                  <a:ext uri="{FF2B5EF4-FFF2-40B4-BE49-F238E27FC236}">
                    <a16:creationId xmlns:a16="http://schemas.microsoft.com/office/drawing/2014/main" id="{360208BE-944C-C836-552E-B881C3E7275E}"/>
                  </a:ext>
                </a:extLst>
              </p:cNvPr>
              <p:cNvSpPr>
                <a:spLocks noChangeArrowheads="1"/>
              </p:cNvSpPr>
              <p:nvPr/>
            </p:nvSpPr>
            <p:spPr bwMode="auto">
              <a:xfrm>
                <a:off x="204" y="1616"/>
                <a:ext cx="45" cy="317"/>
              </a:xfrm>
              <a:prstGeom prst="rect">
                <a:avLst/>
              </a:prstGeom>
              <a:gradFill rotWithShape="1">
                <a:gsLst>
                  <a:gs pos="0">
                    <a:schemeClr val="accent1"/>
                  </a:gs>
                  <a:gs pos="50000">
                    <a:schemeClr val="accent1">
                      <a:gamma/>
                      <a:shade val="46275"/>
                      <a:invGamma/>
                    </a:schemeClr>
                  </a:gs>
                  <a:gs pos="100000">
                    <a:schemeClr val="accent1"/>
                  </a:gs>
                </a:gsLst>
                <a:lin ang="0" scaled="1"/>
              </a:gradFill>
              <a:ln w="9525">
                <a:solidFill>
                  <a:srgbClr val="080808"/>
                </a:solidFill>
                <a:miter lim="800000"/>
                <a:headEnd/>
                <a:tailEnd/>
              </a:ln>
              <a:effectLst/>
            </p:spPr>
            <p:txBody>
              <a:bodyPr wrap="none" anchor="ctr"/>
              <a:lstStyle/>
              <a:p>
                <a:endParaRPr lang="zh-CN" altLang="en-US"/>
              </a:p>
            </p:txBody>
          </p:sp>
          <p:sp>
            <p:nvSpPr>
              <p:cNvPr id="15" name="Rectangle 15">
                <a:extLst>
                  <a:ext uri="{FF2B5EF4-FFF2-40B4-BE49-F238E27FC236}">
                    <a16:creationId xmlns:a16="http://schemas.microsoft.com/office/drawing/2014/main" id="{74864E04-C791-C2A4-AE2D-D7B7CE0BEF6B}"/>
                  </a:ext>
                </a:extLst>
              </p:cNvPr>
              <p:cNvSpPr>
                <a:spLocks noChangeArrowheads="1"/>
              </p:cNvSpPr>
              <p:nvPr/>
            </p:nvSpPr>
            <p:spPr bwMode="auto">
              <a:xfrm>
                <a:off x="204" y="2024"/>
                <a:ext cx="45" cy="317"/>
              </a:xfrm>
              <a:prstGeom prst="rect">
                <a:avLst/>
              </a:prstGeom>
              <a:gradFill rotWithShape="1">
                <a:gsLst>
                  <a:gs pos="0">
                    <a:schemeClr val="accent1"/>
                  </a:gs>
                  <a:gs pos="50000">
                    <a:schemeClr val="accent1">
                      <a:gamma/>
                      <a:shade val="46275"/>
                      <a:invGamma/>
                    </a:schemeClr>
                  </a:gs>
                  <a:gs pos="100000">
                    <a:schemeClr val="accent1"/>
                  </a:gs>
                </a:gsLst>
                <a:lin ang="0" scaled="1"/>
              </a:gradFill>
              <a:ln w="9525">
                <a:solidFill>
                  <a:srgbClr val="080808"/>
                </a:solidFill>
                <a:miter lim="800000"/>
                <a:headEnd/>
                <a:tailEnd/>
              </a:ln>
              <a:effectLst/>
            </p:spPr>
            <p:txBody>
              <a:bodyPr wrap="none" anchor="ctr"/>
              <a:lstStyle/>
              <a:p>
                <a:endParaRPr lang="zh-CN" altLang="en-US"/>
              </a:p>
            </p:txBody>
          </p:sp>
          <p:sp>
            <p:nvSpPr>
              <p:cNvPr id="16" name="Rectangle 16">
                <a:extLst>
                  <a:ext uri="{FF2B5EF4-FFF2-40B4-BE49-F238E27FC236}">
                    <a16:creationId xmlns:a16="http://schemas.microsoft.com/office/drawing/2014/main" id="{307E66D4-1B14-3C10-67F0-28BE555DDC28}"/>
                  </a:ext>
                </a:extLst>
              </p:cNvPr>
              <p:cNvSpPr>
                <a:spLocks noChangeArrowheads="1"/>
              </p:cNvSpPr>
              <p:nvPr/>
            </p:nvSpPr>
            <p:spPr bwMode="auto">
              <a:xfrm>
                <a:off x="204" y="2432"/>
                <a:ext cx="45" cy="317"/>
              </a:xfrm>
              <a:prstGeom prst="rect">
                <a:avLst/>
              </a:prstGeom>
              <a:gradFill rotWithShape="1">
                <a:gsLst>
                  <a:gs pos="0">
                    <a:schemeClr val="accent1"/>
                  </a:gs>
                  <a:gs pos="50000">
                    <a:schemeClr val="accent1">
                      <a:gamma/>
                      <a:shade val="46275"/>
                      <a:invGamma/>
                    </a:schemeClr>
                  </a:gs>
                  <a:gs pos="100000">
                    <a:schemeClr val="accent1"/>
                  </a:gs>
                </a:gsLst>
                <a:lin ang="0" scaled="1"/>
              </a:gradFill>
              <a:ln w="9525">
                <a:solidFill>
                  <a:srgbClr val="080808"/>
                </a:solidFill>
                <a:miter lim="800000"/>
                <a:headEnd/>
                <a:tailEnd/>
              </a:ln>
              <a:effectLst/>
            </p:spPr>
            <p:txBody>
              <a:bodyPr wrap="none" anchor="ctr"/>
              <a:lstStyle/>
              <a:p>
                <a:endParaRPr lang="zh-CN" altLang="en-US"/>
              </a:p>
            </p:txBody>
          </p:sp>
          <p:sp>
            <p:nvSpPr>
              <p:cNvPr id="17" name="Rectangle 17">
                <a:extLst>
                  <a:ext uri="{FF2B5EF4-FFF2-40B4-BE49-F238E27FC236}">
                    <a16:creationId xmlns:a16="http://schemas.microsoft.com/office/drawing/2014/main" id="{E2BE1927-8EA5-2B70-3DAD-C1964754A661}"/>
                  </a:ext>
                </a:extLst>
              </p:cNvPr>
              <p:cNvSpPr>
                <a:spLocks noChangeArrowheads="1"/>
              </p:cNvSpPr>
              <p:nvPr/>
            </p:nvSpPr>
            <p:spPr bwMode="auto">
              <a:xfrm>
                <a:off x="204" y="2840"/>
                <a:ext cx="45" cy="317"/>
              </a:xfrm>
              <a:prstGeom prst="rect">
                <a:avLst/>
              </a:prstGeom>
              <a:gradFill rotWithShape="1">
                <a:gsLst>
                  <a:gs pos="0">
                    <a:schemeClr val="accent1"/>
                  </a:gs>
                  <a:gs pos="50000">
                    <a:schemeClr val="accent1">
                      <a:gamma/>
                      <a:shade val="46275"/>
                      <a:invGamma/>
                    </a:schemeClr>
                  </a:gs>
                  <a:gs pos="100000">
                    <a:schemeClr val="accent1"/>
                  </a:gs>
                </a:gsLst>
                <a:lin ang="0" scaled="1"/>
              </a:gradFill>
              <a:ln w="9525">
                <a:solidFill>
                  <a:srgbClr val="080808"/>
                </a:solidFill>
                <a:miter lim="800000"/>
                <a:headEnd/>
                <a:tailEnd/>
              </a:ln>
              <a:effectLst/>
            </p:spPr>
            <p:txBody>
              <a:bodyPr wrap="none" anchor="ctr"/>
              <a:lstStyle/>
              <a:p>
                <a:endParaRPr lang="zh-CN" altLang="en-US"/>
              </a:p>
            </p:txBody>
          </p:sp>
          <p:sp>
            <p:nvSpPr>
              <p:cNvPr id="18" name="Rectangle 18">
                <a:extLst>
                  <a:ext uri="{FF2B5EF4-FFF2-40B4-BE49-F238E27FC236}">
                    <a16:creationId xmlns:a16="http://schemas.microsoft.com/office/drawing/2014/main" id="{7CD514D6-173D-D657-040D-73B3245BA9FA}"/>
                  </a:ext>
                </a:extLst>
              </p:cNvPr>
              <p:cNvSpPr>
                <a:spLocks noChangeArrowheads="1"/>
              </p:cNvSpPr>
              <p:nvPr/>
            </p:nvSpPr>
            <p:spPr bwMode="auto">
              <a:xfrm>
                <a:off x="204" y="3249"/>
                <a:ext cx="45" cy="317"/>
              </a:xfrm>
              <a:prstGeom prst="rect">
                <a:avLst/>
              </a:prstGeom>
              <a:gradFill rotWithShape="1">
                <a:gsLst>
                  <a:gs pos="0">
                    <a:schemeClr val="accent1"/>
                  </a:gs>
                  <a:gs pos="50000">
                    <a:schemeClr val="accent1">
                      <a:gamma/>
                      <a:shade val="46275"/>
                      <a:invGamma/>
                    </a:schemeClr>
                  </a:gs>
                  <a:gs pos="100000">
                    <a:schemeClr val="accent1"/>
                  </a:gs>
                </a:gsLst>
                <a:lin ang="0" scaled="1"/>
              </a:gradFill>
              <a:ln w="9525">
                <a:solidFill>
                  <a:srgbClr val="080808"/>
                </a:solidFill>
                <a:miter lim="800000"/>
                <a:headEnd/>
                <a:tailEnd/>
              </a:ln>
              <a:effectLst/>
            </p:spPr>
            <p:txBody>
              <a:bodyPr wrap="none" anchor="ctr"/>
              <a:lstStyle/>
              <a:p>
                <a:endParaRPr lang="zh-CN" altLang="en-US"/>
              </a:p>
            </p:txBody>
          </p:sp>
          <p:sp>
            <p:nvSpPr>
              <p:cNvPr id="19" name="Rectangle 19">
                <a:extLst>
                  <a:ext uri="{FF2B5EF4-FFF2-40B4-BE49-F238E27FC236}">
                    <a16:creationId xmlns:a16="http://schemas.microsoft.com/office/drawing/2014/main" id="{680E2469-AA24-FA99-A444-734506E18AF5}"/>
                  </a:ext>
                </a:extLst>
              </p:cNvPr>
              <p:cNvSpPr>
                <a:spLocks noChangeArrowheads="1"/>
              </p:cNvSpPr>
              <p:nvPr/>
            </p:nvSpPr>
            <p:spPr bwMode="auto">
              <a:xfrm>
                <a:off x="204" y="3657"/>
                <a:ext cx="45" cy="317"/>
              </a:xfrm>
              <a:prstGeom prst="rect">
                <a:avLst/>
              </a:prstGeom>
              <a:gradFill rotWithShape="1">
                <a:gsLst>
                  <a:gs pos="0">
                    <a:schemeClr val="accent1"/>
                  </a:gs>
                  <a:gs pos="50000">
                    <a:schemeClr val="accent1">
                      <a:gamma/>
                      <a:shade val="46275"/>
                      <a:invGamma/>
                    </a:schemeClr>
                  </a:gs>
                  <a:gs pos="100000">
                    <a:schemeClr val="accent1"/>
                  </a:gs>
                </a:gsLst>
                <a:lin ang="0" scaled="1"/>
              </a:gradFill>
              <a:ln w="9525">
                <a:solidFill>
                  <a:srgbClr val="080808"/>
                </a:solidFill>
                <a:miter lim="800000"/>
                <a:headEnd/>
                <a:tailEnd/>
              </a:ln>
              <a:effectLst/>
            </p:spPr>
            <p:txBody>
              <a:bodyPr wrap="none" anchor="ctr"/>
              <a:lstStyle/>
              <a:p>
                <a:endParaRPr lang="zh-CN" altLang="en-US"/>
              </a:p>
            </p:txBody>
          </p:sp>
        </p:grpSp>
        <p:sp>
          <p:nvSpPr>
            <p:cNvPr id="11" name="Text Box 20">
              <a:extLst>
                <a:ext uri="{FF2B5EF4-FFF2-40B4-BE49-F238E27FC236}">
                  <a16:creationId xmlns:a16="http://schemas.microsoft.com/office/drawing/2014/main" id="{E09335DF-230A-9BFD-D8E4-BFC4833BC0CB}"/>
                </a:ext>
              </a:extLst>
            </p:cNvPr>
            <p:cNvSpPr txBox="1">
              <a:spLocks noChangeArrowheads="1"/>
            </p:cNvSpPr>
            <p:nvPr/>
          </p:nvSpPr>
          <p:spPr bwMode="auto">
            <a:xfrm>
              <a:off x="-4368" y="1824"/>
              <a:ext cx="4368" cy="2487"/>
            </a:xfrm>
            <a:prstGeom prst="rect">
              <a:avLst/>
            </a:prstGeom>
            <a:noFill/>
            <a:ln w="9525">
              <a:noFill/>
              <a:miter lim="800000"/>
              <a:headEnd/>
              <a:tailEnd/>
            </a:ln>
            <a:effectLst/>
          </p:spPr>
          <p:txBody>
            <a:bodyPr lIns="0" tIns="0" rIns="0" bIns="0">
              <a:spAutoFit/>
            </a:bodyPr>
            <a:lstStyle/>
            <a:p>
              <a:pPr marL="914400" indent="-457200" eaLnBrk="0" hangingPunct="0">
                <a:lnSpc>
                  <a:spcPct val="120000"/>
                </a:lnSpc>
              </a:pPr>
              <a:r>
                <a:rPr kumimoji="1" lang="zh-CN" altLang="en-US" sz="2600" b="1" dirty="0">
                  <a:solidFill>
                    <a:srgbClr val="3333CC"/>
                  </a:solidFill>
                  <a:ea typeface="楷体_GB2312" pitchFamily="49" charset="-122"/>
                </a:rPr>
                <a:t>       </a:t>
              </a:r>
              <a:r>
                <a:rPr kumimoji="1" lang="zh-CN" altLang="en-US" sz="2200" b="1" dirty="0">
                  <a:solidFill>
                    <a:srgbClr val="3333CC"/>
                  </a:solidFill>
                  <a:ea typeface="楷体_GB2312" pitchFamily="49" charset="-122"/>
                </a:rPr>
                <a:t>计算机网络：就是利用通信设备和线路将地理位置不同的、功能独立的多个计算机系统互连起来，以功能完善的网络软件（即网络通信协议、信息交换方式、网络操作系统等）实现网络中资源共享和信息传递的系统。</a:t>
              </a:r>
            </a:p>
            <a:p>
              <a:pPr marL="914400" indent="-457200" eaLnBrk="0" hangingPunct="0">
                <a:lnSpc>
                  <a:spcPct val="120000"/>
                </a:lnSpc>
                <a:buClr>
                  <a:srgbClr val="FF5B35"/>
                </a:buClr>
                <a:buFont typeface="Wingdings" pitchFamily="2" charset="2"/>
                <a:buNone/>
              </a:pPr>
              <a:endParaRPr lang="zh-CN" altLang="en-US" sz="2600" dirty="0">
                <a:solidFill>
                  <a:srgbClr val="2116F8"/>
                </a:solidFill>
                <a:effectLst>
                  <a:outerShdw blurRad="38100" dist="38100" dir="2700000" algn="tl">
                    <a:srgbClr val="C0C0C0"/>
                  </a:outerShdw>
                </a:effectLst>
                <a:latin typeface="楷体_GB2312" pitchFamily="49" charset="-122"/>
                <a:ea typeface="楷体_GB2312" pitchFamily="49" charset="-122"/>
              </a:endParaRPr>
            </a:p>
          </p:txBody>
        </p:sp>
        <p:sp>
          <p:nvSpPr>
            <p:cNvPr id="12" name="Text Box 21">
              <a:extLst>
                <a:ext uri="{FF2B5EF4-FFF2-40B4-BE49-F238E27FC236}">
                  <a16:creationId xmlns:a16="http://schemas.microsoft.com/office/drawing/2014/main" id="{6FBA3E57-916F-5231-97B3-11308449FFAC}"/>
                </a:ext>
              </a:extLst>
            </p:cNvPr>
            <p:cNvSpPr txBox="1">
              <a:spLocks noChangeArrowheads="1"/>
            </p:cNvSpPr>
            <p:nvPr/>
          </p:nvSpPr>
          <p:spPr bwMode="auto">
            <a:xfrm>
              <a:off x="-3802" y="1032"/>
              <a:ext cx="3304" cy="269"/>
            </a:xfrm>
            <a:prstGeom prst="rect">
              <a:avLst/>
            </a:prstGeom>
            <a:noFill/>
            <a:ln w="9525">
              <a:noFill/>
              <a:miter lim="800000"/>
              <a:headEnd/>
              <a:tailEnd/>
            </a:ln>
            <a:effectLst/>
          </p:spPr>
          <p:txBody>
            <a:bodyPr lIns="0" tIns="0" rIns="0" bIns="0">
              <a:spAutoFit/>
            </a:bodyPr>
            <a:lstStyle/>
            <a:p>
              <a:pPr marL="914400" indent="-457200" algn="ctr" eaLnBrk="0" hangingPunct="0">
                <a:spcBef>
                  <a:spcPct val="50000"/>
                </a:spcBef>
                <a:buClr>
                  <a:srgbClr val="FF5B35"/>
                </a:buClr>
                <a:buFont typeface="Wingdings" pitchFamily="2" charset="2"/>
                <a:buNone/>
              </a:pPr>
              <a:r>
                <a:rPr lang="zh-CN" altLang="en-US" sz="2800" b="1" dirty="0">
                  <a:solidFill>
                    <a:srgbClr val="FF5B35"/>
                  </a:solidFill>
                  <a:effectLst>
                    <a:outerShdw blurRad="38100" dist="38100" dir="2700000" algn="tl">
                      <a:srgbClr val="C0C0C0"/>
                    </a:outerShdw>
                  </a:effectLst>
                  <a:latin typeface="楷体_GB2312" pitchFamily="49" charset="-122"/>
                  <a:ea typeface="楷体_GB2312" pitchFamily="49" charset="-122"/>
                </a:rPr>
                <a:t>计算机网络的概念</a:t>
              </a:r>
              <a:endParaRPr lang="en-US" altLang="zh-CN" sz="2800" b="1" dirty="0">
                <a:solidFill>
                  <a:srgbClr val="FF5B35"/>
                </a:solidFill>
                <a:effectLst>
                  <a:outerShdw blurRad="38100" dist="38100" dir="2700000" algn="tl">
                    <a:srgbClr val="C0C0C0"/>
                  </a:outerShdw>
                </a:effectLst>
                <a:latin typeface="楷体_GB2312" pitchFamily="49" charset="-122"/>
                <a:ea typeface="楷体_GB2312" pitchFamily="49" charset="-122"/>
              </a:endParaRPr>
            </a:p>
          </p:txBody>
        </p:sp>
      </p:grpSp>
    </p:spTree>
    <p:extLst>
      <p:ext uri="{BB962C8B-B14F-4D97-AF65-F5344CB8AC3E}">
        <p14:creationId xmlns:p14="http://schemas.microsoft.com/office/powerpoint/2010/main" val="2867839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66667E-6 0.00741 L 0.74857 0.00741 " pathEditMode="relative" rAng="0" ptsTypes="AA">
                                      <p:cBhvr>
                                        <p:cTn id="6" dur="2000" fill="hold"/>
                                        <p:tgtEl>
                                          <p:spTgt spid="8"/>
                                        </p:tgtEl>
                                        <p:attrNameLst>
                                          <p:attrName>ppt_x</p:attrName>
                                          <p:attrName>ppt_y</p:attrName>
                                        </p:attrNameLst>
                                      </p:cBhvr>
                                      <p:rCtr x="37422" y="0"/>
                                    </p:animMotion>
                                  </p:childTnLst>
                                </p:cTn>
                              </p:par>
                            </p:childTnLst>
                          </p:cTn>
                        </p:par>
                      </p:childTnLst>
                    </p:cTn>
                  </p:par>
                </p:childTnLst>
              </p:cTn>
              <p:nextCondLst>
                <p:cond evt="onClick" delay="0">
                  <p:tgtEl>
                    <p:spTgt spid="6"/>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0.76107 0.00741 L 0.00273 0.01459 " pathEditMode="relative" rAng="0" ptsTypes="AA">
                                      <p:cBhvr>
                                        <p:cTn id="11" dur="2000" fill="hold"/>
                                        <p:tgtEl>
                                          <p:spTgt spid="8"/>
                                        </p:tgtEl>
                                        <p:attrNameLst>
                                          <p:attrName>ppt_x</p:attrName>
                                          <p:attrName>ppt_y</p:attrName>
                                        </p:attrNameLst>
                                      </p:cBhvr>
                                      <p:rCtr x="-37917" y="347"/>
                                    </p:animMotion>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930876" cy="530225"/>
          </a:xfrm>
        </p:spPr>
        <p:txBody>
          <a:bodyPr/>
          <a:lstStyle/>
          <a:p>
            <a:r>
              <a:rPr lang="en-US" altLang="zh-CN" dirty="0"/>
              <a:t>2.1 </a:t>
            </a:r>
            <a:r>
              <a:rPr lang="zh-CN" altLang="en-US" dirty="0"/>
              <a:t>计算机系统基础</a:t>
            </a:r>
            <a:r>
              <a:rPr lang="en-US" altLang="zh-CN" dirty="0"/>
              <a:t>-</a:t>
            </a:r>
            <a:r>
              <a:rPr lang="zh-CN" altLang="en-US" dirty="0"/>
              <a:t>希尔伯特第十问题</a:t>
            </a:r>
          </a:p>
        </p:txBody>
      </p:sp>
      <p:pic>
        <p:nvPicPr>
          <p:cNvPr id="3" name="图片 2"/>
          <p:cNvPicPr>
            <a:picLocks noChangeAspect="1"/>
          </p:cNvPicPr>
          <p:nvPr/>
        </p:nvPicPr>
        <p:blipFill>
          <a:blip r:embed="rId2"/>
          <a:stretch>
            <a:fillRect/>
          </a:stretch>
        </p:blipFill>
        <p:spPr>
          <a:xfrm>
            <a:off x="75622" y="1083108"/>
            <a:ext cx="2053359" cy="2649943"/>
          </a:xfrm>
          <a:prstGeom prst="rect">
            <a:avLst/>
          </a:prstGeom>
        </p:spPr>
      </p:pic>
      <p:pic>
        <p:nvPicPr>
          <p:cNvPr id="5" name="图片 4"/>
          <p:cNvPicPr>
            <a:picLocks noChangeAspect="1"/>
          </p:cNvPicPr>
          <p:nvPr/>
        </p:nvPicPr>
        <p:blipFill>
          <a:blip r:embed="rId3"/>
          <a:stretch>
            <a:fillRect/>
          </a:stretch>
        </p:blipFill>
        <p:spPr>
          <a:xfrm>
            <a:off x="2281611" y="1151208"/>
            <a:ext cx="9744938" cy="834609"/>
          </a:xfrm>
          <a:prstGeom prst="rect">
            <a:avLst/>
          </a:prstGeom>
        </p:spPr>
      </p:pic>
      <p:sp>
        <p:nvSpPr>
          <p:cNvPr id="9" name="矩形 8"/>
          <p:cNvSpPr/>
          <p:nvPr/>
        </p:nvSpPr>
        <p:spPr>
          <a:xfrm>
            <a:off x="2230581" y="2122282"/>
            <a:ext cx="9481128" cy="1569660"/>
          </a:xfrm>
          <a:prstGeom prst="rect">
            <a:avLst/>
          </a:prstGeom>
        </p:spPr>
        <p:txBody>
          <a:bodyPr wrap="square">
            <a:spAutoFit/>
          </a:bodyPr>
          <a:lstStyle/>
          <a:p>
            <a:pPr eaLnBrk="0" hangingPunct="0">
              <a:lnSpc>
                <a:spcPct val="120000"/>
              </a:lnSpc>
              <a:buSzPct val="120000"/>
              <a:buFont typeface="Wingdings" pitchFamily="2" charset="2"/>
              <a:buChar char="§"/>
            </a:pPr>
            <a:r>
              <a:rPr kumimoji="1" lang="zh-CN" altLang="en-US" b="1" dirty="0">
                <a:solidFill>
                  <a:srgbClr val="D60093"/>
                </a:solidFill>
                <a:latin typeface="Times New Roman" pitchFamily="18" charset="0"/>
                <a:ea typeface="楷体_GB2312" pitchFamily="49" charset="-122"/>
              </a:rPr>
              <a:t>希尔伯特第十问题</a:t>
            </a:r>
            <a:endParaRPr kumimoji="1" lang="en-US" altLang="zh-CN" b="1" dirty="0">
              <a:solidFill>
                <a:srgbClr val="D60093"/>
              </a:solidFill>
              <a:latin typeface="Times New Roman" pitchFamily="18" charset="0"/>
              <a:ea typeface="楷体_GB2312" pitchFamily="49" charset="-122"/>
            </a:endParaRPr>
          </a:p>
          <a:p>
            <a:pPr>
              <a:lnSpc>
                <a:spcPct val="110000"/>
              </a:lnSpc>
              <a:spcBef>
                <a:spcPct val="0"/>
              </a:spcBef>
              <a:buSzPct val="120000"/>
            </a:pPr>
            <a:r>
              <a:rPr kumimoji="1" lang="zh-CN" altLang="en-US" sz="2400" dirty="0">
                <a:solidFill>
                  <a:srgbClr val="3333CC"/>
                </a:solidFill>
                <a:latin typeface="楷体_GB2312" pitchFamily="49" charset="-122"/>
                <a:ea typeface="楷体_GB2312" pitchFamily="49" charset="-122"/>
              </a:rPr>
              <a:t>存在不存在一种有限的、 机械的步骤（</a:t>
            </a:r>
            <a:r>
              <a:rPr kumimoji="1" lang="zh-CN" altLang="en-US" sz="2400" dirty="0">
                <a:solidFill>
                  <a:srgbClr val="FF0000"/>
                </a:solidFill>
                <a:latin typeface="楷体_GB2312" pitchFamily="49" charset="-122"/>
                <a:ea typeface="楷体_GB2312" pitchFamily="49" charset="-122"/>
              </a:rPr>
              <a:t>算法</a:t>
            </a:r>
            <a:r>
              <a:rPr kumimoji="1" lang="zh-CN" altLang="en-US" sz="2400" dirty="0">
                <a:solidFill>
                  <a:srgbClr val="3333CC"/>
                </a:solidFill>
                <a:latin typeface="楷体_GB2312" pitchFamily="49" charset="-122"/>
                <a:ea typeface="楷体_GB2312" pitchFamily="49" charset="-122"/>
              </a:rPr>
              <a:t>）能够判断</a:t>
            </a:r>
            <a:endParaRPr kumimoji="1" lang="en-US" altLang="zh-CN" sz="2400" dirty="0">
              <a:solidFill>
                <a:srgbClr val="3333CC"/>
              </a:solidFill>
              <a:latin typeface="楷体_GB2312" pitchFamily="49" charset="-122"/>
              <a:ea typeface="楷体_GB2312" pitchFamily="49" charset="-122"/>
            </a:endParaRPr>
          </a:p>
          <a:p>
            <a:pPr>
              <a:lnSpc>
                <a:spcPct val="110000"/>
              </a:lnSpc>
              <a:spcBef>
                <a:spcPct val="0"/>
              </a:spcBef>
              <a:buSzPct val="120000"/>
            </a:pPr>
            <a:r>
              <a:rPr kumimoji="1" lang="zh-CN" altLang="en-US" sz="2400" dirty="0">
                <a:solidFill>
                  <a:srgbClr val="3333CC"/>
                </a:solidFill>
                <a:latin typeface="楷体_GB2312" pitchFamily="49" charset="-122"/>
                <a:ea typeface="楷体_GB2312" pitchFamily="49" charset="-122"/>
              </a:rPr>
              <a:t>“丢番图方程”是否存在解？</a:t>
            </a:r>
          </a:p>
          <a:p>
            <a:pPr eaLnBrk="0" hangingPunct="0">
              <a:lnSpc>
                <a:spcPct val="120000"/>
              </a:lnSpc>
              <a:buSzPct val="120000"/>
            </a:pPr>
            <a:endParaRPr kumimoji="1" lang="en-US" altLang="zh-CN" b="1" dirty="0">
              <a:solidFill>
                <a:srgbClr val="D60093"/>
              </a:solidFill>
              <a:latin typeface="Times New Roman" pitchFamily="18" charset="0"/>
              <a:ea typeface="楷体_GB2312" pitchFamily="49" charset="-122"/>
            </a:endParaRPr>
          </a:p>
        </p:txBody>
      </p:sp>
      <p:pic>
        <p:nvPicPr>
          <p:cNvPr id="29700" name="Picture 4" descr="Pseudo code for pareto-based ranking.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4" y="3040516"/>
            <a:ext cx="4564207" cy="280874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4275916"/>
            <a:ext cx="6922655" cy="1200329"/>
          </a:xfrm>
          <a:prstGeom prst="rect">
            <a:avLst/>
          </a:prstGeom>
        </p:spPr>
        <p:txBody>
          <a:bodyPr wrap="square">
            <a:spAutoFit/>
          </a:bodyPr>
          <a:lstStyle/>
          <a:p>
            <a:r>
              <a:rPr lang="zh-CN" altLang="en-US" sz="2400" dirty="0">
                <a:solidFill>
                  <a:srgbClr val="FF0000"/>
                </a:solidFill>
                <a:latin typeface="Lucida Grande"/>
              </a:rPr>
              <a:t>算法就是 </a:t>
            </a:r>
            <a:r>
              <a:rPr lang="en-US" altLang="zh-CN" sz="2400" dirty="0">
                <a:solidFill>
                  <a:srgbClr val="FF0000"/>
                </a:solidFill>
                <a:latin typeface="Lucida Grande"/>
              </a:rPr>
              <a:t>(</a:t>
            </a:r>
            <a:r>
              <a:rPr lang="zh-CN" altLang="en-US" sz="2400" dirty="0">
                <a:solidFill>
                  <a:srgbClr val="FF0000"/>
                </a:solidFill>
                <a:latin typeface="Lucida Grande"/>
              </a:rPr>
              <a:t>通过有限多的步骤</a:t>
            </a:r>
            <a:r>
              <a:rPr lang="en-US" altLang="zh-CN" sz="2400" dirty="0">
                <a:solidFill>
                  <a:srgbClr val="FF0000"/>
                </a:solidFill>
                <a:latin typeface="Lucida Grande"/>
              </a:rPr>
              <a:t>) </a:t>
            </a:r>
            <a:r>
              <a:rPr lang="zh-CN" altLang="en-US" sz="2400" dirty="0">
                <a:solidFill>
                  <a:srgbClr val="FF0000"/>
                </a:solidFill>
                <a:latin typeface="Lucida Grande"/>
              </a:rPr>
              <a:t>对数学函数进行有效计算的方法。 </a:t>
            </a:r>
            <a:endParaRPr lang="en-US" altLang="zh-CN" sz="2400" dirty="0">
              <a:solidFill>
                <a:srgbClr val="FF0000"/>
              </a:solidFill>
              <a:latin typeface="Lucida Grande"/>
            </a:endParaRPr>
          </a:p>
          <a:p>
            <a:r>
              <a:rPr lang="zh-CN" altLang="en-US" sz="2400" dirty="0">
                <a:solidFill>
                  <a:srgbClr val="FF0000"/>
                </a:solidFill>
              </a:rPr>
              <a:t>大的问题，到底什么样的函数是可以有效计算的呢？</a:t>
            </a:r>
          </a:p>
        </p:txBody>
      </p:sp>
    </p:spTree>
    <p:extLst>
      <p:ext uri="{BB962C8B-B14F-4D97-AF65-F5344CB8AC3E}">
        <p14:creationId xmlns:p14="http://schemas.microsoft.com/office/powerpoint/2010/main" val="2005443538"/>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67D75-92B0-0C07-A0E4-BB32A1C72A4C}"/>
              </a:ext>
            </a:extLst>
          </p:cNvPr>
          <p:cNvSpPr>
            <a:spLocks noGrp="1"/>
          </p:cNvSpPr>
          <p:nvPr>
            <p:ph type="body" sz="quarter" idx="10"/>
          </p:nvPr>
        </p:nvSpPr>
        <p:spPr>
          <a:xfrm>
            <a:off x="1587197" y="340254"/>
            <a:ext cx="4616958" cy="530225"/>
          </a:xfrm>
        </p:spPr>
        <p:txBody>
          <a:bodyPr/>
          <a:lstStyle/>
          <a:p>
            <a:r>
              <a:rPr lang="en-US" altLang="zh-CN" dirty="0"/>
              <a:t>2.2 </a:t>
            </a:r>
            <a:r>
              <a:rPr lang="zh-CN" altLang="en-US" dirty="0"/>
              <a:t>计算机网络</a:t>
            </a:r>
          </a:p>
          <a:p>
            <a:endParaRPr lang="en-CA" dirty="0"/>
          </a:p>
        </p:txBody>
      </p:sp>
      <p:sp>
        <p:nvSpPr>
          <p:cNvPr id="4" name="Text Box 3">
            <a:extLst>
              <a:ext uri="{FF2B5EF4-FFF2-40B4-BE49-F238E27FC236}">
                <a16:creationId xmlns:a16="http://schemas.microsoft.com/office/drawing/2014/main" id="{9F33728B-B684-AF4C-20C0-D34584EF3E4A}"/>
              </a:ext>
            </a:extLst>
          </p:cNvPr>
          <p:cNvSpPr txBox="1">
            <a:spLocks noChangeArrowheads="1"/>
          </p:cNvSpPr>
          <p:nvPr/>
        </p:nvSpPr>
        <p:spPr bwMode="auto">
          <a:xfrm>
            <a:off x="971550" y="1781175"/>
            <a:ext cx="10974644" cy="3150927"/>
          </a:xfrm>
          <a:prstGeom prst="rect">
            <a:avLst/>
          </a:prstGeom>
          <a:noFill/>
          <a:ln w="9525">
            <a:noFill/>
            <a:miter lim="800000"/>
            <a:headEnd/>
            <a:tailEnd/>
          </a:ln>
          <a:effectLst/>
        </p:spPr>
        <p:txBody>
          <a:bodyPr wrap="square">
            <a:spAutoFit/>
          </a:bodyPr>
          <a:lstStyle/>
          <a:p>
            <a:pPr eaLnBrk="0" hangingPunct="0">
              <a:lnSpc>
                <a:spcPct val="120000"/>
              </a:lnSpc>
              <a:buSzPct val="120000"/>
              <a:buFont typeface="Wingdings" pitchFamily="2" charset="2"/>
              <a:buChar char="§"/>
            </a:pPr>
            <a:r>
              <a:rPr kumimoji="1" lang="zh-CN" altLang="en-US" sz="2800" b="1" dirty="0">
                <a:solidFill>
                  <a:srgbClr val="D60093"/>
                </a:solidFill>
                <a:latin typeface="Times New Roman" pitchFamily="18" charset="0"/>
                <a:ea typeface="楷体_GB2312" pitchFamily="49" charset="-122"/>
              </a:rPr>
              <a:t>网络介质：</a:t>
            </a:r>
            <a:r>
              <a:rPr kumimoji="1" lang="zh-CN" altLang="en-US" sz="2800" b="1" dirty="0">
                <a:solidFill>
                  <a:srgbClr val="0033CC"/>
                </a:solidFill>
                <a:latin typeface="Times New Roman" pitchFamily="18" charset="0"/>
                <a:ea typeface="楷体_GB2312" pitchFamily="49" charset="-122"/>
              </a:rPr>
              <a:t>数据传输的物理通道，</a:t>
            </a:r>
            <a:r>
              <a:rPr kumimoji="1" lang="zh-CN" altLang="en-US" sz="2800" b="1" dirty="0">
                <a:solidFill>
                  <a:srgbClr val="0033CC"/>
                </a:solidFill>
                <a:effectLst>
                  <a:outerShdw blurRad="38100" dist="38100" dir="2700000" algn="tl">
                    <a:srgbClr val="C0C0C0"/>
                  </a:outerShdw>
                </a:effectLst>
                <a:latin typeface="楷体_GB2312" pitchFamily="49" charset="-122"/>
                <a:ea typeface="楷体_GB2312" pitchFamily="49" charset="-122"/>
              </a:rPr>
              <a:t>双绞线、同轴电缆、光纤、微波、卫星信道等。</a:t>
            </a:r>
          </a:p>
          <a:p>
            <a:pPr eaLnBrk="0" hangingPunct="0">
              <a:lnSpc>
                <a:spcPct val="120000"/>
              </a:lnSpc>
              <a:buSzPct val="120000"/>
              <a:buFont typeface="Wingdings" pitchFamily="2" charset="2"/>
              <a:buChar char="§"/>
            </a:pPr>
            <a:r>
              <a:rPr kumimoji="1" lang="zh-CN" altLang="en-US" sz="2800" b="1" dirty="0">
                <a:solidFill>
                  <a:srgbClr val="D60093"/>
                </a:solidFill>
                <a:effectLst>
                  <a:outerShdw blurRad="38100" dist="38100" dir="2700000" algn="tl">
                    <a:srgbClr val="C0C0C0"/>
                  </a:outerShdw>
                </a:effectLst>
                <a:latin typeface="楷体_GB2312" pitchFamily="49" charset="-122"/>
                <a:ea typeface="楷体_GB2312" pitchFamily="49" charset="-122"/>
              </a:rPr>
              <a:t>协议：</a:t>
            </a:r>
            <a:r>
              <a:rPr kumimoji="1" lang="zh-CN" altLang="en-US" sz="2800" b="1" dirty="0">
                <a:solidFill>
                  <a:srgbClr val="0033CC"/>
                </a:solidFill>
                <a:effectLst>
                  <a:outerShdw blurRad="38100" dist="38100" dir="2700000" algn="tl">
                    <a:srgbClr val="C0C0C0"/>
                  </a:outerShdw>
                </a:effectLst>
                <a:latin typeface="楷体_GB2312" pitchFamily="49" charset="-122"/>
                <a:ea typeface="楷体_GB2312" pitchFamily="49" charset="-122"/>
              </a:rPr>
              <a:t>网络设备间进行通讯的一组约定。网络协议具体规定了设备间通讯的电气性能、数据组织方式等。</a:t>
            </a:r>
          </a:p>
          <a:p>
            <a:pPr eaLnBrk="0" hangingPunct="0">
              <a:lnSpc>
                <a:spcPct val="120000"/>
              </a:lnSpc>
              <a:buSzPct val="120000"/>
              <a:buFont typeface="Wingdings" pitchFamily="2" charset="2"/>
              <a:buChar char="§"/>
            </a:pPr>
            <a:r>
              <a:rPr kumimoji="1" lang="zh-CN" altLang="en-US" sz="2800" b="1" dirty="0">
                <a:solidFill>
                  <a:srgbClr val="D60093"/>
                </a:solidFill>
                <a:effectLst>
                  <a:outerShdw blurRad="38100" dist="38100" dir="2700000" algn="tl">
                    <a:srgbClr val="C0C0C0"/>
                  </a:outerShdw>
                </a:effectLst>
                <a:latin typeface="楷体_GB2312" pitchFamily="49" charset="-122"/>
                <a:ea typeface="楷体_GB2312" pitchFamily="49" charset="-122"/>
              </a:rPr>
              <a:t>结点：</a:t>
            </a:r>
            <a:r>
              <a:rPr kumimoji="1" lang="zh-CN" altLang="en-US" sz="2800" b="1" dirty="0">
                <a:solidFill>
                  <a:srgbClr val="0033CC"/>
                </a:solidFill>
                <a:effectLst>
                  <a:outerShdw blurRad="38100" dist="38100" dir="2700000" algn="tl">
                    <a:srgbClr val="C0C0C0"/>
                  </a:outerShdw>
                </a:effectLst>
                <a:latin typeface="楷体_GB2312" pitchFamily="49" charset="-122"/>
                <a:ea typeface="楷体_GB2312" pitchFamily="49" charset="-122"/>
              </a:rPr>
              <a:t>网络中某分支的端点或网络中若干条分支的公共汇交点。</a:t>
            </a:r>
          </a:p>
          <a:p>
            <a:pPr eaLnBrk="0" hangingPunct="0">
              <a:lnSpc>
                <a:spcPct val="120000"/>
              </a:lnSpc>
              <a:buSzPct val="120000"/>
              <a:buFont typeface="Wingdings" pitchFamily="2" charset="2"/>
              <a:buChar char="§"/>
            </a:pPr>
            <a:r>
              <a:rPr kumimoji="1" lang="zh-CN" altLang="en-US" sz="2800" b="1" dirty="0">
                <a:solidFill>
                  <a:srgbClr val="D60093"/>
                </a:solidFill>
                <a:effectLst>
                  <a:outerShdw blurRad="38100" dist="38100" dir="2700000" algn="tl">
                    <a:srgbClr val="C0C0C0"/>
                  </a:outerShdw>
                </a:effectLst>
                <a:latin typeface="楷体_GB2312" pitchFamily="49" charset="-122"/>
                <a:ea typeface="楷体_GB2312" pitchFamily="49" charset="-122"/>
              </a:rPr>
              <a:t>链路：</a:t>
            </a:r>
            <a:r>
              <a:rPr kumimoji="1" lang="zh-CN" altLang="en-US" sz="2800" b="1" dirty="0">
                <a:solidFill>
                  <a:srgbClr val="0033CC"/>
                </a:solidFill>
                <a:effectLst>
                  <a:outerShdw blurRad="38100" dist="38100" dir="2700000" algn="tl">
                    <a:srgbClr val="C0C0C0"/>
                  </a:outerShdw>
                </a:effectLst>
                <a:latin typeface="楷体_GB2312" pitchFamily="49" charset="-122"/>
                <a:ea typeface="楷体_GB2312" pitchFamily="49" charset="-122"/>
              </a:rPr>
              <a:t>是指两个结点之间的通讯线路。</a:t>
            </a:r>
          </a:p>
        </p:txBody>
      </p:sp>
      <p:graphicFrame>
        <p:nvGraphicFramePr>
          <p:cNvPr id="6" name="Object 5">
            <a:extLst>
              <a:ext uri="{FF2B5EF4-FFF2-40B4-BE49-F238E27FC236}">
                <a16:creationId xmlns:a16="http://schemas.microsoft.com/office/drawing/2014/main" id="{5D5B2083-F51D-3AE4-9CE0-D8FC24CBA4A0}"/>
              </a:ext>
            </a:extLst>
          </p:cNvPr>
          <p:cNvGraphicFramePr>
            <a:graphicFrameLocks noChangeAspect="1"/>
          </p:cNvGraphicFramePr>
          <p:nvPr/>
        </p:nvGraphicFramePr>
        <p:xfrm>
          <a:off x="866775" y="1128713"/>
          <a:ext cx="5114925" cy="561975"/>
        </p:xfrm>
        <a:graphic>
          <a:graphicData uri="http://schemas.openxmlformats.org/presentationml/2006/ole">
            <mc:AlternateContent xmlns:mc="http://schemas.openxmlformats.org/markup-compatibility/2006">
              <mc:Choice xmlns:v="urn:schemas-microsoft-com:vml" Requires="v">
                <p:oleObj name="Bitmap Image" r:id="rId2" imgW="4076190" imgH="561905" progId="PBrush">
                  <p:embed/>
                </p:oleObj>
              </mc:Choice>
              <mc:Fallback>
                <p:oleObj name="Bitmap Image" r:id="rId2" imgW="4076190" imgH="561905" progId="PBrush">
                  <p:embed/>
                  <p:pic>
                    <p:nvPicPr>
                      <p:cNvPr id="24883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1128713"/>
                        <a:ext cx="51149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96700DCB-CB95-3618-7C24-43B11A0FE7C2}"/>
              </a:ext>
            </a:extLst>
          </p:cNvPr>
          <p:cNvSpPr txBox="1"/>
          <p:nvPr/>
        </p:nvSpPr>
        <p:spPr>
          <a:xfrm>
            <a:off x="866775" y="1265034"/>
            <a:ext cx="6100916" cy="387798"/>
          </a:xfrm>
          <a:prstGeom prst="rect">
            <a:avLst/>
          </a:prstGeom>
          <a:noFill/>
        </p:spPr>
        <p:txBody>
          <a:bodyPr wrap="square">
            <a:spAutoFit/>
          </a:bodyPr>
          <a:lstStyle/>
          <a:p>
            <a:pPr eaLnBrk="0" hangingPunct="0">
              <a:lnSpc>
                <a:spcPct val="80000"/>
              </a:lnSpc>
              <a:buClr>
                <a:srgbClr val="DC0081"/>
              </a:buClr>
              <a:buFont typeface="Wingdings" pitchFamily="2" charset="2"/>
              <a:buNone/>
            </a:pPr>
            <a:r>
              <a:rPr kumimoji="1" lang="zh-CN" altLang="en-US" sz="2400" b="1" dirty="0">
                <a:solidFill>
                  <a:schemeClr val="bg1"/>
                </a:solidFill>
                <a:ea typeface="宋体" pitchFamily="2" charset="-122"/>
              </a:rPr>
              <a:t>计算机网络中的几个概念</a:t>
            </a:r>
            <a:endParaRPr lang="zh-CN" altLang="en-US" sz="2400" b="1" dirty="0">
              <a:solidFill>
                <a:schemeClr val="bg1"/>
              </a:solidFill>
              <a:ea typeface="宋体" pitchFamily="2" charset="-122"/>
            </a:endParaRPr>
          </a:p>
        </p:txBody>
      </p:sp>
    </p:spTree>
    <p:extLst>
      <p:ext uri="{BB962C8B-B14F-4D97-AF65-F5344CB8AC3E}">
        <p14:creationId xmlns:p14="http://schemas.microsoft.com/office/powerpoint/2010/main" val="1043711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01CA24-583F-DF16-607E-B5D03F349ED0}"/>
              </a:ext>
            </a:extLst>
          </p:cNvPr>
          <p:cNvSpPr>
            <a:spLocks noGrp="1"/>
          </p:cNvSpPr>
          <p:nvPr>
            <p:ph type="body" sz="quarter" idx="10"/>
          </p:nvPr>
        </p:nvSpPr>
        <p:spPr/>
        <p:txBody>
          <a:bodyPr/>
          <a:lstStyle/>
          <a:p>
            <a:r>
              <a:rPr lang="en-US" altLang="zh-CN" dirty="0"/>
              <a:t>2.2 </a:t>
            </a:r>
            <a:r>
              <a:rPr lang="zh-CN" altLang="en-US" dirty="0"/>
              <a:t>计算机网络</a:t>
            </a:r>
          </a:p>
          <a:p>
            <a:endParaRPr lang="en-CA" dirty="0"/>
          </a:p>
        </p:txBody>
      </p:sp>
      <p:sp>
        <p:nvSpPr>
          <p:cNvPr id="3" name="Rectangle 5">
            <a:extLst>
              <a:ext uri="{FF2B5EF4-FFF2-40B4-BE49-F238E27FC236}">
                <a16:creationId xmlns:a16="http://schemas.microsoft.com/office/drawing/2014/main" id="{603BB28F-AAA3-2174-718A-2C60D4D1945B}"/>
              </a:ext>
            </a:extLst>
          </p:cNvPr>
          <p:cNvSpPr txBox="1">
            <a:spLocks noChangeArrowheads="1"/>
          </p:cNvSpPr>
          <p:nvPr/>
        </p:nvSpPr>
        <p:spPr>
          <a:xfrm>
            <a:off x="343771" y="1843497"/>
            <a:ext cx="3436937" cy="3021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80000"/>
              </a:lnSpc>
              <a:buFont typeface="+mj-lt"/>
              <a:buAutoNum type="arabicPeriod"/>
            </a:pPr>
            <a:r>
              <a:rPr kumimoji="1" lang="zh-CN" altLang="en-US" sz="2200">
                <a:solidFill>
                  <a:srgbClr val="CC0000"/>
                </a:solidFill>
                <a:ea typeface="宋体" pitchFamily="2" charset="-122"/>
              </a:rPr>
              <a:t>终端</a:t>
            </a:r>
            <a:r>
              <a:rPr kumimoji="1" lang="en-US" altLang="zh-CN" sz="2200">
                <a:solidFill>
                  <a:srgbClr val="CC0000"/>
                </a:solidFill>
                <a:ea typeface="宋体" pitchFamily="2" charset="-122"/>
              </a:rPr>
              <a:t>/</a:t>
            </a:r>
            <a:r>
              <a:rPr kumimoji="1" lang="zh-CN" altLang="en-US" sz="2200">
                <a:solidFill>
                  <a:srgbClr val="CC0000"/>
                </a:solidFill>
                <a:ea typeface="宋体" pitchFamily="2" charset="-122"/>
              </a:rPr>
              <a:t>工作站</a:t>
            </a:r>
            <a:endParaRPr kumimoji="1" lang="en-US" altLang="zh-CN" sz="2200">
              <a:solidFill>
                <a:srgbClr val="CC0000"/>
              </a:solidFill>
              <a:ea typeface="宋体" pitchFamily="2" charset="-122"/>
            </a:endParaRPr>
          </a:p>
          <a:p>
            <a:pPr marL="342900" indent="-342900">
              <a:lnSpc>
                <a:spcPct val="80000"/>
              </a:lnSpc>
              <a:buFont typeface="+mj-lt"/>
              <a:buAutoNum type="arabicPeriod"/>
            </a:pPr>
            <a:r>
              <a:rPr kumimoji="1" lang="zh-CN" altLang="en-US" sz="2200">
                <a:solidFill>
                  <a:srgbClr val="CC0000"/>
                </a:solidFill>
                <a:ea typeface="宋体" pitchFamily="2" charset="-122"/>
              </a:rPr>
              <a:t>服务器</a:t>
            </a:r>
            <a:r>
              <a:rPr kumimoji="1" lang="en-US" altLang="zh-CN" sz="2200">
                <a:solidFill>
                  <a:srgbClr val="CC0000"/>
                </a:solidFill>
                <a:ea typeface="宋体" pitchFamily="2" charset="-122"/>
              </a:rPr>
              <a:t>/</a:t>
            </a:r>
            <a:r>
              <a:rPr kumimoji="1" lang="zh-CN" altLang="en-US" sz="2200">
                <a:solidFill>
                  <a:srgbClr val="CC0000"/>
                </a:solidFill>
                <a:ea typeface="宋体" pitchFamily="2" charset="-122"/>
              </a:rPr>
              <a:t>主机</a:t>
            </a:r>
            <a:endParaRPr kumimoji="1" lang="en-US" altLang="zh-CN" sz="2200">
              <a:solidFill>
                <a:srgbClr val="CC0000"/>
              </a:solidFill>
              <a:ea typeface="宋体" pitchFamily="2" charset="-122"/>
            </a:endParaRPr>
          </a:p>
          <a:p>
            <a:pPr marL="342900" indent="-342900">
              <a:lnSpc>
                <a:spcPct val="80000"/>
              </a:lnSpc>
              <a:buFont typeface="+mj-lt"/>
              <a:buAutoNum type="arabicPeriod"/>
            </a:pPr>
            <a:r>
              <a:rPr kumimoji="1" lang="zh-CN" altLang="en-US" sz="2200">
                <a:solidFill>
                  <a:srgbClr val="CC0000"/>
                </a:solidFill>
                <a:ea typeface="宋体" pitchFamily="2" charset="-122"/>
              </a:rPr>
              <a:t>协议转换器</a:t>
            </a:r>
            <a:endParaRPr kumimoji="1" lang="en-US" altLang="zh-CN" sz="2200">
              <a:solidFill>
                <a:srgbClr val="CC0000"/>
              </a:solidFill>
              <a:ea typeface="宋体" pitchFamily="2" charset="-122"/>
            </a:endParaRPr>
          </a:p>
          <a:p>
            <a:pPr marL="342900" indent="-342900">
              <a:lnSpc>
                <a:spcPct val="80000"/>
              </a:lnSpc>
              <a:buFont typeface="+mj-lt"/>
              <a:buAutoNum type="arabicPeriod"/>
            </a:pPr>
            <a:r>
              <a:rPr kumimoji="1" lang="zh-CN" altLang="en-US" sz="2200">
                <a:solidFill>
                  <a:srgbClr val="CC0000"/>
                </a:solidFill>
                <a:ea typeface="宋体" pitchFamily="2" charset="-122"/>
              </a:rPr>
              <a:t>终端连接设备</a:t>
            </a:r>
            <a:endParaRPr kumimoji="1" lang="en-US" altLang="zh-CN" sz="2200">
              <a:solidFill>
                <a:srgbClr val="CC0000"/>
              </a:solidFill>
              <a:ea typeface="宋体" pitchFamily="2" charset="-122"/>
            </a:endParaRPr>
          </a:p>
          <a:p>
            <a:pPr marL="342900" indent="-342900">
              <a:lnSpc>
                <a:spcPct val="80000"/>
              </a:lnSpc>
              <a:buFont typeface="+mj-lt"/>
              <a:buAutoNum type="arabicPeriod"/>
            </a:pPr>
            <a:r>
              <a:rPr kumimoji="1" lang="zh-CN" altLang="en-US" sz="2200">
                <a:solidFill>
                  <a:srgbClr val="CC0000"/>
                </a:solidFill>
                <a:ea typeface="宋体" pitchFamily="2" charset="-122"/>
              </a:rPr>
              <a:t>网络互连设备</a:t>
            </a:r>
            <a:endParaRPr kumimoji="1" lang="en-US" altLang="zh-CN" sz="2200">
              <a:solidFill>
                <a:srgbClr val="CC0000"/>
              </a:solidFill>
              <a:ea typeface="宋体" pitchFamily="2" charset="-122"/>
            </a:endParaRPr>
          </a:p>
          <a:p>
            <a:pPr marL="342900" indent="-342900">
              <a:lnSpc>
                <a:spcPct val="80000"/>
              </a:lnSpc>
              <a:buFont typeface="+mj-lt"/>
              <a:buAutoNum type="arabicPeriod"/>
            </a:pPr>
            <a:r>
              <a:rPr kumimoji="1" lang="zh-CN" altLang="en-US" sz="2200">
                <a:solidFill>
                  <a:srgbClr val="CC0000"/>
                </a:solidFill>
                <a:ea typeface="宋体" pitchFamily="2" charset="-122"/>
              </a:rPr>
              <a:t>通信介质</a:t>
            </a:r>
            <a:endParaRPr kumimoji="1" lang="en-US" altLang="zh-CN" sz="2200">
              <a:solidFill>
                <a:srgbClr val="CC0000"/>
              </a:solidFill>
              <a:ea typeface="宋体" pitchFamily="2" charset="-122"/>
            </a:endParaRPr>
          </a:p>
          <a:p>
            <a:pPr marL="342900" indent="-342900">
              <a:lnSpc>
                <a:spcPct val="80000"/>
              </a:lnSpc>
              <a:buFont typeface="+mj-lt"/>
              <a:buAutoNum type="arabicPeriod"/>
            </a:pPr>
            <a:r>
              <a:rPr kumimoji="1" lang="zh-CN" altLang="en-US" sz="2200">
                <a:solidFill>
                  <a:srgbClr val="CC0000"/>
                </a:solidFill>
                <a:ea typeface="宋体" pitchFamily="2" charset="-122"/>
              </a:rPr>
              <a:t>网络通信控制软件</a:t>
            </a:r>
            <a:endParaRPr kumimoji="1" lang="zh-CN" altLang="en-US" sz="2200" dirty="0">
              <a:solidFill>
                <a:srgbClr val="CC0000"/>
              </a:solidFill>
              <a:ea typeface="宋体" pitchFamily="2" charset="-122"/>
            </a:endParaRPr>
          </a:p>
        </p:txBody>
      </p:sp>
      <p:sp>
        <p:nvSpPr>
          <p:cNvPr id="4" name="Text Box 9">
            <a:extLst>
              <a:ext uri="{FF2B5EF4-FFF2-40B4-BE49-F238E27FC236}">
                <a16:creationId xmlns:a16="http://schemas.microsoft.com/office/drawing/2014/main" id="{5F1EFE4C-A9F6-46BF-121C-07961912E449}"/>
              </a:ext>
            </a:extLst>
          </p:cNvPr>
          <p:cNvSpPr txBox="1">
            <a:spLocks noChangeArrowheads="1"/>
          </p:cNvSpPr>
          <p:nvPr/>
        </p:nvSpPr>
        <p:spPr bwMode="auto">
          <a:xfrm>
            <a:off x="164383" y="1213259"/>
            <a:ext cx="45339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0000FF"/>
                </a:solidFill>
                <a:ea typeface="宋体" pitchFamily="2" charset="-122"/>
              </a:rPr>
              <a:t>计算网络系统包括：</a:t>
            </a:r>
          </a:p>
        </p:txBody>
      </p:sp>
      <p:graphicFrame>
        <p:nvGraphicFramePr>
          <p:cNvPr id="8" name="Object 3">
            <a:extLst>
              <a:ext uri="{FF2B5EF4-FFF2-40B4-BE49-F238E27FC236}">
                <a16:creationId xmlns:a16="http://schemas.microsoft.com/office/drawing/2014/main" id="{B1151C3D-9848-77C8-7C9F-714F4AB905B3}"/>
              </a:ext>
            </a:extLst>
          </p:cNvPr>
          <p:cNvGraphicFramePr>
            <a:graphicFrameLocks noChangeAspect="1"/>
          </p:cNvGraphicFramePr>
          <p:nvPr>
            <p:extLst>
              <p:ext uri="{D42A27DB-BD31-4B8C-83A1-F6EECF244321}">
                <p14:modId xmlns:p14="http://schemas.microsoft.com/office/powerpoint/2010/main" val="881524295"/>
              </p:ext>
            </p:extLst>
          </p:nvPr>
        </p:nvGraphicFramePr>
        <p:xfrm>
          <a:off x="4003265" y="1152935"/>
          <a:ext cx="4987925"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Brush">
                  <p:embed/>
                </p:oleObj>
              </mc:Choice>
              <mc:Fallback>
                <p:oleObj name="位图图像" r:id="rId2" imgW="4076190" imgH="561905" progId="PBrush">
                  <p:embed/>
                  <p:pic>
                    <p:nvPicPr>
                      <p:cNvPr id="32358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265" y="1152935"/>
                        <a:ext cx="49879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0" name="Rectangle 4">
            <a:extLst>
              <a:ext uri="{FF2B5EF4-FFF2-40B4-BE49-F238E27FC236}">
                <a16:creationId xmlns:a16="http://schemas.microsoft.com/office/drawing/2014/main" id="{D74EC924-7DFC-5BDE-B7E5-2BAB41186889}"/>
              </a:ext>
            </a:extLst>
          </p:cNvPr>
          <p:cNvSpPr>
            <a:spLocks noChangeArrowheads="1"/>
          </p:cNvSpPr>
          <p:nvPr/>
        </p:nvSpPr>
        <p:spPr bwMode="auto">
          <a:xfrm>
            <a:off x="4050890" y="1081497"/>
            <a:ext cx="6642100" cy="762000"/>
          </a:xfrm>
          <a:prstGeom prst="rect">
            <a:avLst/>
          </a:prstGeom>
          <a:noFill/>
          <a:ln w="9525">
            <a:noFill/>
            <a:miter lim="800000"/>
            <a:headEnd/>
            <a:tailEnd/>
          </a:ln>
          <a:effectLst/>
        </p:spPr>
        <p:txBody>
          <a:bodyPr lIns="0" anchor="ctr"/>
          <a:lstStyle/>
          <a:p>
            <a:pPr eaLnBrk="0" hangingPunct="0">
              <a:lnSpc>
                <a:spcPct val="80000"/>
              </a:lnSpc>
              <a:buClr>
                <a:srgbClr val="DC0081"/>
              </a:buClr>
            </a:pPr>
            <a:r>
              <a:rPr lang="zh-CN" altLang="en-US" sz="2800" b="1" dirty="0">
                <a:solidFill>
                  <a:schemeClr val="bg1"/>
                </a:solidFill>
                <a:ea typeface="宋体" pitchFamily="2" charset="-122"/>
              </a:rPr>
              <a:t>网络服务器</a:t>
            </a:r>
            <a:r>
              <a:rPr lang="en-US" altLang="zh-CN" sz="2800" b="1" dirty="0">
                <a:solidFill>
                  <a:schemeClr val="bg1"/>
                </a:solidFill>
                <a:ea typeface="宋体" pitchFamily="2" charset="-122"/>
              </a:rPr>
              <a:t>---</a:t>
            </a:r>
            <a:r>
              <a:rPr lang="zh-CN" altLang="en-US" sz="2800" b="1" dirty="0">
                <a:solidFill>
                  <a:schemeClr val="bg1"/>
                </a:solidFill>
                <a:ea typeface="宋体" pitchFamily="2" charset="-122"/>
              </a:rPr>
              <a:t>大型主机服务器</a:t>
            </a:r>
          </a:p>
        </p:txBody>
      </p:sp>
      <p:sp>
        <p:nvSpPr>
          <p:cNvPr id="12" name="TextBox 11">
            <a:extLst>
              <a:ext uri="{FF2B5EF4-FFF2-40B4-BE49-F238E27FC236}">
                <a16:creationId xmlns:a16="http://schemas.microsoft.com/office/drawing/2014/main" id="{7D9A8059-52B6-2C61-0E10-8EC285C0CE95}"/>
              </a:ext>
            </a:extLst>
          </p:cNvPr>
          <p:cNvSpPr txBox="1"/>
          <p:nvPr/>
        </p:nvSpPr>
        <p:spPr>
          <a:xfrm>
            <a:off x="3165987" y="1863111"/>
            <a:ext cx="9026013" cy="369332"/>
          </a:xfrm>
          <a:prstGeom prst="rect">
            <a:avLst/>
          </a:prstGeom>
          <a:noFill/>
        </p:spPr>
        <p:txBody>
          <a:bodyPr wrap="square">
            <a:spAutoFit/>
          </a:bodyPr>
          <a:lstStyle/>
          <a:p>
            <a:r>
              <a:rPr kumimoji="1" lang="zh-CN" altLang="en-US" sz="1800" b="1" dirty="0">
                <a:solidFill>
                  <a:srgbClr val="0033CC"/>
                </a:solidFill>
                <a:effectLst>
                  <a:outerShdw blurRad="38100" dist="38100" dir="2700000" algn="tl">
                    <a:srgbClr val="C0C0C0"/>
                  </a:outerShdw>
                </a:effectLst>
                <a:latin typeface="楷体_GB2312" pitchFamily="49" charset="-122"/>
                <a:ea typeface="楷体_GB2312" pitchFamily="49" charset="-122"/>
              </a:rPr>
              <a:t> 为用户提供分时共享方式共享</a:t>
            </a:r>
            <a:r>
              <a:rPr kumimoji="1" lang="en-US" altLang="zh-CN" sz="1800" b="1" dirty="0">
                <a:solidFill>
                  <a:srgbClr val="0033CC"/>
                </a:solidFill>
                <a:effectLst>
                  <a:outerShdw blurRad="38100" dist="38100" dir="2700000" algn="tl">
                    <a:srgbClr val="C0C0C0"/>
                  </a:outerShdw>
                </a:effectLst>
                <a:latin typeface="楷体_GB2312" pitchFamily="49" charset="-122"/>
                <a:ea typeface="楷体_GB2312" pitchFamily="49" charset="-122"/>
              </a:rPr>
              <a:t>CPU</a:t>
            </a:r>
            <a:r>
              <a:rPr kumimoji="1" lang="zh-CN" altLang="en-US" sz="1800" b="1" dirty="0">
                <a:solidFill>
                  <a:srgbClr val="0033CC"/>
                </a:solidFill>
                <a:effectLst>
                  <a:outerShdw blurRad="38100" dist="38100" dir="2700000" algn="tl">
                    <a:srgbClr val="C0C0C0"/>
                  </a:outerShdw>
                </a:effectLst>
                <a:latin typeface="楷体_GB2312" pitchFamily="49" charset="-122"/>
                <a:ea typeface="楷体_GB2312" pitchFamily="49" charset="-122"/>
              </a:rPr>
              <a:t>资源、并具有强大的数据存储和信息处理的能力</a:t>
            </a:r>
            <a:endParaRPr lang="en-CA" dirty="0"/>
          </a:p>
        </p:txBody>
      </p:sp>
      <p:pic>
        <p:nvPicPr>
          <p:cNvPr id="5122" name="Picture 2">
            <a:extLst>
              <a:ext uri="{FF2B5EF4-FFF2-40B4-BE49-F238E27FC236}">
                <a16:creationId xmlns:a16="http://schemas.microsoft.com/office/drawing/2014/main" id="{B4976BE9-DCDB-866B-2FC2-9C2DFCFA3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619" y="2326667"/>
            <a:ext cx="5514975" cy="3524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塔式服务器-服务器-服务器-塔式服务器,Systen,ThinkServer-联想商用官网">
            <a:extLst>
              <a:ext uri="{FF2B5EF4-FFF2-40B4-BE49-F238E27FC236}">
                <a16:creationId xmlns:a16="http://schemas.microsoft.com/office/drawing/2014/main" id="{A7F67A59-2BCB-F5C3-A108-65E45EBB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93364"/>
            <a:ext cx="1918895" cy="106463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inksystemsr550机架式服务器- 服务器- 军桥网—军事信息化装备网">
            <a:extLst>
              <a:ext uri="{FF2B5EF4-FFF2-40B4-BE49-F238E27FC236}">
                <a16:creationId xmlns:a16="http://schemas.microsoft.com/office/drawing/2014/main" id="{C8743D16-93DD-A707-A903-EA622EA3A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5509" y="6157343"/>
            <a:ext cx="1650863" cy="70065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机柜式服务器_百度百科">
            <a:extLst>
              <a:ext uri="{FF2B5EF4-FFF2-40B4-BE49-F238E27FC236}">
                <a16:creationId xmlns:a16="http://schemas.microsoft.com/office/drawing/2014/main" id="{F8A662B8-EF50-4AB2-35BF-E016A6B9B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4404" y="5705065"/>
            <a:ext cx="1656102" cy="10646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刀片式服务器是什么？刀片式部署的配置要求_道通存储">
            <a:extLst>
              <a:ext uri="{FF2B5EF4-FFF2-40B4-BE49-F238E27FC236}">
                <a16:creationId xmlns:a16="http://schemas.microsoft.com/office/drawing/2014/main" id="{84CF36A8-926E-5404-EF06-64E682C22D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1427" y="5476869"/>
            <a:ext cx="1833923" cy="12928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0008956-F30F-C31C-6220-F1577820B73D}"/>
              </a:ext>
            </a:extLst>
          </p:cNvPr>
          <p:cNvPicPr>
            <a:picLocks noChangeAspect="1"/>
          </p:cNvPicPr>
          <p:nvPr/>
        </p:nvPicPr>
        <p:blipFill>
          <a:blip r:embed="rId9"/>
          <a:stretch>
            <a:fillRect/>
          </a:stretch>
        </p:blipFill>
        <p:spPr>
          <a:xfrm>
            <a:off x="9271427" y="3064831"/>
            <a:ext cx="2843126" cy="2047922"/>
          </a:xfrm>
          <a:prstGeom prst="rect">
            <a:avLst/>
          </a:prstGeom>
        </p:spPr>
      </p:pic>
    </p:spTree>
    <p:extLst>
      <p:ext uri="{BB962C8B-B14F-4D97-AF65-F5344CB8AC3E}">
        <p14:creationId xmlns:p14="http://schemas.microsoft.com/office/powerpoint/2010/main" val="2504459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3CED-877C-0E39-83AF-21C05B35F380}"/>
              </a:ext>
            </a:extLst>
          </p:cNvPr>
          <p:cNvSpPr>
            <a:spLocks noGrp="1"/>
          </p:cNvSpPr>
          <p:nvPr>
            <p:ph type="body" sz="quarter" idx="10"/>
          </p:nvPr>
        </p:nvSpPr>
        <p:spPr/>
        <p:txBody>
          <a:bodyPr/>
          <a:lstStyle/>
          <a:p>
            <a:r>
              <a:rPr lang="en-US" altLang="zh-CN" dirty="0"/>
              <a:t>2.2 </a:t>
            </a:r>
            <a:r>
              <a:rPr lang="zh-CN" altLang="en-US" dirty="0"/>
              <a:t>计算机网络</a:t>
            </a:r>
          </a:p>
          <a:p>
            <a:endParaRPr lang="en-CA" dirty="0"/>
          </a:p>
        </p:txBody>
      </p:sp>
      <p:pic>
        <p:nvPicPr>
          <p:cNvPr id="8194" name="Picture 2">
            <a:extLst>
              <a:ext uri="{FF2B5EF4-FFF2-40B4-BE49-F238E27FC236}">
                <a16:creationId xmlns:a16="http://schemas.microsoft.com/office/drawing/2014/main" id="{6426F7CB-370D-DD37-3C4F-6E7CF0517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450"/>
            <a:ext cx="5595169" cy="56751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计算机网络学习之——OSI/RM（开放系统互连参考模型）">
            <a:extLst>
              <a:ext uri="{FF2B5EF4-FFF2-40B4-BE49-F238E27FC236}">
                <a16:creationId xmlns:a16="http://schemas.microsoft.com/office/drawing/2014/main" id="{C06CA271-81A9-19F9-050F-1C5485CD1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169" y="1719877"/>
            <a:ext cx="6446957" cy="42678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6">
            <a:extLst>
              <a:ext uri="{FF2B5EF4-FFF2-40B4-BE49-F238E27FC236}">
                <a16:creationId xmlns:a16="http://schemas.microsoft.com/office/drawing/2014/main" id="{5BBEC9B5-577E-6DAB-0E14-95A2C59E17C8}"/>
              </a:ext>
            </a:extLst>
          </p:cNvPr>
          <p:cNvGraphicFramePr>
            <a:graphicFrameLocks noChangeAspect="1"/>
          </p:cNvGraphicFramePr>
          <p:nvPr>
            <p:extLst>
              <p:ext uri="{D42A27DB-BD31-4B8C-83A1-F6EECF244321}">
                <p14:modId xmlns:p14="http://schemas.microsoft.com/office/powerpoint/2010/main" val="3022500766"/>
              </p:ext>
            </p:extLst>
          </p:nvPr>
        </p:nvGraphicFramePr>
        <p:xfrm>
          <a:off x="6096000" y="1157902"/>
          <a:ext cx="3863976" cy="561975"/>
        </p:xfrm>
        <a:graphic>
          <a:graphicData uri="http://schemas.openxmlformats.org/presentationml/2006/ole">
            <mc:AlternateContent xmlns:mc="http://schemas.openxmlformats.org/markup-compatibility/2006">
              <mc:Choice xmlns:v="urn:schemas-microsoft-com:vml" Requires="v">
                <p:oleObj name="位图图像" r:id="rId4" imgW="4076190" imgH="561905" progId="PBrush">
                  <p:embed/>
                </p:oleObj>
              </mc:Choice>
              <mc:Fallback>
                <p:oleObj name="位图图像" r:id="rId4" imgW="4076190" imgH="561905" progId="PBrush">
                  <p:embed/>
                  <p:pic>
                    <p:nvPicPr>
                      <p:cNvPr id="4" name="Object 6">
                        <a:extLst>
                          <a:ext uri="{FF2B5EF4-FFF2-40B4-BE49-F238E27FC236}">
                            <a16:creationId xmlns:a16="http://schemas.microsoft.com/office/drawing/2014/main" id="{8219A56C-C6FD-7A08-15C4-1B25D99BD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57902"/>
                        <a:ext cx="3863976"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6" name="Rectangle 7">
            <a:extLst>
              <a:ext uri="{FF2B5EF4-FFF2-40B4-BE49-F238E27FC236}">
                <a16:creationId xmlns:a16="http://schemas.microsoft.com/office/drawing/2014/main" id="{7FCF751D-1E50-4190-9410-A1247536DF4F}"/>
              </a:ext>
            </a:extLst>
          </p:cNvPr>
          <p:cNvSpPr>
            <a:spLocks noChangeArrowheads="1"/>
          </p:cNvSpPr>
          <p:nvPr/>
        </p:nvSpPr>
        <p:spPr bwMode="auto">
          <a:xfrm>
            <a:off x="6272314" y="1066450"/>
            <a:ext cx="4575175"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lang="en-CA" altLang="zh-CN" sz="2800" b="1" dirty="0">
                <a:solidFill>
                  <a:schemeClr val="bg1"/>
                </a:solidFill>
                <a:ea typeface="楷体_GB2312" pitchFamily="49" charset="-122"/>
              </a:rPr>
              <a:t>OSI/RM</a:t>
            </a:r>
            <a:r>
              <a:rPr lang="zh-CN" altLang="en-US" sz="2800" b="1" dirty="0">
                <a:solidFill>
                  <a:schemeClr val="bg1"/>
                </a:solidFill>
                <a:ea typeface="楷体_GB2312" pitchFamily="49" charset="-122"/>
              </a:rPr>
              <a:t>框架</a:t>
            </a:r>
          </a:p>
        </p:txBody>
      </p:sp>
    </p:spTree>
    <p:extLst>
      <p:ext uri="{BB962C8B-B14F-4D97-AF65-F5344CB8AC3E}">
        <p14:creationId xmlns:p14="http://schemas.microsoft.com/office/powerpoint/2010/main" val="3959308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3CED-877C-0E39-83AF-21C05B35F380}"/>
              </a:ext>
            </a:extLst>
          </p:cNvPr>
          <p:cNvSpPr>
            <a:spLocks noGrp="1"/>
          </p:cNvSpPr>
          <p:nvPr>
            <p:ph type="body" sz="quarter" idx="10"/>
          </p:nvPr>
        </p:nvSpPr>
        <p:spPr/>
        <p:txBody>
          <a:bodyPr/>
          <a:lstStyle/>
          <a:p>
            <a:r>
              <a:rPr lang="en-US" altLang="zh-CN" dirty="0"/>
              <a:t>2.2 </a:t>
            </a:r>
            <a:r>
              <a:rPr lang="zh-CN" altLang="en-US" dirty="0"/>
              <a:t>计算机网络</a:t>
            </a:r>
          </a:p>
          <a:p>
            <a:endParaRPr lang="en-CA" dirty="0"/>
          </a:p>
        </p:txBody>
      </p:sp>
      <p:pic>
        <p:nvPicPr>
          <p:cNvPr id="8194" name="Picture 2">
            <a:extLst>
              <a:ext uri="{FF2B5EF4-FFF2-40B4-BE49-F238E27FC236}">
                <a16:creationId xmlns:a16="http://schemas.microsoft.com/office/drawing/2014/main" id="{6426F7CB-370D-DD37-3C4F-6E7CF051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450"/>
            <a:ext cx="5595169" cy="5675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E2366B8-A513-352C-7053-484222372C98}"/>
              </a:ext>
            </a:extLst>
          </p:cNvPr>
          <p:cNvSpPr txBox="1">
            <a:spLocks noChangeArrowheads="1"/>
          </p:cNvSpPr>
          <p:nvPr/>
        </p:nvSpPr>
        <p:spPr>
          <a:xfrm>
            <a:off x="5595169" y="1066450"/>
            <a:ext cx="6445677" cy="29324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应用层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None/>
            </a:pPr>
            <a:r>
              <a:rPr lang="zh-CN" altLang="en-US" sz="1600" dirty="0">
                <a:solidFill>
                  <a:srgbClr val="0033CC"/>
                </a:solidFill>
                <a:latin typeface="楷体_GB2312" pitchFamily="49" charset="-122"/>
                <a:ea typeface="楷体_GB2312" pitchFamily="49" charset="-122"/>
              </a:rPr>
              <a:t>所有能产生网络流量的程序</a:t>
            </a:r>
            <a:endParaRPr lang="en-CA" altLang="zh-CN" sz="1600" dirty="0">
              <a:solidFill>
                <a:srgbClr val="0033CC"/>
              </a:solidFill>
              <a:latin typeface="楷体_GB2312" pitchFamily="49" charset="-122"/>
              <a:ea typeface="楷体_GB2312" pitchFamily="49" charset="-122"/>
            </a:endParaRPr>
          </a:p>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表示层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None/>
            </a:pPr>
            <a:r>
              <a:rPr lang="zh-CN" altLang="en-US" sz="1600" dirty="0">
                <a:solidFill>
                  <a:srgbClr val="0033CC"/>
                </a:solidFill>
                <a:latin typeface="楷体_GB2312" pitchFamily="49" charset="-122"/>
                <a:ea typeface="楷体_GB2312" pitchFamily="49" charset="-122"/>
              </a:rPr>
              <a:t>为数据在传输之前对加密、解密、压缩、解压缩及终端数据格式转换提供一套规则和约定</a:t>
            </a:r>
            <a:endParaRPr lang="en-CA" altLang="zh-CN" sz="1600" dirty="0">
              <a:solidFill>
                <a:srgbClr val="0033CC"/>
              </a:solidFill>
              <a:latin typeface="楷体_GB2312" pitchFamily="49" charset="-122"/>
              <a:ea typeface="楷体_GB2312" pitchFamily="49" charset="-122"/>
            </a:endParaRPr>
          </a:p>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会话层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None/>
            </a:pPr>
            <a:r>
              <a:rPr lang="zh-CN" altLang="en-US" sz="1600" dirty="0">
                <a:solidFill>
                  <a:srgbClr val="0033CC"/>
                </a:solidFill>
                <a:latin typeface="楷体_GB2312" pitchFamily="49" charset="-122"/>
                <a:ea typeface="楷体_GB2312" pitchFamily="49" charset="-122"/>
              </a:rPr>
              <a:t>对对话的双方进行资格审查和验证的规则</a:t>
            </a:r>
            <a:endParaRPr lang="en-CA" altLang="zh-CN" sz="1600" dirty="0">
              <a:solidFill>
                <a:srgbClr val="0033CC"/>
              </a:solidFill>
              <a:latin typeface="楷体_GB2312" pitchFamily="49" charset="-122"/>
              <a:ea typeface="楷体_GB2312" pitchFamily="49" charset="-122"/>
            </a:endParaRPr>
          </a:p>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传输层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None/>
            </a:pPr>
            <a:r>
              <a:rPr lang="zh-CN" altLang="en-US" sz="1600" dirty="0">
                <a:solidFill>
                  <a:srgbClr val="0033CC"/>
                </a:solidFill>
                <a:latin typeface="楷体_GB2312" pitchFamily="49" charset="-122"/>
                <a:ea typeface="楷体_GB2312" pitchFamily="49" charset="-122"/>
              </a:rPr>
              <a:t>提供两端点可靠、透明的数据传输。提供两端点可靠、透明的数据传输。</a:t>
            </a:r>
          </a:p>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网络层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None/>
            </a:pPr>
            <a:r>
              <a:rPr lang="zh-CN" altLang="en-US" sz="1600" dirty="0">
                <a:solidFill>
                  <a:srgbClr val="0033CC"/>
                </a:solidFill>
                <a:latin typeface="楷体_GB2312" pitchFamily="49" charset="-122"/>
                <a:ea typeface="楷体_GB2312" pitchFamily="49" charset="-122"/>
              </a:rPr>
              <a:t>负责建立、保持和终止通过中间设备的连接，同时负责通信子网内路径选择和拥挤控制。</a:t>
            </a:r>
          </a:p>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数据链路层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None/>
            </a:pPr>
            <a:r>
              <a:rPr lang="zh-CN" altLang="en-US" sz="1600" dirty="0">
                <a:solidFill>
                  <a:srgbClr val="0033CC"/>
                </a:solidFill>
                <a:latin typeface="楷体_GB2312" pitchFamily="49" charset="-122"/>
                <a:ea typeface="楷体_GB2312" pitchFamily="49" charset="-122"/>
              </a:rPr>
              <a:t>处理数据在传输过程中出现的差错，调节发送速率使之与接收方匹配，在两个网络实体之间提供数据链路的建立、维持和释放管理</a:t>
            </a:r>
            <a:endParaRPr lang="en-CA" altLang="zh-CN" sz="1600" dirty="0">
              <a:solidFill>
                <a:srgbClr val="0033CC"/>
              </a:solidFill>
              <a:latin typeface="楷体_GB2312" pitchFamily="49" charset="-122"/>
              <a:ea typeface="楷体_GB2312" pitchFamily="49" charset="-122"/>
            </a:endParaRPr>
          </a:p>
          <a:p>
            <a:pPr algn="just">
              <a:lnSpc>
                <a:spcPct val="120000"/>
              </a:lnSpc>
              <a:spcBef>
                <a:spcPct val="0"/>
              </a:spcBef>
            </a:pPr>
            <a:r>
              <a:rPr lang="zh-CN" altLang="en-US" sz="1600" dirty="0">
                <a:solidFill>
                  <a:srgbClr val="0033CC"/>
                </a:solidFill>
                <a:latin typeface="楷体_GB2312" pitchFamily="49" charset="-122"/>
                <a:ea typeface="楷体_GB2312" pitchFamily="49" charset="-122"/>
              </a:rPr>
              <a:t>物理层</a:t>
            </a:r>
            <a:endParaRPr lang="en-CA" altLang="zh-CN" sz="1600" dirty="0">
              <a:solidFill>
                <a:srgbClr val="0033CC"/>
              </a:solidFill>
              <a:latin typeface="楷体_GB2312" pitchFamily="49" charset="-122"/>
              <a:ea typeface="楷体_GB2312" pitchFamily="49" charset="-122"/>
            </a:endParaRPr>
          </a:p>
          <a:p>
            <a:pPr marL="0" indent="0" algn="just">
              <a:lnSpc>
                <a:spcPct val="120000"/>
              </a:lnSpc>
              <a:spcBef>
                <a:spcPct val="0"/>
              </a:spcBef>
              <a:buFont typeface="Arial" panose="020B0604020202020204" pitchFamily="34" charset="0"/>
              <a:buNone/>
            </a:pPr>
            <a:r>
              <a:rPr lang="zh-CN" altLang="en-US" sz="1600" dirty="0">
                <a:solidFill>
                  <a:srgbClr val="0033CC"/>
                </a:solidFill>
                <a:latin typeface="楷体_GB2312" pitchFamily="49" charset="-122"/>
                <a:ea typeface="楷体_GB2312" pitchFamily="49" charset="-122"/>
              </a:rPr>
              <a:t>物理层包括设备之间物理连接的接口和用户设备与网络终端设备之间的传输规则</a:t>
            </a:r>
          </a:p>
        </p:txBody>
      </p:sp>
    </p:spTree>
    <p:extLst>
      <p:ext uri="{BB962C8B-B14F-4D97-AF65-F5344CB8AC3E}">
        <p14:creationId xmlns:p14="http://schemas.microsoft.com/office/powerpoint/2010/main" val="7151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out)">
                                      <p:cBhvr>
                                        <p:cTn id="7" dur="500"/>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out)">
                                      <p:cBhvr>
                                        <p:cTn id="12" dur="500"/>
                                        <p:tgtEl>
                                          <p:spTgt spid="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out)">
                                      <p:cBhvr>
                                        <p:cTn id="17" dur="500"/>
                                        <p:tgtEl>
                                          <p:spTgt spid="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out)">
                                      <p:cBhvr>
                                        <p:cTn id="22" dur="500"/>
                                        <p:tgtEl>
                                          <p:spTgt spid="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out)">
                                      <p:cBhvr>
                                        <p:cTn id="27" dur="500"/>
                                        <p:tgtEl>
                                          <p:spTgt spid="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out)">
                                      <p:cBhvr>
                                        <p:cTn id="32" dur="500"/>
                                        <p:tgtEl>
                                          <p:spTgt spid="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out)">
                                      <p:cBhvr>
                                        <p:cTn id="37" dur="500"/>
                                        <p:tgtEl>
                                          <p:spTgt spid="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out)">
                                      <p:cBhvr>
                                        <p:cTn id="42" dur="500"/>
                                        <p:tgtEl>
                                          <p:spTgt spid="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out)">
                                      <p:cBhvr>
                                        <p:cTn id="47" dur="500"/>
                                        <p:tgtEl>
                                          <p:spTgt spid="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ox(out)">
                                      <p:cBhvr>
                                        <p:cTn id="52" dur="500"/>
                                        <p:tgtEl>
                                          <p:spTgt spid="3">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ox(out)">
                                      <p:cBhvr>
                                        <p:cTn id="57" dur="500"/>
                                        <p:tgtEl>
                                          <p:spTgt spid="3">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ox(out)">
                                      <p:cBhvr>
                                        <p:cTn id="62" dur="500"/>
                                        <p:tgtEl>
                                          <p:spTgt spid="3">
                                            <p:txEl>
                                              <p:pRg st="11" end="11"/>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ox(out)">
                                      <p:cBhvr>
                                        <p:cTn id="67" dur="500"/>
                                        <p:tgtEl>
                                          <p:spTgt spid="3">
                                            <p:txEl>
                                              <p:pRg st="12" end="12"/>
                                            </p:txEl>
                                          </p:spTgt>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ox(out)">
                                      <p:cBhvr>
                                        <p:cTn id="72" dur="500"/>
                                        <p:tgtEl>
                                          <p:spTgt spid="3">
                                            <p:txEl>
                                              <p:pRg st="13" end="13"/>
                                            </p:txEl>
                                          </p:spTgt>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E949E6-2FD8-6D7D-246A-6978B4A05D19}"/>
              </a:ext>
            </a:extLst>
          </p:cNvPr>
          <p:cNvSpPr>
            <a:spLocks noGrp="1"/>
          </p:cNvSpPr>
          <p:nvPr>
            <p:ph type="body" sz="quarter" idx="10"/>
          </p:nvPr>
        </p:nvSpPr>
        <p:spPr>
          <a:xfrm>
            <a:off x="1587197" y="340254"/>
            <a:ext cx="4921758" cy="530225"/>
          </a:xfrm>
        </p:spPr>
        <p:txBody>
          <a:bodyPr/>
          <a:lstStyle/>
          <a:p>
            <a:r>
              <a:rPr lang="en-CA" dirty="0"/>
              <a:t>2.5 </a:t>
            </a:r>
            <a:r>
              <a:rPr lang="zh-CN" altLang="en-US" dirty="0"/>
              <a:t>数据存储与分析技术</a:t>
            </a:r>
            <a:endParaRPr lang="en-CA" dirty="0"/>
          </a:p>
        </p:txBody>
      </p:sp>
      <p:graphicFrame>
        <p:nvGraphicFramePr>
          <p:cNvPr id="4" name="Object 6">
            <a:extLst>
              <a:ext uri="{FF2B5EF4-FFF2-40B4-BE49-F238E27FC236}">
                <a16:creationId xmlns:a16="http://schemas.microsoft.com/office/drawing/2014/main" id="{A2B075B1-829E-6EA6-0995-79D2E6CB33FB}"/>
              </a:ext>
            </a:extLst>
          </p:cNvPr>
          <p:cNvGraphicFramePr>
            <a:graphicFrameLocks noChangeAspect="1"/>
          </p:cNvGraphicFramePr>
          <p:nvPr>
            <p:extLst>
              <p:ext uri="{D42A27DB-BD31-4B8C-83A1-F6EECF244321}">
                <p14:modId xmlns:p14="http://schemas.microsoft.com/office/powerpoint/2010/main" val="1197970957"/>
              </p:ext>
            </p:extLst>
          </p:nvPr>
        </p:nvGraphicFramePr>
        <p:xfrm>
          <a:off x="53669" y="1152525"/>
          <a:ext cx="2337839"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Brush">
                  <p:embed/>
                </p:oleObj>
              </mc:Choice>
              <mc:Fallback>
                <p:oleObj name="位图图像" r:id="rId2" imgW="4076190" imgH="561905" progId="PBrush">
                  <p:embed/>
                  <p:pic>
                    <p:nvPicPr>
                      <p:cNvPr id="4" name="Object 6">
                        <a:extLst>
                          <a:ext uri="{FF2B5EF4-FFF2-40B4-BE49-F238E27FC236}">
                            <a16:creationId xmlns:a16="http://schemas.microsoft.com/office/drawing/2014/main" id="{A2B075B1-829E-6EA6-0995-79D2E6CB3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9" y="1152525"/>
                        <a:ext cx="2337839" cy="561975"/>
                      </a:xfrm>
                      <a:prstGeom prst="rect">
                        <a:avLst/>
                      </a:prstGeom>
                      <a:noFill/>
                      <a:ln>
                        <a:noFill/>
                      </a:ln>
                      <a:effectLst/>
                    </p:spPr>
                  </p:pic>
                </p:oleObj>
              </mc:Fallback>
            </mc:AlternateContent>
          </a:graphicData>
        </a:graphic>
      </p:graphicFrame>
      <p:sp>
        <p:nvSpPr>
          <p:cNvPr id="6" name="Rectangle 7">
            <a:extLst>
              <a:ext uri="{FF2B5EF4-FFF2-40B4-BE49-F238E27FC236}">
                <a16:creationId xmlns:a16="http://schemas.microsoft.com/office/drawing/2014/main" id="{FA64DA75-4B72-4A3F-7592-5C493ADB264F}"/>
              </a:ext>
            </a:extLst>
          </p:cNvPr>
          <p:cNvSpPr>
            <a:spLocks noChangeArrowheads="1"/>
          </p:cNvSpPr>
          <p:nvPr/>
        </p:nvSpPr>
        <p:spPr bwMode="auto">
          <a:xfrm>
            <a:off x="169815" y="1028700"/>
            <a:ext cx="6988175"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lang="zh-CN" altLang="en-US" sz="2800" b="1" dirty="0">
                <a:solidFill>
                  <a:schemeClr val="bg1"/>
                </a:solidFill>
                <a:ea typeface="楷体_GB2312" pitchFamily="49" charset="-122"/>
              </a:rPr>
              <a:t>数据管理技术</a:t>
            </a:r>
          </a:p>
        </p:txBody>
      </p:sp>
      <p:sp>
        <p:nvSpPr>
          <p:cNvPr id="158" name="Rectangle 7">
            <a:extLst>
              <a:ext uri="{FF2B5EF4-FFF2-40B4-BE49-F238E27FC236}">
                <a16:creationId xmlns:a16="http://schemas.microsoft.com/office/drawing/2014/main" id="{63819D28-0E63-DFA5-CD10-31DDD7121826}"/>
              </a:ext>
            </a:extLst>
          </p:cNvPr>
          <p:cNvSpPr>
            <a:spLocks noChangeArrowheads="1"/>
          </p:cNvSpPr>
          <p:nvPr/>
        </p:nvSpPr>
        <p:spPr bwMode="auto">
          <a:xfrm>
            <a:off x="8163442" y="1053384"/>
            <a:ext cx="6988175"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lang="zh-CN" altLang="en-US" sz="2800" b="1" dirty="0">
                <a:solidFill>
                  <a:schemeClr val="bg1"/>
                </a:solidFill>
                <a:ea typeface="楷体_GB2312" pitchFamily="49" charset="-122"/>
              </a:rPr>
              <a:t>企业网络</a:t>
            </a:r>
            <a:r>
              <a:rPr lang="en-US" altLang="zh-CN" sz="2800" b="1" dirty="0">
                <a:solidFill>
                  <a:schemeClr val="bg1"/>
                </a:solidFill>
                <a:ea typeface="楷体_GB2312" pitchFamily="49" charset="-122"/>
              </a:rPr>
              <a:t>---</a:t>
            </a:r>
            <a:r>
              <a:rPr lang="zh-CN" altLang="en-US" sz="2800" b="1" dirty="0">
                <a:solidFill>
                  <a:schemeClr val="bg1"/>
                </a:solidFill>
                <a:ea typeface="楷体_GB2312" pitchFamily="49" charset="-122"/>
              </a:rPr>
              <a:t>作用</a:t>
            </a:r>
          </a:p>
        </p:txBody>
      </p:sp>
      <p:pic>
        <p:nvPicPr>
          <p:cNvPr id="7" name="Picture 1029" descr="内容管理">
            <a:extLst>
              <a:ext uri="{FF2B5EF4-FFF2-40B4-BE49-F238E27FC236}">
                <a16:creationId xmlns:a16="http://schemas.microsoft.com/office/drawing/2014/main" id="{8772D3A3-BD18-5416-44CE-C09B24774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442" y="1604168"/>
            <a:ext cx="39624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27">
            <a:extLst>
              <a:ext uri="{FF2B5EF4-FFF2-40B4-BE49-F238E27FC236}">
                <a16:creationId xmlns:a16="http://schemas.microsoft.com/office/drawing/2014/main" id="{F9563BF4-D410-43E1-AD69-4F4D0213F81A}"/>
              </a:ext>
            </a:extLst>
          </p:cNvPr>
          <p:cNvSpPr txBox="1">
            <a:spLocks noChangeArrowheads="1"/>
          </p:cNvSpPr>
          <p:nvPr/>
        </p:nvSpPr>
        <p:spPr>
          <a:xfrm>
            <a:off x="-196850" y="1948921"/>
            <a:ext cx="8239712" cy="4703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a:solidFill>
                  <a:srgbClr val="003399"/>
                </a:solidFill>
                <a:latin typeface="楷体_GB2312" pitchFamily="49" charset="-122"/>
                <a:ea typeface="楷体_GB2312" pitchFamily="49" charset="-122"/>
              </a:rPr>
              <a:t>      内容管理产生于20世纪80年代中后期，其需求主要来自于非结构化数据管理的需要 。目前，在大多数情况下，内容管理特指用于非结构化数据管理的技术。 </a:t>
            </a:r>
          </a:p>
          <a:p>
            <a:pPr>
              <a:spcBef>
                <a:spcPct val="0"/>
              </a:spcBef>
              <a:buFont typeface="Wingdings" panose="05000000000000000000" pitchFamily="2" charset="2"/>
              <a:buNone/>
            </a:pPr>
            <a:r>
              <a:rPr lang="zh-CN" altLang="en-US" dirty="0">
                <a:solidFill>
                  <a:srgbClr val="003399"/>
                </a:solidFill>
                <a:latin typeface="楷体_GB2312" pitchFamily="49" charset="-122"/>
                <a:ea typeface="楷体_GB2312" pitchFamily="49" charset="-122"/>
              </a:rPr>
              <a:t>     内容管理是借助信息技术，通过收集、创建、管理和发布内容，实现内容在企业内部以及企业之间的传播和共享的过程。</a:t>
            </a:r>
            <a:endParaRPr lang="zh-CN" altLang="en-US" dirty="0">
              <a:ea typeface="宋体" panose="02010600030101010101" pitchFamily="2" charset="-122"/>
            </a:endParaRPr>
          </a:p>
        </p:txBody>
      </p:sp>
    </p:spTree>
    <p:extLst>
      <p:ext uri="{BB962C8B-B14F-4D97-AF65-F5344CB8AC3E}">
        <p14:creationId xmlns:p14="http://schemas.microsoft.com/office/powerpoint/2010/main" val="2777946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E949E6-2FD8-6D7D-246A-6978B4A05D19}"/>
              </a:ext>
            </a:extLst>
          </p:cNvPr>
          <p:cNvSpPr>
            <a:spLocks noGrp="1"/>
          </p:cNvSpPr>
          <p:nvPr>
            <p:ph type="body" sz="quarter" idx="10"/>
          </p:nvPr>
        </p:nvSpPr>
        <p:spPr>
          <a:xfrm>
            <a:off x="1587197" y="340254"/>
            <a:ext cx="4921758" cy="530225"/>
          </a:xfrm>
        </p:spPr>
        <p:txBody>
          <a:bodyPr/>
          <a:lstStyle/>
          <a:p>
            <a:r>
              <a:rPr lang="en-CA" dirty="0"/>
              <a:t>2.5 </a:t>
            </a:r>
            <a:r>
              <a:rPr lang="zh-CN" altLang="en-US" dirty="0"/>
              <a:t>数据存储与分析技术</a:t>
            </a:r>
            <a:endParaRPr lang="en-CA" dirty="0"/>
          </a:p>
        </p:txBody>
      </p:sp>
      <p:sp>
        <p:nvSpPr>
          <p:cNvPr id="158" name="Rectangle 7">
            <a:extLst>
              <a:ext uri="{FF2B5EF4-FFF2-40B4-BE49-F238E27FC236}">
                <a16:creationId xmlns:a16="http://schemas.microsoft.com/office/drawing/2014/main" id="{63819D28-0E63-DFA5-CD10-31DDD7121826}"/>
              </a:ext>
            </a:extLst>
          </p:cNvPr>
          <p:cNvSpPr>
            <a:spLocks noChangeArrowheads="1"/>
          </p:cNvSpPr>
          <p:nvPr/>
        </p:nvSpPr>
        <p:spPr bwMode="auto">
          <a:xfrm>
            <a:off x="8163442" y="1053384"/>
            <a:ext cx="6988175"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lang="zh-CN" altLang="en-US" sz="2800" b="1" dirty="0">
                <a:solidFill>
                  <a:schemeClr val="bg1"/>
                </a:solidFill>
                <a:ea typeface="楷体_GB2312" pitchFamily="49" charset="-122"/>
              </a:rPr>
              <a:t>企业网络</a:t>
            </a:r>
            <a:r>
              <a:rPr lang="en-US" altLang="zh-CN" sz="2800" b="1" dirty="0">
                <a:solidFill>
                  <a:schemeClr val="bg1"/>
                </a:solidFill>
                <a:ea typeface="楷体_GB2312" pitchFamily="49" charset="-122"/>
              </a:rPr>
              <a:t>---</a:t>
            </a:r>
            <a:r>
              <a:rPr lang="zh-CN" altLang="en-US" sz="2800" b="1" dirty="0">
                <a:solidFill>
                  <a:schemeClr val="bg1"/>
                </a:solidFill>
                <a:ea typeface="楷体_GB2312" pitchFamily="49" charset="-122"/>
              </a:rPr>
              <a:t>作用</a:t>
            </a:r>
          </a:p>
        </p:txBody>
      </p:sp>
      <p:graphicFrame>
        <p:nvGraphicFramePr>
          <p:cNvPr id="9" name="Group 48">
            <a:extLst>
              <a:ext uri="{FF2B5EF4-FFF2-40B4-BE49-F238E27FC236}">
                <a16:creationId xmlns:a16="http://schemas.microsoft.com/office/drawing/2014/main" id="{60BE7CCF-098B-D238-B41B-6737B5AE5BF5}"/>
              </a:ext>
            </a:extLst>
          </p:cNvPr>
          <p:cNvGraphicFramePr>
            <a:graphicFrameLocks noGrp="1"/>
          </p:cNvGraphicFramePr>
          <p:nvPr>
            <p:extLst>
              <p:ext uri="{D42A27DB-BD31-4B8C-83A1-F6EECF244321}">
                <p14:modId xmlns:p14="http://schemas.microsoft.com/office/powerpoint/2010/main" val="290836414"/>
              </p:ext>
            </p:extLst>
          </p:nvPr>
        </p:nvGraphicFramePr>
        <p:xfrm>
          <a:off x="113777" y="1433549"/>
          <a:ext cx="5162773" cy="5261794"/>
        </p:xfrm>
        <a:graphic>
          <a:graphicData uri="http://schemas.openxmlformats.org/drawingml/2006/table">
            <a:tbl>
              <a:tblPr/>
              <a:tblGrid>
                <a:gridCol w="2170067">
                  <a:extLst>
                    <a:ext uri="{9D8B030D-6E8A-4147-A177-3AD203B41FA5}">
                      <a16:colId xmlns:a16="http://schemas.microsoft.com/office/drawing/2014/main" val="3755762521"/>
                    </a:ext>
                  </a:extLst>
                </a:gridCol>
                <a:gridCol w="2992706">
                  <a:extLst>
                    <a:ext uri="{9D8B030D-6E8A-4147-A177-3AD203B41FA5}">
                      <a16:colId xmlns:a16="http://schemas.microsoft.com/office/drawing/2014/main" val="473105797"/>
                    </a:ext>
                  </a:extLst>
                </a:gridCol>
              </a:tblGrid>
              <a:tr h="492944">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数据组织层次</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描 述</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687712376"/>
                  </a:ext>
                </a:extLst>
              </a:tr>
              <a:tr h="3157506">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40000"/>
                        </a:lnSpc>
                        <a:spcBef>
                          <a:spcPct val="50000"/>
                        </a:spcBef>
                        <a:spcAft>
                          <a:spcPct val="0"/>
                        </a:spcAft>
                        <a:buClrTx/>
                        <a:buSzTx/>
                        <a:buFontTx/>
                        <a:buNone/>
                        <a:tabLst/>
                      </a:pPr>
                      <a:r>
                        <a:rPr kumimoji="1" lang="zh-CN" altLang="en-US" sz="2000" b="1" i="0" u="none" strike="noStrike" cap="none" normalizeH="0" baseline="0" dirty="0">
                          <a:ln>
                            <a:noFill/>
                          </a:ln>
                          <a:solidFill>
                            <a:srgbClr val="FF3300"/>
                          </a:solidFill>
                          <a:effectLst/>
                          <a:latin typeface="楷体_GB2312" pitchFamily="49" charset="-122"/>
                          <a:ea typeface="楷体_GB2312" pitchFamily="49" charset="-122"/>
                        </a:rPr>
                        <a:t>字段：</a:t>
                      </a:r>
                      <a:r>
                        <a:rPr kumimoji="1" lang="zh-CN" altLang="en-US" sz="2000" b="1" i="0" u="none" strike="noStrike" cap="none" normalizeH="0" baseline="0" dirty="0">
                          <a:ln>
                            <a:noFill/>
                          </a:ln>
                          <a:solidFill>
                            <a:srgbClr val="996600"/>
                          </a:solidFill>
                          <a:effectLst/>
                          <a:latin typeface="楷体_GB2312" pitchFamily="49" charset="-122"/>
                          <a:ea typeface="楷体_GB2312" pitchFamily="49" charset="-122"/>
                        </a:rPr>
                        <a:t>属性的特定值。</a:t>
                      </a:r>
                    </a:p>
                    <a:p>
                      <a:pPr marL="0" marR="0" lvl="0" indent="0" algn="l" defTabSz="914400" rtl="0" eaLnBrk="0" fontAlgn="base" latinLnBrk="0" hangingPunct="0">
                        <a:lnSpc>
                          <a:spcPct val="140000"/>
                        </a:lnSpc>
                        <a:spcBef>
                          <a:spcPct val="50000"/>
                        </a:spcBef>
                        <a:spcAft>
                          <a:spcPct val="0"/>
                        </a:spcAft>
                        <a:buClrTx/>
                        <a:buSzTx/>
                        <a:buFontTx/>
                        <a:buNone/>
                        <a:tabLst/>
                      </a:pPr>
                      <a:r>
                        <a:rPr kumimoji="1" lang="zh-CN" altLang="en-US" sz="2000" b="1" i="0" u="none" strike="noStrike" cap="none" normalizeH="0" baseline="0" dirty="0">
                          <a:ln>
                            <a:noFill/>
                          </a:ln>
                          <a:solidFill>
                            <a:srgbClr val="FF3300"/>
                          </a:solidFill>
                          <a:effectLst/>
                          <a:latin typeface="楷体_GB2312" pitchFamily="49" charset="-122"/>
                          <a:ea typeface="楷体_GB2312" pitchFamily="49" charset="-122"/>
                        </a:rPr>
                        <a:t>记录：</a:t>
                      </a:r>
                      <a:r>
                        <a:rPr kumimoji="1" lang="zh-CN" altLang="en-US" sz="2000" b="1" i="0" u="none" strike="noStrike" cap="none" normalizeH="0" baseline="0" dirty="0">
                          <a:ln>
                            <a:noFill/>
                          </a:ln>
                          <a:solidFill>
                            <a:srgbClr val="996600"/>
                          </a:solidFill>
                          <a:effectLst/>
                          <a:latin typeface="楷体_GB2312" pitchFamily="49" charset="-122"/>
                          <a:ea typeface="楷体_GB2312" pitchFamily="49" charset="-122"/>
                        </a:rPr>
                        <a:t>记录由字段组成，其中字段代表了实体对象的各种属性。一条记录由一个或者多个字段组成。</a:t>
                      </a:r>
                    </a:p>
                    <a:p>
                      <a:pPr marL="0" marR="0" lvl="0" indent="0" algn="l" defTabSz="914400" rtl="0" eaLnBrk="0" fontAlgn="base" latinLnBrk="0" hangingPunct="0">
                        <a:lnSpc>
                          <a:spcPct val="140000"/>
                        </a:lnSpc>
                        <a:spcBef>
                          <a:spcPct val="50000"/>
                        </a:spcBef>
                        <a:spcAft>
                          <a:spcPct val="0"/>
                        </a:spcAft>
                        <a:buClrTx/>
                        <a:buSzTx/>
                        <a:buFontTx/>
                        <a:buNone/>
                        <a:tabLst/>
                      </a:pPr>
                      <a:r>
                        <a:rPr kumimoji="1" lang="zh-CN" altLang="en-US" sz="2000" b="1" i="0" u="none" strike="noStrike" cap="none" normalizeH="0" baseline="0" dirty="0">
                          <a:ln>
                            <a:noFill/>
                          </a:ln>
                          <a:solidFill>
                            <a:srgbClr val="FF3300"/>
                          </a:solidFill>
                          <a:effectLst/>
                          <a:latin typeface="楷体_GB2312" pitchFamily="49" charset="-122"/>
                          <a:ea typeface="楷体_GB2312" pitchFamily="49" charset="-122"/>
                        </a:rPr>
                        <a:t>文件：</a:t>
                      </a:r>
                      <a:r>
                        <a:rPr kumimoji="1" lang="zh-CN" altLang="en-US" sz="2000" b="1" i="0" u="none" strike="noStrike" cap="none" normalizeH="0" baseline="0" dirty="0">
                          <a:ln>
                            <a:noFill/>
                          </a:ln>
                          <a:solidFill>
                            <a:srgbClr val="996600"/>
                          </a:solidFill>
                          <a:effectLst/>
                          <a:latin typeface="楷体_GB2312" pitchFamily="49" charset="-122"/>
                          <a:ea typeface="楷体_GB2312" pitchFamily="49" charset="-122"/>
                        </a:rPr>
                        <a:t>多个相关记录的集合形成</a:t>
                      </a:r>
                    </a:p>
                    <a:p>
                      <a:pPr marL="0" marR="0" lvl="0" indent="0" algn="l" defTabSz="914400" rtl="0" eaLnBrk="0" fontAlgn="base" latinLnBrk="0" hangingPunct="0">
                        <a:lnSpc>
                          <a:spcPct val="140000"/>
                        </a:lnSpc>
                        <a:spcBef>
                          <a:spcPct val="50000"/>
                        </a:spcBef>
                        <a:spcAft>
                          <a:spcPct val="0"/>
                        </a:spcAft>
                        <a:buClrTx/>
                        <a:buSzTx/>
                        <a:buFontTx/>
                        <a:buNone/>
                        <a:tabLst/>
                      </a:pPr>
                      <a:r>
                        <a:rPr kumimoji="1" lang="zh-CN" altLang="en-US" sz="2000" b="1" i="0" u="none" strike="noStrike" cap="none" normalizeH="0" baseline="0" dirty="0">
                          <a:ln>
                            <a:noFill/>
                          </a:ln>
                          <a:solidFill>
                            <a:srgbClr val="FF3300"/>
                          </a:solidFill>
                          <a:effectLst/>
                          <a:latin typeface="楷体_GB2312" pitchFamily="49" charset="-122"/>
                          <a:ea typeface="楷体_GB2312" pitchFamily="49" charset="-122"/>
                        </a:rPr>
                        <a:t>数据库：</a:t>
                      </a:r>
                      <a:r>
                        <a:rPr kumimoji="1" lang="zh-CN" altLang="en-US" sz="2000" b="1" i="0" u="none" strike="noStrike" cap="none" normalizeH="0" baseline="0" dirty="0">
                          <a:ln>
                            <a:noFill/>
                          </a:ln>
                          <a:solidFill>
                            <a:srgbClr val="996600"/>
                          </a:solidFill>
                          <a:effectLst/>
                          <a:latin typeface="楷体_GB2312" pitchFamily="49" charset="-122"/>
                          <a:ea typeface="楷体_GB2312" pitchFamily="49" charset="-122"/>
                        </a:rPr>
                        <a:t>由多个在系统执行过程中相互关联的文件组成。</a:t>
                      </a:r>
                      <a:endParaRPr kumimoji="0" lang="en-US" altLang="zh-CN" sz="1800" b="0" i="0" u="none" strike="noStrike" cap="none" normalizeH="0" baseline="0" dirty="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61816836"/>
                  </a:ext>
                </a:extLst>
              </a:tr>
            </a:tbl>
          </a:graphicData>
        </a:graphic>
      </p:graphicFrame>
      <p:sp>
        <p:nvSpPr>
          <p:cNvPr id="22" name="Text Box 32">
            <a:extLst>
              <a:ext uri="{FF2B5EF4-FFF2-40B4-BE49-F238E27FC236}">
                <a16:creationId xmlns:a16="http://schemas.microsoft.com/office/drawing/2014/main" id="{0A651743-6F52-C181-8192-D4E3C990A0B0}"/>
              </a:ext>
            </a:extLst>
          </p:cNvPr>
          <p:cNvSpPr txBox="1">
            <a:spLocks noChangeArrowheads="1"/>
          </p:cNvSpPr>
          <p:nvPr/>
        </p:nvSpPr>
        <p:spPr bwMode="auto">
          <a:xfrm>
            <a:off x="137644" y="2733214"/>
            <a:ext cx="293370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buFontTx/>
              <a:buAutoNum type="arabicPeriod"/>
            </a:pPr>
            <a:r>
              <a:rPr lang="zh-CN" altLang="en-US" sz="2000" dirty="0">
                <a:solidFill>
                  <a:srgbClr val="000080"/>
                </a:solidFill>
                <a:latin typeface="楷体_GB2312" pitchFamily="49" charset="-122"/>
                <a:ea typeface="楷体_GB2312" pitchFamily="49" charset="-122"/>
              </a:rPr>
              <a:t>位</a:t>
            </a:r>
          </a:p>
          <a:p>
            <a:pPr algn="l">
              <a:spcBef>
                <a:spcPct val="50000"/>
              </a:spcBef>
              <a:buFontTx/>
              <a:buAutoNum type="arabicPeriod"/>
            </a:pPr>
            <a:r>
              <a:rPr lang="zh-CN" altLang="en-US" sz="2000" dirty="0">
                <a:solidFill>
                  <a:srgbClr val="000080"/>
                </a:solidFill>
                <a:latin typeface="楷体_GB2312" pitchFamily="49" charset="-122"/>
                <a:ea typeface="楷体_GB2312" pitchFamily="49" charset="-122"/>
              </a:rPr>
              <a:t>字符</a:t>
            </a:r>
          </a:p>
          <a:p>
            <a:pPr algn="l">
              <a:spcBef>
                <a:spcPct val="50000"/>
              </a:spcBef>
              <a:buFontTx/>
              <a:buAutoNum type="arabicPeriod"/>
            </a:pPr>
            <a:r>
              <a:rPr lang="zh-CN" altLang="en-US" sz="2000" dirty="0">
                <a:solidFill>
                  <a:srgbClr val="000080"/>
                </a:solidFill>
                <a:latin typeface="楷体_GB2312" pitchFamily="49" charset="-122"/>
                <a:ea typeface="楷体_GB2312" pitchFamily="49" charset="-122"/>
              </a:rPr>
              <a:t>数据元（字段）</a:t>
            </a:r>
          </a:p>
          <a:p>
            <a:pPr algn="l">
              <a:spcBef>
                <a:spcPct val="50000"/>
              </a:spcBef>
              <a:buFontTx/>
              <a:buAutoNum type="arabicPeriod"/>
            </a:pPr>
            <a:r>
              <a:rPr lang="zh-CN" altLang="en-US" sz="2000" dirty="0">
                <a:solidFill>
                  <a:srgbClr val="000080"/>
                </a:solidFill>
                <a:latin typeface="楷体_GB2312" pitchFamily="49" charset="-122"/>
                <a:ea typeface="楷体_GB2312" pitchFamily="49" charset="-122"/>
              </a:rPr>
              <a:t>记录</a:t>
            </a:r>
          </a:p>
          <a:p>
            <a:pPr algn="l">
              <a:spcBef>
                <a:spcPct val="50000"/>
              </a:spcBef>
              <a:buFontTx/>
              <a:buAutoNum type="arabicPeriod"/>
            </a:pPr>
            <a:r>
              <a:rPr lang="zh-CN" altLang="en-US" sz="2000" dirty="0">
                <a:solidFill>
                  <a:srgbClr val="000080"/>
                </a:solidFill>
                <a:latin typeface="楷体_GB2312" pitchFamily="49" charset="-122"/>
                <a:ea typeface="楷体_GB2312" pitchFamily="49" charset="-122"/>
              </a:rPr>
              <a:t>文件</a:t>
            </a:r>
          </a:p>
          <a:p>
            <a:pPr algn="l">
              <a:spcBef>
                <a:spcPct val="50000"/>
              </a:spcBef>
              <a:buFontTx/>
              <a:buAutoNum type="arabicPeriod"/>
            </a:pPr>
            <a:r>
              <a:rPr lang="zh-CN" altLang="en-US" sz="2000" dirty="0">
                <a:solidFill>
                  <a:srgbClr val="000080"/>
                </a:solidFill>
                <a:latin typeface="楷体_GB2312" pitchFamily="49" charset="-122"/>
                <a:ea typeface="楷体_GB2312" pitchFamily="49" charset="-122"/>
              </a:rPr>
              <a:t>数据库</a:t>
            </a:r>
          </a:p>
        </p:txBody>
      </p:sp>
      <p:sp>
        <p:nvSpPr>
          <p:cNvPr id="23" name="Line 2052">
            <a:extLst>
              <a:ext uri="{FF2B5EF4-FFF2-40B4-BE49-F238E27FC236}">
                <a16:creationId xmlns:a16="http://schemas.microsoft.com/office/drawing/2014/main" id="{3A7F51B3-DD75-1B7F-41C5-0E54726BCB99}"/>
              </a:ext>
            </a:extLst>
          </p:cNvPr>
          <p:cNvSpPr>
            <a:spLocks noChangeShapeType="1"/>
          </p:cNvSpPr>
          <p:nvPr/>
        </p:nvSpPr>
        <p:spPr bwMode="auto">
          <a:xfrm>
            <a:off x="5587721" y="1966984"/>
            <a:ext cx="0" cy="3460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4" name="Text Box 2053">
            <a:extLst>
              <a:ext uri="{FF2B5EF4-FFF2-40B4-BE49-F238E27FC236}">
                <a16:creationId xmlns:a16="http://schemas.microsoft.com/office/drawing/2014/main" id="{7E847B10-0F3F-F41A-E426-371C9C8A187F}"/>
              </a:ext>
            </a:extLst>
          </p:cNvPr>
          <p:cNvSpPr txBox="1">
            <a:spLocks noChangeArrowheads="1"/>
          </p:cNvSpPr>
          <p:nvPr/>
        </p:nvSpPr>
        <p:spPr bwMode="auto">
          <a:xfrm>
            <a:off x="5359121" y="1662184"/>
            <a:ext cx="1600200" cy="406400"/>
          </a:xfrm>
          <a:prstGeom prst="rect">
            <a:avLst/>
          </a:prstGeom>
          <a:gradFill rotWithShape="0">
            <a:gsLst>
              <a:gs pos="0">
                <a:srgbClr val="3399FF"/>
              </a:gs>
              <a:gs pos="100000">
                <a:srgbClr val="3399FF">
                  <a:gamma/>
                  <a:shade val="46275"/>
                  <a:invGamma/>
                </a:srgbClr>
              </a:gs>
            </a:gsLst>
            <a:lin ang="5400000" scaled="1"/>
          </a:gradFill>
          <a:ln w="9525">
            <a:solidFill>
              <a:schemeClr val="tx1"/>
            </a:solidFill>
            <a:miter lim="800000"/>
            <a:headEnd/>
            <a:tailEnd/>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GB" sz="2000">
                <a:solidFill>
                  <a:schemeClr val="bg1"/>
                </a:solidFill>
                <a:effectLst>
                  <a:outerShdw blurRad="38100" dist="38100" dir="2700000" algn="tl">
                    <a:srgbClr val="000000"/>
                  </a:outerShdw>
                </a:effectLst>
                <a:latin typeface="Arial Narrow" panose="020B0606020202030204" pitchFamily="34" charset="0"/>
                <a:ea typeface="宋体" panose="02010600030101010101" pitchFamily="2" charset="-122"/>
              </a:rPr>
              <a:t>数据库</a:t>
            </a:r>
          </a:p>
        </p:txBody>
      </p:sp>
      <p:sp>
        <p:nvSpPr>
          <p:cNvPr id="25" name="Rectangle 2054">
            <a:extLst>
              <a:ext uri="{FF2B5EF4-FFF2-40B4-BE49-F238E27FC236}">
                <a16:creationId xmlns:a16="http://schemas.microsoft.com/office/drawing/2014/main" id="{7F1B8738-987F-97B7-CA14-F325F3B6454C}"/>
              </a:ext>
            </a:extLst>
          </p:cNvPr>
          <p:cNvSpPr>
            <a:spLocks noChangeArrowheads="1"/>
          </p:cNvSpPr>
          <p:nvPr/>
        </p:nvSpPr>
        <p:spPr bwMode="auto">
          <a:xfrm>
            <a:off x="10324821" y="1763784"/>
            <a:ext cx="381000" cy="381000"/>
          </a:xfrm>
          <a:prstGeom prst="rect">
            <a:avLst/>
          </a:prstGeom>
          <a:solidFill>
            <a:srgbClr val="F76047"/>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6" name="Rectangle 2055">
            <a:extLst>
              <a:ext uri="{FF2B5EF4-FFF2-40B4-BE49-F238E27FC236}">
                <a16:creationId xmlns:a16="http://schemas.microsoft.com/office/drawing/2014/main" id="{1ADD293C-EB59-4AAC-52FA-5C3EB31FD59E}"/>
              </a:ext>
            </a:extLst>
          </p:cNvPr>
          <p:cNvSpPr>
            <a:spLocks noChangeArrowheads="1"/>
          </p:cNvSpPr>
          <p:nvPr/>
        </p:nvSpPr>
        <p:spPr bwMode="auto">
          <a:xfrm>
            <a:off x="10312121" y="2313059"/>
            <a:ext cx="381000" cy="381000"/>
          </a:xfrm>
          <a:prstGeom prst="rect">
            <a:avLst/>
          </a:prstGeom>
          <a:solidFill>
            <a:srgbClr val="ABFBFD"/>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7" name="Text Box 2056">
            <a:extLst>
              <a:ext uri="{FF2B5EF4-FFF2-40B4-BE49-F238E27FC236}">
                <a16:creationId xmlns:a16="http://schemas.microsoft.com/office/drawing/2014/main" id="{1DA55A96-2548-F6B9-EE04-B193F174A55C}"/>
              </a:ext>
            </a:extLst>
          </p:cNvPr>
          <p:cNvSpPr txBox="1">
            <a:spLocks noChangeArrowheads="1"/>
          </p:cNvSpPr>
          <p:nvPr/>
        </p:nvSpPr>
        <p:spPr bwMode="auto">
          <a:xfrm>
            <a:off x="10677246" y="177330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GB" b="0" dirty="0">
                <a:latin typeface="Arial Narrow" panose="020B0606020202030204" pitchFamily="34" charset="0"/>
                <a:ea typeface="宋体" panose="02010600030101010101" pitchFamily="2" charset="-122"/>
              </a:rPr>
              <a:t>文件</a:t>
            </a:r>
          </a:p>
        </p:txBody>
      </p:sp>
      <p:sp>
        <p:nvSpPr>
          <p:cNvPr id="28" name="Text Box 2057">
            <a:extLst>
              <a:ext uri="{FF2B5EF4-FFF2-40B4-BE49-F238E27FC236}">
                <a16:creationId xmlns:a16="http://schemas.microsoft.com/office/drawing/2014/main" id="{07558C09-9EEB-C85C-59DB-6F307D26C852}"/>
              </a:ext>
            </a:extLst>
          </p:cNvPr>
          <p:cNvSpPr txBox="1">
            <a:spLocks noChangeArrowheads="1"/>
          </p:cNvSpPr>
          <p:nvPr/>
        </p:nvSpPr>
        <p:spPr bwMode="auto">
          <a:xfrm>
            <a:off x="10655021" y="2311472"/>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GB" b="0">
                <a:latin typeface="Arial Narrow" panose="020B0606020202030204" pitchFamily="34" charset="0"/>
                <a:ea typeface="宋体" panose="02010600030101010101" pitchFamily="2" charset="-122"/>
              </a:rPr>
              <a:t>记录</a:t>
            </a:r>
          </a:p>
        </p:txBody>
      </p:sp>
      <p:grpSp>
        <p:nvGrpSpPr>
          <p:cNvPr id="29" name="Group 2058">
            <a:extLst>
              <a:ext uri="{FF2B5EF4-FFF2-40B4-BE49-F238E27FC236}">
                <a16:creationId xmlns:a16="http://schemas.microsoft.com/office/drawing/2014/main" id="{364FCFEC-9743-80AA-B4AB-6B8E8D089036}"/>
              </a:ext>
            </a:extLst>
          </p:cNvPr>
          <p:cNvGrpSpPr>
            <a:grpSpLocks/>
          </p:cNvGrpSpPr>
          <p:nvPr/>
        </p:nvGrpSpPr>
        <p:grpSpPr bwMode="auto">
          <a:xfrm>
            <a:off x="5587721" y="2257497"/>
            <a:ext cx="1358900" cy="2339975"/>
            <a:chOff x="912" y="1335"/>
            <a:chExt cx="856" cy="1474"/>
          </a:xfrm>
        </p:grpSpPr>
        <p:grpSp>
          <p:nvGrpSpPr>
            <p:cNvPr id="30" name="Group 2059">
              <a:extLst>
                <a:ext uri="{FF2B5EF4-FFF2-40B4-BE49-F238E27FC236}">
                  <a16:creationId xmlns:a16="http://schemas.microsoft.com/office/drawing/2014/main" id="{34AED1F5-A31C-A95D-BD55-4E71BE982F22}"/>
                </a:ext>
              </a:extLst>
            </p:cNvPr>
            <p:cNvGrpSpPr>
              <a:grpSpLocks/>
            </p:cNvGrpSpPr>
            <p:nvPr/>
          </p:nvGrpSpPr>
          <p:grpSpPr bwMode="auto">
            <a:xfrm>
              <a:off x="912" y="1335"/>
              <a:ext cx="856" cy="256"/>
              <a:chOff x="912" y="1440"/>
              <a:chExt cx="1200" cy="256"/>
            </a:xfrm>
          </p:grpSpPr>
          <p:sp>
            <p:nvSpPr>
              <p:cNvPr id="40" name="Line 2060">
                <a:extLst>
                  <a:ext uri="{FF2B5EF4-FFF2-40B4-BE49-F238E27FC236}">
                    <a16:creationId xmlns:a16="http://schemas.microsoft.com/office/drawing/2014/main" id="{6727D99E-2499-7A56-62FB-9652D804155A}"/>
                  </a:ext>
                </a:extLst>
              </p:cNvPr>
              <p:cNvSpPr>
                <a:spLocks noChangeShapeType="1"/>
              </p:cNvSpPr>
              <p:nvPr/>
            </p:nvSpPr>
            <p:spPr bwMode="auto">
              <a:xfrm>
                <a:off x="912" y="1584"/>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1" name="Text Box 2061">
                <a:extLst>
                  <a:ext uri="{FF2B5EF4-FFF2-40B4-BE49-F238E27FC236}">
                    <a16:creationId xmlns:a16="http://schemas.microsoft.com/office/drawing/2014/main" id="{7F1D7F68-AF6D-2FCA-C7AF-6EF48F12ACC8}"/>
                  </a:ext>
                </a:extLst>
              </p:cNvPr>
              <p:cNvSpPr txBox="1">
                <a:spLocks noChangeArrowheads="1"/>
              </p:cNvSpPr>
              <p:nvPr/>
            </p:nvSpPr>
            <p:spPr bwMode="auto">
              <a:xfrm>
                <a:off x="1104" y="1440"/>
                <a:ext cx="1008" cy="256"/>
              </a:xfrm>
              <a:prstGeom prst="rect">
                <a:avLst/>
              </a:prstGeom>
              <a:gradFill rotWithShape="0">
                <a:gsLst>
                  <a:gs pos="0">
                    <a:srgbClr val="FF4779"/>
                  </a:gs>
                  <a:gs pos="100000">
                    <a:srgbClr val="FF4779">
                      <a:gamma/>
                      <a:tint val="63529"/>
                      <a:invGamma/>
                    </a:srgbClr>
                  </a:gs>
                </a:gsLst>
                <a:lin ang="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文件1</a:t>
                </a:r>
              </a:p>
            </p:txBody>
          </p:sp>
        </p:grpSp>
        <p:grpSp>
          <p:nvGrpSpPr>
            <p:cNvPr id="31" name="Group 2062">
              <a:extLst>
                <a:ext uri="{FF2B5EF4-FFF2-40B4-BE49-F238E27FC236}">
                  <a16:creationId xmlns:a16="http://schemas.microsoft.com/office/drawing/2014/main" id="{D9AD58C0-15DF-5073-D869-FFEF5B6FC1C1}"/>
                </a:ext>
              </a:extLst>
            </p:cNvPr>
            <p:cNvGrpSpPr>
              <a:grpSpLocks/>
            </p:cNvGrpSpPr>
            <p:nvPr/>
          </p:nvGrpSpPr>
          <p:grpSpPr bwMode="auto">
            <a:xfrm>
              <a:off x="918" y="1766"/>
              <a:ext cx="841" cy="256"/>
              <a:chOff x="801" y="1916"/>
              <a:chExt cx="1200" cy="256"/>
            </a:xfrm>
          </p:grpSpPr>
          <p:sp>
            <p:nvSpPr>
              <p:cNvPr id="38" name="Line 2063">
                <a:extLst>
                  <a:ext uri="{FF2B5EF4-FFF2-40B4-BE49-F238E27FC236}">
                    <a16:creationId xmlns:a16="http://schemas.microsoft.com/office/drawing/2014/main" id="{8C2982E8-E840-3B2B-C4E3-6A18E1791BDA}"/>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9" name="Text Box 2064">
                <a:extLst>
                  <a:ext uri="{FF2B5EF4-FFF2-40B4-BE49-F238E27FC236}">
                    <a16:creationId xmlns:a16="http://schemas.microsoft.com/office/drawing/2014/main" id="{A3013FE8-6017-2EC6-DA23-DA34E6C7D079}"/>
                  </a:ext>
                </a:extLst>
              </p:cNvPr>
              <p:cNvSpPr txBox="1">
                <a:spLocks noChangeArrowheads="1"/>
              </p:cNvSpPr>
              <p:nvPr/>
            </p:nvSpPr>
            <p:spPr bwMode="auto">
              <a:xfrm>
                <a:off x="994" y="1916"/>
                <a:ext cx="1007" cy="256"/>
              </a:xfrm>
              <a:prstGeom prst="rect">
                <a:avLst/>
              </a:prstGeom>
              <a:gradFill rotWithShape="0">
                <a:gsLst>
                  <a:gs pos="0">
                    <a:srgbClr val="FF4779"/>
                  </a:gs>
                  <a:gs pos="100000">
                    <a:srgbClr val="FF4779">
                      <a:gamma/>
                      <a:tint val="63529"/>
                      <a:invGamma/>
                    </a:srgbClr>
                  </a:gs>
                </a:gsLst>
                <a:lin ang="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文件2</a:t>
                </a:r>
              </a:p>
            </p:txBody>
          </p:sp>
        </p:grpSp>
        <p:grpSp>
          <p:nvGrpSpPr>
            <p:cNvPr id="32" name="Group 2065">
              <a:extLst>
                <a:ext uri="{FF2B5EF4-FFF2-40B4-BE49-F238E27FC236}">
                  <a16:creationId xmlns:a16="http://schemas.microsoft.com/office/drawing/2014/main" id="{2091C52D-E2EA-7E77-23BF-7CC0F8D95CEB}"/>
                </a:ext>
              </a:extLst>
            </p:cNvPr>
            <p:cNvGrpSpPr>
              <a:grpSpLocks/>
            </p:cNvGrpSpPr>
            <p:nvPr/>
          </p:nvGrpSpPr>
          <p:grpSpPr bwMode="auto">
            <a:xfrm>
              <a:off x="914" y="2172"/>
              <a:ext cx="841" cy="256"/>
              <a:chOff x="801" y="1916"/>
              <a:chExt cx="1200" cy="256"/>
            </a:xfrm>
          </p:grpSpPr>
          <p:sp>
            <p:nvSpPr>
              <p:cNvPr id="36" name="Line 2066">
                <a:extLst>
                  <a:ext uri="{FF2B5EF4-FFF2-40B4-BE49-F238E27FC236}">
                    <a16:creationId xmlns:a16="http://schemas.microsoft.com/office/drawing/2014/main" id="{DD34F3B0-0C09-2986-7F97-3824C9290967}"/>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7" name="Text Box 2067">
                <a:extLst>
                  <a:ext uri="{FF2B5EF4-FFF2-40B4-BE49-F238E27FC236}">
                    <a16:creationId xmlns:a16="http://schemas.microsoft.com/office/drawing/2014/main" id="{700280E4-B1DC-0C20-EAC6-04C66FDC5559}"/>
                  </a:ext>
                </a:extLst>
              </p:cNvPr>
              <p:cNvSpPr txBox="1">
                <a:spLocks noChangeArrowheads="1"/>
              </p:cNvSpPr>
              <p:nvPr/>
            </p:nvSpPr>
            <p:spPr bwMode="auto">
              <a:xfrm>
                <a:off x="994" y="1916"/>
                <a:ext cx="1007" cy="256"/>
              </a:xfrm>
              <a:prstGeom prst="rect">
                <a:avLst/>
              </a:prstGeom>
              <a:gradFill rotWithShape="0">
                <a:gsLst>
                  <a:gs pos="0">
                    <a:srgbClr val="FF4779"/>
                  </a:gs>
                  <a:gs pos="100000">
                    <a:srgbClr val="FF4779">
                      <a:gamma/>
                      <a:tint val="63529"/>
                      <a:invGamma/>
                    </a:srgbClr>
                  </a:gs>
                </a:gsLst>
                <a:lin ang="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文件3</a:t>
                </a:r>
              </a:p>
            </p:txBody>
          </p:sp>
        </p:grpSp>
        <p:grpSp>
          <p:nvGrpSpPr>
            <p:cNvPr id="33" name="Group 2068">
              <a:extLst>
                <a:ext uri="{FF2B5EF4-FFF2-40B4-BE49-F238E27FC236}">
                  <a16:creationId xmlns:a16="http://schemas.microsoft.com/office/drawing/2014/main" id="{20416F95-B18F-2174-209F-5EF30F6B01B4}"/>
                </a:ext>
              </a:extLst>
            </p:cNvPr>
            <p:cNvGrpSpPr>
              <a:grpSpLocks/>
            </p:cNvGrpSpPr>
            <p:nvPr/>
          </p:nvGrpSpPr>
          <p:grpSpPr bwMode="auto">
            <a:xfrm>
              <a:off x="912" y="2553"/>
              <a:ext cx="841" cy="256"/>
              <a:chOff x="801" y="1916"/>
              <a:chExt cx="1200" cy="256"/>
            </a:xfrm>
          </p:grpSpPr>
          <p:sp>
            <p:nvSpPr>
              <p:cNvPr id="34" name="Line 2069">
                <a:extLst>
                  <a:ext uri="{FF2B5EF4-FFF2-40B4-BE49-F238E27FC236}">
                    <a16:creationId xmlns:a16="http://schemas.microsoft.com/office/drawing/2014/main" id="{45921568-CA6D-1A23-A243-91142CE2965C}"/>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5" name="Text Box 2070">
                <a:extLst>
                  <a:ext uri="{FF2B5EF4-FFF2-40B4-BE49-F238E27FC236}">
                    <a16:creationId xmlns:a16="http://schemas.microsoft.com/office/drawing/2014/main" id="{C63908D5-8CA3-B003-772E-D5D331658FC6}"/>
                  </a:ext>
                </a:extLst>
              </p:cNvPr>
              <p:cNvSpPr txBox="1">
                <a:spLocks noChangeArrowheads="1"/>
              </p:cNvSpPr>
              <p:nvPr/>
            </p:nvSpPr>
            <p:spPr bwMode="auto">
              <a:xfrm>
                <a:off x="994" y="1916"/>
                <a:ext cx="1007" cy="256"/>
              </a:xfrm>
              <a:prstGeom prst="rect">
                <a:avLst/>
              </a:prstGeom>
              <a:gradFill rotWithShape="0">
                <a:gsLst>
                  <a:gs pos="0">
                    <a:srgbClr val="FF4779"/>
                  </a:gs>
                  <a:gs pos="100000">
                    <a:srgbClr val="FF4779">
                      <a:gamma/>
                      <a:tint val="63529"/>
                      <a:invGamma/>
                    </a:srgbClr>
                  </a:gs>
                </a:gsLst>
                <a:lin ang="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文件3</a:t>
                </a:r>
              </a:p>
            </p:txBody>
          </p:sp>
        </p:grpSp>
      </p:grpSp>
      <p:sp>
        <p:nvSpPr>
          <p:cNvPr id="42" name="Line 2071">
            <a:extLst>
              <a:ext uri="{FF2B5EF4-FFF2-40B4-BE49-F238E27FC236}">
                <a16:creationId xmlns:a16="http://schemas.microsoft.com/office/drawing/2014/main" id="{A03A884E-3526-F021-4197-08FDC5074CDB}"/>
              </a:ext>
            </a:extLst>
          </p:cNvPr>
          <p:cNvSpPr>
            <a:spLocks noChangeShapeType="1"/>
          </p:cNvSpPr>
          <p:nvPr/>
        </p:nvSpPr>
        <p:spPr bwMode="auto">
          <a:xfrm>
            <a:off x="6362421" y="4600647"/>
            <a:ext cx="0" cy="865187"/>
          </a:xfrm>
          <a:prstGeom prst="line">
            <a:avLst/>
          </a:prstGeom>
          <a:noFill/>
          <a:ln w="63500">
            <a:solidFill>
              <a:srgbClr val="FF0000"/>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43" name="Group 2072">
            <a:extLst>
              <a:ext uri="{FF2B5EF4-FFF2-40B4-BE49-F238E27FC236}">
                <a16:creationId xmlns:a16="http://schemas.microsoft.com/office/drawing/2014/main" id="{3E034CE1-46C7-DF1F-32C1-00282D402396}"/>
              </a:ext>
            </a:extLst>
          </p:cNvPr>
          <p:cNvGrpSpPr>
            <a:grpSpLocks/>
          </p:cNvGrpSpPr>
          <p:nvPr/>
        </p:nvGrpSpPr>
        <p:grpSpPr bwMode="auto">
          <a:xfrm>
            <a:off x="5579784" y="5194372"/>
            <a:ext cx="1335087" cy="406400"/>
            <a:chOff x="801" y="1916"/>
            <a:chExt cx="1200" cy="256"/>
          </a:xfrm>
        </p:grpSpPr>
        <p:sp>
          <p:nvSpPr>
            <p:cNvPr id="44" name="Line 2073">
              <a:extLst>
                <a:ext uri="{FF2B5EF4-FFF2-40B4-BE49-F238E27FC236}">
                  <a16:creationId xmlns:a16="http://schemas.microsoft.com/office/drawing/2014/main" id="{741914C7-F1C0-F8D8-CDE7-A48BA378AFA4}"/>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 name="Text Box 2074">
              <a:extLst>
                <a:ext uri="{FF2B5EF4-FFF2-40B4-BE49-F238E27FC236}">
                  <a16:creationId xmlns:a16="http://schemas.microsoft.com/office/drawing/2014/main" id="{1A5D514A-C6DA-8437-E579-C52B91655949}"/>
                </a:ext>
              </a:extLst>
            </p:cNvPr>
            <p:cNvSpPr txBox="1">
              <a:spLocks noChangeArrowheads="1"/>
            </p:cNvSpPr>
            <p:nvPr/>
          </p:nvSpPr>
          <p:spPr bwMode="auto">
            <a:xfrm>
              <a:off x="994" y="1916"/>
              <a:ext cx="1007" cy="256"/>
            </a:xfrm>
            <a:prstGeom prst="rect">
              <a:avLst/>
            </a:prstGeom>
            <a:gradFill rotWithShape="0">
              <a:gsLst>
                <a:gs pos="0">
                  <a:srgbClr val="FF4779"/>
                </a:gs>
                <a:gs pos="100000">
                  <a:srgbClr val="FF4779">
                    <a:gamma/>
                    <a:tint val="63529"/>
                    <a:invGamma/>
                  </a:srgbClr>
                </a:gs>
              </a:gsLst>
              <a:lin ang="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文件</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46" name="Line 2075">
            <a:extLst>
              <a:ext uri="{FF2B5EF4-FFF2-40B4-BE49-F238E27FC236}">
                <a16:creationId xmlns:a16="http://schemas.microsoft.com/office/drawing/2014/main" id="{6C51145E-3DB9-2D32-B9A2-D9C9ADE117FD}"/>
              </a:ext>
            </a:extLst>
          </p:cNvPr>
          <p:cNvSpPr>
            <a:spLocks noChangeShapeType="1"/>
          </p:cNvSpPr>
          <p:nvPr/>
        </p:nvSpPr>
        <p:spPr bwMode="auto">
          <a:xfrm>
            <a:off x="7194271" y="2240034"/>
            <a:ext cx="0" cy="66040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47" name="Group 2076">
            <a:extLst>
              <a:ext uri="{FF2B5EF4-FFF2-40B4-BE49-F238E27FC236}">
                <a16:creationId xmlns:a16="http://schemas.microsoft.com/office/drawing/2014/main" id="{69398A9A-82D8-6C41-F6FC-148844ED802D}"/>
              </a:ext>
            </a:extLst>
          </p:cNvPr>
          <p:cNvGrpSpPr>
            <a:grpSpLocks/>
          </p:cNvGrpSpPr>
          <p:nvPr/>
        </p:nvGrpSpPr>
        <p:grpSpPr bwMode="auto">
          <a:xfrm>
            <a:off x="7206971" y="2679772"/>
            <a:ext cx="1335088" cy="406400"/>
            <a:chOff x="801" y="1916"/>
            <a:chExt cx="1200" cy="256"/>
          </a:xfrm>
        </p:grpSpPr>
        <p:sp>
          <p:nvSpPr>
            <p:cNvPr id="48" name="Line 2077">
              <a:extLst>
                <a:ext uri="{FF2B5EF4-FFF2-40B4-BE49-F238E27FC236}">
                  <a16:creationId xmlns:a16="http://schemas.microsoft.com/office/drawing/2014/main" id="{B58171C7-E1F3-0BFC-D96F-EA8E0A46583F}"/>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9" name="Text Box 2078">
              <a:extLst>
                <a:ext uri="{FF2B5EF4-FFF2-40B4-BE49-F238E27FC236}">
                  <a16:creationId xmlns:a16="http://schemas.microsoft.com/office/drawing/2014/main" id="{41B74C85-7A37-2647-C53E-0F88F8DEB9DA}"/>
                </a:ext>
              </a:extLst>
            </p:cNvPr>
            <p:cNvSpPr txBox="1">
              <a:spLocks noChangeArrowheads="1"/>
            </p:cNvSpPr>
            <p:nvPr/>
          </p:nvSpPr>
          <p:spPr bwMode="auto">
            <a:xfrm>
              <a:off x="994" y="1916"/>
              <a:ext cx="1007" cy="256"/>
            </a:xfrm>
            <a:prstGeom prst="rect">
              <a:avLst/>
            </a:prstGeom>
            <a:gradFill rotWithShape="0">
              <a:gsLst>
                <a:gs pos="0">
                  <a:srgbClr val="90FEFB"/>
                </a:gs>
                <a:gs pos="100000">
                  <a:srgbClr val="90FEFB">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记录</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50" name="Line 2079">
            <a:extLst>
              <a:ext uri="{FF2B5EF4-FFF2-40B4-BE49-F238E27FC236}">
                <a16:creationId xmlns:a16="http://schemas.microsoft.com/office/drawing/2014/main" id="{861BCB6E-8138-0855-46AB-75E22CA2096B}"/>
              </a:ext>
            </a:extLst>
          </p:cNvPr>
          <p:cNvSpPr>
            <a:spLocks noChangeShapeType="1"/>
          </p:cNvSpPr>
          <p:nvPr/>
        </p:nvSpPr>
        <p:spPr bwMode="auto">
          <a:xfrm flipH="1">
            <a:off x="6946621" y="2506734"/>
            <a:ext cx="247650"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51" name="Line 2080">
            <a:extLst>
              <a:ext uri="{FF2B5EF4-FFF2-40B4-BE49-F238E27FC236}">
                <a16:creationId xmlns:a16="http://schemas.microsoft.com/office/drawing/2014/main" id="{3DF8C08A-6A5E-FF26-8325-13A58390781D}"/>
              </a:ext>
            </a:extLst>
          </p:cNvPr>
          <p:cNvSpPr>
            <a:spLocks noChangeShapeType="1"/>
          </p:cNvSpPr>
          <p:nvPr/>
        </p:nvSpPr>
        <p:spPr bwMode="auto">
          <a:xfrm>
            <a:off x="7968971" y="2417834"/>
            <a:ext cx="0" cy="266700"/>
          </a:xfrm>
          <a:prstGeom prst="line">
            <a:avLst/>
          </a:prstGeom>
          <a:noFill/>
          <a:ln w="63500">
            <a:solidFill>
              <a:srgbClr val="00CCFF"/>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52" name="Group 2081">
            <a:extLst>
              <a:ext uri="{FF2B5EF4-FFF2-40B4-BE49-F238E27FC236}">
                <a16:creationId xmlns:a16="http://schemas.microsoft.com/office/drawing/2014/main" id="{ACC947D3-3302-769D-481F-B8F8EEDACA47}"/>
              </a:ext>
            </a:extLst>
          </p:cNvPr>
          <p:cNvGrpSpPr>
            <a:grpSpLocks/>
          </p:cNvGrpSpPr>
          <p:nvPr/>
        </p:nvGrpSpPr>
        <p:grpSpPr bwMode="auto">
          <a:xfrm>
            <a:off x="7200621" y="2000322"/>
            <a:ext cx="1335088" cy="406400"/>
            <a:chOff x="801" y="1916"/>
            <a:chExt cx="1200" cy="256"/>
          </a:xfrm>
        </p:grpSpPr>
        <p:sp>
          <p:nvSpPr>
            <p:cNvPr id="53" name="Line 2082">
              <a:extLst>
                <a:ext uri="{FF2B5EF4-FFF2-40B4-BE49-F238E27FC236}">
                  <a16:creationId xmlns:a16="http://schemas.microsoft.com/office/drawing/2014/main" id="{BC022952-E21E-3E2F-8AFB-5629F8B1A7B7}"/>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 name="Text Box 2083">
              <a:extLst>
                <a:ext uri="{FF2B5EF4-FFF2-40B4-BE49-F238E27FC236}">
                  <a16:creationId xmlns:a16="http://schemas.microsoft.com/office/drawing/2014/main" id="{B1E0E2DF-B38F-7E4D-C561-5D56B8D4A652}"/>
                </a:ext>
              </a:extLst>
            </p:cNvPr>
            <p:cNvSpPr txBox="1">
              <a:spLocks noChangeArrowheads="1"/>
            </p:cNvSpPr>
            <p:nvPr/>
          </p:nvSpPr>
          <p:spPr bwMode="auto">
            <a:xfrm>
              <a:off x="994" y="1916"/>
              <a:ext cx="1007" cy="256"/>
            </a:xfrm>
            <a:prstGeom prst="rect">
              <a:avLst/>
            </a:prstGeom>
            <a:gradFill rotWithShape="0">
              <a:gsLst>
                <a:gs pos="0">
                  <a:srgbClr val="90FEFB"/>
                </a:gs>
                <a:gs pos="100000">
                  <a:srgbClr val="90FEFB">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记录1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sp>
        <p:nvSpPr>
          <p:cNvPr id="55" name="Line 2084">
            <a:extLst>
              <a:ext uri="{FF2B5EF4-FFF2-40B4-BE49-F238E27FC236}">
                <a16:creationId xmlns:a16="http://schemas.microsoft.com/office/drawing/2014/main" id="{33DCDF4B-A333-62C3-F525-480BC0BDFAE1}"/>
              </a:ext>
            </a:extLst>
          </p:cNvPr>
          <p:cNvSpPr>
            <a:spLocks noChangeShapeType="1"/>
          </p:cNvSpPr>
          <p:nvPr/>
        </p:nvSpPr>
        <p:spPr bwMode="auto">
          <a:xfrm>
            <a:off x="7162521" y="3535434"/>
            <a:ext cx="0" cy="66040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56" name="Group 2085">
            <a:extLst>
              <a:ext uri="{FF2B5EF4-FFF2-40B4-BE49-F238E27FC236}">
                <a16:creationId xmlns:a16="http://schemas.microsoft.com/office/drawing/2014/main" id="{EE77FFA7-359F-11FE-5F3F-ACE363DA0DE1}"/>
              </a:ext>
            </a:extLst>
          </p:cNvPr>
          <p:cNvGrpSpPr>
            <a:grpSpLocks/>
          </p:cNvGrpSpPr>
          <p:nvPr/>
        </p:nvGrpSpPr>
        <p:grpSpPr bwMode="auto">
          <a:xfrm>
            <a:off x="7175221" y="3975172"/>
            <a:ext cx="1335088" cy="406400"/>
            <a:chOff x="801" y="1916"/>
            <a:chExt cx="1200" cy="256"/>
          </a:xfrm>
        </p:grpSpPr>
        <p:sp>
          <p:nvSpPr>
            <p:cNvPr id="57" name="Line 2086">
              <a:extLst>
                <a:ext uri="{FF2B5EF4-FFF2-40B4-BE49-F238E27FC236}">
                  <a16:creationId xmlns:a16="http://schemas.microsoft.com/office/drawing/2014/main" id="{AD1F1550-E371-ED9C-5802-CDBB61EDD0AD}"/>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8" name="Text Box 2087">
              <a:extLst>
                <a:ext uri="{FF2B5EF4-FFF2-40B4-BE49-F238E27FC236}">
                  <a16:creationId xmlns:a16="http://schemas.microsoft.com/office/drawing/2014/main" id="{A604DC3B-E779-B00C-70B4-8D854ACE9676}"/>
                </a:ext>
              </a:extLst>
            </p:cNvPr>
            <p:cNvSpPr txBox="1">
              <a:spLocks noChangeArrowheads="1"/>
            </p:cNvSpPr>
            <p:nvPr/>
          </p:nvSpPr>
          <p:spPr bwMode="auto">
            <a:xfrm>
              <a:off x="994" y="1916"/>
              <a:ext cx="1007" cy="256"/>
            </a:xfrm>
            <a:prstGeom prst="rect">
              <a:avLst/>
            </a:prstGeom>
            <a:gradFill rotWithShape="0">
              <a:gsLst>
                <a:gs pos="0">
                  <a:srgbClr val="90FEFB"/>
                </a:gs>
                <a:gs pos="100000">
                  <a:srgbClr val="90FEFB">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记录</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59" name="Line 2088">
            <a:extLst>
              <a:ext uri="{FF2B5EF4-FFF2-40B4-BE49-F238E27FC236}">
                <a16:creationId xmlns:a16="http://schemas.microsoft.com/office/drawing/2014/main" id="{1FB12D19-15B0-099D-780E-6FE7B1DBA2D2}"/>
              </a:ext>
            </a:extLst>
          </p:cNvPr>
          <p:cNvSpPr>
            <a:spLocks noChangeShapeType="1"/>
          </p:cNvSpPr>
          <p:nvPr/>
        </p:nvSpPr>
        <p:spPr bwMode="auto">
          <a:xfrm flipH="1">
            <a:off x="6914871" y="3802134"/>
            <a:ext cx="247650"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60" name="Line 2089">
            <a:extLst>
              <a:ext uri="{FF2B5EF4-FFF2-40B4-BE49-F238E27FC236}">
                <a16:creationId xmlns:a16="http://schemas.microsoft.com/office/drawing/2014/main" id="{BB0B2713-CC70-D19C-35D6-4B508B324B4A}"/>
              </a:ext>
            </a:extLst>
          </p:cNvPr>
          <p:cNvSpPr>
            <a:spLocks noChangeShapeType="1"/>
          </p:cNvSpPr>
          <p:nvPr/>
        </p:nvSpPr>
        <p:spPr bwMode="auto">
          <a:xfrm>
            <a:off x="7943571" y="3713234"/>
            <a:ext cx="0" cy="266700"/>
          </a:xfrm>
          <a:prstGeom prst="line">
            <a:avLst/>
          </a:prstGeom>
          <a:noFill/>
          <a:ln w="63500">
            <a:solidFill>
              <a:srgbClr val="00CCFF"/>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61" name="Group 2090">
            <a:extLst>
              <a:ext uri="{FF2B5EF4-FFF2-40B4-BE49-F238E27FC236}">
                <a16:creationId xmlns:a16="http://schemas.microsoft.com/office/drawing/2014/main" id="{F55E4929-6FE1-05A7-7479-1566096C84D8}"/>
              </a:ext>
            </a:extLst>
          </p:cNvPr>
          <p:cNvGrpSpPr>
            <a:grpSpLocks/>
          </p:cNvGrpSpPr>
          <p:nvPr/>
        </p:nvGrpSpPr>
        <p:grpSpPr bwMode="auto">
          <a:xfrm>
            <a:off x="7168871" y="3295722"/>
            <a:ext cx="1335088" cy="406400"/>
            <a:chOff x="801" y="1916"/>
            <a:chExt cx="1200" cy="256"/>
          </a:xfrm>
        </p:grpSpPr>
        <p:sp>
          <p:nvSpPr>
            <p:cNvPr id="62" name="Line 2091">
              <a:extLst>
                <a:ext uri="{FF2B5EF4-FFF2-40B4-BE49-F238E27FC236}">
                  <a16:creationId xmlns:a16="http://schemas.microsoft.com/office/drawing/2014/main" id="{57F70423-FEB6-A8A3-F1B1-EF6F1F6B4D14}"/>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3" name="Text Box 2092">
              <a:extLst>
                <a:ext uri="{FF2B5EF4-FFF2-40B4-BE49-F238E27FC236}">
                  <a16:creationId xmlns:a16="http://schemas.microsoft.com/office/drawing/2014/main" id="{6A640CA1-41C1-2ED8-D63A-D172D6EFEC2B}"/>
                </a:ext>
              </a:extLst>
            </p:cNvPr>
            <p:cNvSpPr txBox="1">
              <a:spLocks noChangeArrowheads="1"/>
            </p:cNvSpPr>
            <p:nvPr/>
          </p:nvSpPr>
          <p:spPr bwMode="auto">
            <a:xfrm>
              <a:off x="994" y="1916"/>
              <a:ext cx="1007" cy="256"/>
            </a:xfrm>
            <a:prstGeom prst="rect">
              <a:avLst/>
            </a:prstGeom>
            <a:gradFill rotWithShape="0">
              <a:gsLst>
                <a:gs pos="0">
                  <a:srgbClr val="90FEFB"/>
                </a:gs>
                <a:gs pos="100000">
                  <a:srgbClr val="90FEFB">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记录1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sp>
        <p:nvSpPr>
          <p:cNvPr id="128" name="Line 2093">
            <a:extLst>
              <a:ext uri="{FF2B5EF4-FFF2-40B4-BE49-F238E27FC236}">
                <a16:creationId xmlns:a16="http://schemas.microsoft.com/office/drawing/2014/main" id="{CECDCA1D-963E-3F8A-D6B3-73661C83AF79}"/>
              </a:ext>
            </a:extLst>
          </p:cNvPr>
          <p:cNvSpPr>
            <a:spLocks noChangeShapeType="1"/>
          </p:cNvSpPr>
          <p:nvPr/>
        </p:nvSpPr>
        <p:spPr bwMode="auto">
          <a:xfrm>
            <a:off x="7162521" y="5141984"/>
            <a:ext cx="0" cy="66040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29" name="Group 2094">
            <a:extLst>
              <a:ext uri="{FF2B5EF4-FFF2-40B4-BE49-F238E27FC236}">
                <a16:creationId xmlns:a16="http://schemas.microsoft.com/office/drawing/2014/main" id="{2FEE1B70-9606-E984-7F6B-609B6025379B}"/>
              </a:ext>
            </a:extLst>
          </p:cNvPr>
          <p:cNvGrpSpPr>
            <a:grpSpLocks/>
          </p:cNvGrpSpPr>
          <p:nvPr/>
        </p:nvGrpSpPr>
        <p:grpSpPr bwMode="auto">
          <a:xfrm>
            <a:off x="7175221" y="5581722"/>
            <a:ext cx="1335088" cy="406400"/>
            <a:chOff x="801" y="1916"/>
            <a:chExt cx="1200" cy="256"/>
          </a:xfrm>
        </p:grpSpPr>
        <p:sp>
          <p:nvSpPr>
            <p:cNvPr id="130" name="Line 2095">
              <a:extLst>
                <a:ext uri="{FF2B5EF4-FFF2-40B4-BE49-F238E27FC236}">
                  <a16:creationId xmlns:a16="http://schemas.microsoft.com/office/drawing/2014/main" id="{736BEA04-1976-B428-A384-911321B324E3}"/>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31" name="Text Box 2096">
              <a:extLst>
                <a:ext uri="{FF2B5EF4-FFF2-40B4-BE49-F238E27FC236}">
                  <a16:creationId xmlns:a16="http://schemas.microsoft.com/office/drawing/2014/main" id="{BED85148-B2EE-E7B0-408B-533F3617C465}"/>
                </a:ext>
              </a:extLst>
            </p:cNvPr>
            <p:cNvSpPr txBox="1">
              <a:spLocks noChangeArrowheads="1"/>
            </p:cNvSpPr>
            <p:nvPr/>
          </p:nvSpPr>
          <p:spPr bwMode="auto">
            <a:xfrm>
              <a:off x="994" y="1916"/>
              <a:ext cx="1007" cy="256"/>
            </a:xfrm>
            <a:prstGeom prst="rect">
              <a:avLst/>
            </a:prstGeom>
            <a:gradFill rotWithShape="0">
              <a:gsLst>
                <a:gs pos="0">
                  <a:srgbClr val="90FEFB"/>
                </a:gs>
                <a:gs pos="100000">
                  <a:srgbClr val="90FEFB">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记录</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132" name="Line 2097">
            <a:extLst>
              <a:ext uri="{FF2B5EF4-FFF2-40B4-BE49-F238E27FC236}">
                <a16:creationId xmlns:a16="http://schemas.microsoft.com/office/drawing/2014/main" id="{7913C773-C4C6-4960-C4A5-4B6767720EA5}"/>
              </a:ext>
            </a:extLst>
          </p:cNvPr>
          <p:cNvSpPr>
            <a:spLocks noChangeShapeType="1"/>
          </p:cNvSpPr>
          <p:nvPr/>
        </p:nvSpPr>
        <p:spPr bwMode="auto">
          <a:xfrm flipH="1">
            <a:off x="6914871" y="5408684"/>
            <a:ext cx="247650"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133" name="Line 2098">
            <a:extLst>
              <a:ext uri="{FF2B5EF4-FFF2-40B4-BE49-F238E27FC236}">
                <a16:creationId xmlns:a16="http://schemas.microsoft.com/office/drawing/2014/main" id="{2A524D8B-BF36-D912-2293-391B5509942F}"/>
              </a:ext>
            </a:extLst>
          </p:cNvPr>
          <p:cNvSpPr>
            <a:spLocks noChangeShapeType="1"/>
          </p:cNvSpPr>
          <p:nvPr/>
        </p:nvSpPr>
        <p:spPr bwMode="auto">
          <a:xfrm>
            <a:off x="7943571" y="5319784"/>
            <a:ext cx="0" cy="266700"/>
          </a:xfrm>
          <a:prstGeom prst="line">
            <a:avLst/>
          </a:prstGeom>
          <a:noFill/>
          <a:ln w="63500">
            <a:solidFill>
              <a:srgbClr val="00CCFF"/>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34" name="Group 2099">
            <a:extLst>
              <a:ext uri="{FF2B5EF4-FFF2-40B4-BE49-F238E27FC236}">
                <a16:creationId xmlns:a16="http://schemas.microsoft.com/office/drawing/2014/main" id="{C7489D6B-1958-B737-042A-EE050AC60A80}"/>
              </a:ext>
            </a:extLst>
          </p:cNvPr>
          <p:cNvGrpSpPr>
            <a:grpSpLocks/>
          </p:cNvGrpSpPr>
          <p:nvPr/>
        </p:nvGrpSpPr>
        <p:grpSpPr bwMode="auto">
          <a:xfrm>
            <a:off x="7168871" y="4902272"/>
            <a:ext cx="1335088" cy="406400"/>
            <a:chOff x="801" y="1916"/>
            <a:chExt cx="1200" cy="256"/>
          </a:xfrm>
        </p:grpSpPr>
        <p:sp>
          <p:nvSpPr>
            <p:cNvPr id="135" name="Line 2100">
              <a:extLst>
                <a:ext uri="{FF2B5EF4-FFF2-40B4-BE49-F238E27FC236}">
                  <a16:creationId xmlns:a16="http://schemas.microsoft.com/office/drawing/2014/main" id="{968D3F06-45C4-E009-4843-A806F986CC09}"/>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36" name="Text Box 2101">
              <a:extLst>
                <a:ext uri="{FF2B5EF4-FFF2-40B4-BE49-F238E27FC236}">
                  <a16:creationId xmlns:a16="http://schemas.microsoft.com/office/drawing/2014/main" id="{8BADF799-7C72-C701-1B73-26223D106E27}"/>
                </a:ext>
              </a:extLst>
            </p:cNvPr>
            <p:cNvSpPr txBox="1">
              <a:spLocks noChangeArrowheads="1"/>
            </p:cNvSpPr>
            <p:nvPr/>
          </p:nvSpPr>
          <p:spPr bwMode="auto">
            <a:xfrm>
              <a:off x="994" y="1916"/>
              <a:ext cx="1007" cy="256"/>
            </a:xfrm>
            <a:prstGeom prst="rect">
              <a:avLst/>
            </a:prstGeom>
            <a:gradFill rotWithShape="0">
              <a:gsLst>
                <a:gs pos="0">
                  <a:srgbClr val="90FEFB"/>
                </a:gs>
                <a:gs pos="100000">
                  <a:srgbClr val="90FEFB">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记录1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grpSp>
        <p:nvGrpSpPr>
          <p:cNvPr id="137" name="Group 2102">
            <a:extLst>
              <a:ext uri="{FF2B5EF4-FFF2-40B4-BE49-F238E27FC236}">
                <a16:creationId xmlns:a16="http://schemas.microsoft.com/office/drawing/2014/main" id="{F510E2DA-1E04-73C0-6164-1C244E117A90}"/>
              </a:ext>
            </a:extLst>
          </p:cNvPr>
          <p:cNvGrpSpPr>
            <a:grpSpLocks/>
          </p:cNvGrpSpPr>
          <p:nvPr/>
        </p:nvGrpSpPr>
        <p:grpSpPr bwMode="auto">
          <a:xfrm>
            <a:off x="8502371" y="1717747"/>
            <a:ext cx="1595438" cy="1085850"/>
            <a:chOff x="2760" y="977"/>
            <a:chExt cx="1005" cy="684"/>
          </a:xfrm>
        </p:grpSpPr>
        <p:sp>
          <p:nvSpPr>
            <p:cNvPr id="138" name="Line 2103">
              <a:extLst>
                <a:ext uri="{FF2B5EF4-FFF2-40B4-BE49-F238E27FC236}">
                  <a16:creationId xmlns:a16="http://schemas.microsoft.com/office/drawing/2014/main" id="{1A49E398-EA1B-7A44-F876-0DAC79C706D5}"/>
                </a:ext>
              </a:extLst>
            </p:cNvPr>
            <p:cNvSpPr>
              <a:spLocks noChangeShapeType="1"/>
            </p:cNvSpPr>
            <p:nvPr/>
          </p:nvSpPr>
          <p:spPr bwMode="auto">
            <a:xfrm>
              <a:off x="2916" y="1128"/>
              <a:ext cx="0" cy="416"/>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39" name="Group 2104">
              <a:extLst>
                <a:ext uri="{FF2B5EF4-FFF2-40B4-BE49-F238E27FC236}">
                  <a16:creationId xmlns:a16="http://schemas.microsoft.com/office/drawing/2014/main" id="{0D85D84F-2969-D9EC-B2A3-670DBA50231E}"/>
                </a:ext>
              </a:extLst>
            </p:cNvPr>
            <p:cNvGrpSpPr>
              <a:grpSpLocks/>
            </p:cNvGrpSpPr>
            <p:nvPr/>
          </p:nvGrpSpPr>
          <p:grpSpPr bwMode="auto">
            <a:xfrm>
              <a:off x="2760" y="977"/>
              <a:ext cx="1005" cy="684"/>
              <a:chOff x="2760" y="977"/>
              <a:chExt cx="1005" cy="684"/>
            </a:xfrm>
          </p:grpSpPr>
          <p:grpSp>
            <p:nvGrpSpPr>
              <p:cNvPr id="140" name="Group 2105">
                <a:extLst>
                  <a:ext uri="{FF2B5EF4-FFF2-40B4-BE49-F238E27FC236}">
                    <a16:creationId xmlns:a16="http://schemas.microsoft.com/office/drawing/2014/main" id="{E1B800D2-64D5-72CA-2388-9F074F45C9A3}"/>
                  </a:ext>
                </a:extLst>
              </p:cNvPr>
              <p:cNvGrpSpPr>
                <a:grpSpLocks/>
              </p:cNvGrpSpPr>
              <p:nvPr/>
            </p:nvGrpSpPr>
            <p:grpSpPr bwMode="auto">
              <a:xfrm>
                <a:off x="2924" y="1405"/>
                <a:ext cx="841" cy="256"/>
                <a:chOff x="801" y="1916"/>
                <a:chExt cx="1200" cy="256"/>
              </a:xfrm>
            </p:grpSpPr>
            <p:sp>
              <p:nvSpPr>
                <p:cNvPr id="146" name="Line 2106">
                  <a:extLst>
                    <a:ext uri="{FF2B5EF4-FFF2-40B4-BE49-F238E27FC236}">
                      <a16:creationId xmlns:a16="http://schemas.microsoft.com/office/drawing/2014/main" id="{5B194681-BECE-0DE2-F303-B92C485813E6}"/>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47" name="Text Box 2107">
                  <a:extLst>
                    <a:ext uri="{FF2B5EF4-FFF2-40B4-BE49-F238E27FC236}">
                      <a16:creationId xmlns:a16="http://schemas.microsoft.com/office/drawing/2014/main" id="{B927BFFE-B31F-C955-5EFE-1EDB47062501}"/>
                    </a:ext>
                  </a:extLst>
                </p:cNvPr>
                <p:cNvSpPr txBox="1">
                  <a:spLocks noChangeArrowheads="1"/>
                </p:cNvSpPr>
                <p:nvPr/>
              </p:nvSpPr>
              <p:spPr bwMode="auto">
                <a:xfrm>
                  <a:off x="994" y="1916"/>
                  <a:ext cx="1007" cy="256"/>
                </a:xfrm>
                <a:prstGeom prst="rect">
                  <a:avLst/>
                </a:prstGeom>
                <a:solidFill>
                  <a:schemeClr val="accent2"/>
                </a:soli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字段</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141" name="Line 2108">
                <a:extLst>
                  <a:ext uri="{FF2B5EF4-FFF2-40B4-BE49-F238E27FC236}">
                    <a16:creationId xmlns:a16="http://schemas.microsoft.com/office/drawing/2014/main" id="{5B2C3F61-7B00-3A43-1786-4A5917FA33FE}"/>
                  </a:ext>
                </a:extLst>
              </p:cNvPr>
              <p:cNvSpPr>
                <a:spLocks noChangeShapeType="1"/>
              </p:cNvSpPr>
              <p:nvPr/>
            </p:nvSpPr>
            <p:spPr bwMode="auto">
              <a:xfrm flipH="1">
                <a:off x="2760" y="1296"/>
                <a:ext cx="156"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142" name="Line 2109">
                <a:extLst>
                  <a:ext uri="{FF2B5EF4-FFF2-40B4-BE49-F238E27FC236}">
                    <a16:creationId xmlns:a16="http://schemas.microsoft.com/office/drawing/2014/main" id="{4ACC10B8-81C5-DA9E-EB7B-51E022DFAE8D}"/>
                  </a:ext>
                </a:extLst>
              </p:cNvPr>
              <p:cNvSpPr>
                <a:spLocks noChangeShapeType="1"/>
              </p:cNvSpPr>
              <p:nvPr/>
            </p:nvSpPr>
            <p:spPr bwMode="auto">
              <a:xfrm>
                <a:off x="3408" y="1240"/>
                <a:ext cx="0" cy="168"/>
              </a:xfrm>
              <a:prstGeom prst="line">
                <a:avLst/>
              </a:prstGeom>
              <a:noFill/>
              <a:ln w="63500">
                <a:solidFill>
                  <a:schemeClr val="accent2"/>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43" name="Group 2110">
                <a:extLst>
                  <a:ext uri="{FF2B5EF4-FFF2-40B4-BE49-F238E27FC236}">
                    <a16:creationId xmlns:a16="http://schemas.microsoft.com/office/drawing/2014/main" id="{389A6C4F-51E8-54C8-92B9-F26F52F9CC07}"/>
                  </a:ext>
                </a:extLst>
              </p:cNvPr>
              <p:cNvGrpSpPr>
                <a:grpSpLocks/>
              </p:cNvGrpSpPr>
              <p:nvPr/>
            </p:nvGrpSpPr>
            <p:grpSpPr bwMode="auto">
              <a:xfrm>
                <a:off x="2920" y="977"/>
                <a:ext cx="841" cy="256"/>
                <a:chOff x="801" y="1916"/>
                <a:chExt cx="1200" cy="256"/>
              </a:xfrm>
            </p:grpSpPr>
            <p:sp>
              <p:nvSpPr>
                <p:cNvPr id="144" name="Line 2111">
                  <a:extLst>
                    <a:ext uri="{FF2B5EF4-FFF2-40B4-BE49-F238E27FC236}">
                      <a16:creationId xmlns:a16="http://schemas.microsoft.com/office/drawing/2014/main" id="{F24B1CFE-820F-F8F6-1D31-FC41877814FE}"/>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45" name="Text Box 2112">
                  <a:extLst>
                    <a:ext uri="{FF2B5EF4-FFF2-40B4-BE49-F238E27FC236}">
                      <a16:creationId xmlns:a16="http://schemas.microsoft.com/office/drawing/2014/main" id="{1289F591-525E-CC46-96DC-B77D72C1D0AE}"/>
                    </a:ext>
                  </a:extLst>
                </p:cNvPr>
                <p:cNvSpPr txBox="1">
                  <a:spLocks noChangeArrowheads="1"/>
                </p:cNvSpPr>
                <p:nvPr/>
              </p:nvSpPr>
              <p:spPr bwMode="auto">
                <a:xfrm>
                  <a:off x="994" y="1916"/>
                  <a:ext cx="1007" cy="256"/>
                </a:xfrm>
                <a:prstGeom prst="rect">
                  <a:avLst/>
                </a:prstGeom>
                <a:solidFill>
                  <a:schemeClr val="accent2"/>
                </a:soli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字段1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grpSp>
      </p:grpSp>
      <p:grpSp>
        <p:nvGrpSpPr>
          <p:cNvPr id="148" name="Group 2113">
            <a:extLst>
              <a:ext uri="{FF2B5EF4-FFF2-40B4-BE49-F238E27FC236}">
                <a16:creationId xmlns:a16="http://schemas.microsoft.com/office/drawing/2014/main" id="{54F39FFA-1708-612A-A4DF-558CFD755E44}"/>
              </a:ext>
            </a:extLst>
          </p:cNvPr>
          <p:cNvGrpSpPr>
            <a:grpSpLocks/>
          </p:cNvGrpSpPr>
          <p:nvPr/>
        </p:nvGrpSpPr>
        <p:grpSpPr bwMode="auto">
          <a:xfrm>
            <a:off x="8502371" y="3581472"/>
            <a:ext cx="1595438" cy="1085850"/>
            <a:chOff x="2760" y="977"/>
            <a:chExt cx="1005" cy="684"/>
          </a:xfrm>
        </p:grpSpPr>
        <p:sp>
          <p:nvSpPr>
            <p:cNvPr id="149" name="Line 2114">
              <a:extLst>
                <a:ext uri="{FF2B5EF4-FFF2-40B4-BE49-F238E27FC236}">
                  <a16:creationId xmlns:a16="http://schemas.microsoft.com/office/drawing/2014/main" id="{E02FAEE1-31AE-FAD0-1927-3C2208E1DFCE}"/>
                </a:ext>
              </a:extLst>
            </p:cNvPr>
            <p:cNvSpPr>
              <a:spLocks noChangeShapeType="1"/>
            </p:cNvSpPr>
            <p:nvPr/>
          </p:nvSpPr>
          <p:spPr bwMode="auto">
            <a:xfrm>
              <a:off x="2916" y="1128"/>
              <a:ext cx="0" cy="416"/>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50" name="Group 2115">
              <a:extLst>
                <a:ext uri="{FF2B5EF4-FFF2-40B4-BE49-F238E27FC236}">
                  <a16:creationId xmlns:a16="http://schemas.microsoft.com/office/drawing/2014/main" id="{13D61711-F87B-684D-1F4A-37692B2019A9}"/>
                </a:ext>
              </a:extLst>
            </p:cNvPr>
            <p:cNvGrpSpPr>
              <a:grpSpLocks/>
            </p:cNvGrpSpPr>
            <p:nvPr/>
          </p:nvGrpSpPr>
          <p:grpSpPr bwMode="auto">
            <a:xfrm>
              <a:off x="2760" y="977"/>
              <a:ext cx="1005" cy="684"/>
              <a:chOff x="2760" y="977"/>
              <a:chExt cx="1005" cy="684"/>
            </a:xfrm>
          </p:grpSpPr>
          <p:grpSp>
            <p:nvGrpSpPr>
              <p:cNvPr id="151" name="Group 2116">
                <a:extLst>
                  <a:ext uri="{FF2B5EF4-FFF2-40B4-BE49-F238E27FC236}">
                    <a16:creationId xmlns:a16="http://schemas.microsoft.com/office/drawing/2014/main" id="{DC14B66B-B7A2-1E02-A737-6AD0B6D593CD}"/>
                  </a:ext>
                </a:extLst>
              </p:cNvPr>
              <p:cNvGrpSpPr>
                <a:grpSpLocks/>
              </p:cNvGrpSpPr>
              <p:nvPr/>
            </p:nvGrpSpPr>
            <p:grpSpPr bwMode="auto">
              <a:xfrm>
                <a:off x="2924" y="1405"/>
                <a:ext cx="841" cy="256"/>
                <a:chOff x="801" y="1916"/>
                <a:chExt cx="1200" cy="256"/>
              </a:xfrm>
            </p:grpSpPr>
            <p:sp>
              <p:nvSpPr>
                <p:cNvPr id="157" name="Line 2117">
                  <a:extLst>
                    <a:ext uri="{FF2B5EF4-FFF2-40B4-BE49-F238E27FC236}">
                      <a16:creationId xmlns:a16="http://schemas.microsoft.com/office/drawing/2014/main" id="{D073EE91-8157-1868-4981-862B72FC9889}"/>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9" name="Text Box 2118">
                  <a:extLst>
                    <a:ext uri="{FF2B5EF4-FFF2-40B4-BE49-F238E27FC236}">
                      <a16:creationId xmlns:a16="http://schemas.microsoft.com/office/drawing/2014/main" id="{D350336A-97D5-C961-D741-E262B66EA441}"/>
                    </a:ext>
                  </a:extLst>
                </p:cNvPr>
                <p:cNvSpPr txBox="1">
                  <a:spLocks noChangeArrowheads="1"/>
                </p:cNvSpPr>
                <p:nvPr/>
              </p:nvSpPr>
              <p:spPr bwMode="auto">
                <a:xfrm>
                  <a:off x="994" y="1916"/>
                  <a:ext cx="1007" cy="256"/>
                </a:xfrm>
                <a:prstGeom prst="rect">
                  <a:avLst/>
                </a:prstGeom>
                <a:solidFill>
                  <a:schemeClr val="accent2"/>
                </a:soli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字段</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152" name="Line 2119">
                <a:extLst>
                  <a:ext uri="{FF2B5EF4-FFF2-40B4-BE49-F238E27FC236}">
                    <a16:creationId xmlns:a16="http://schemas.microsoft.com/office/drawing/2014/main" id="{CECE9777-0786-4C64-8BBF-0BE18845240B}"/>
                  </a:ext>
                </a:extLst>
              </p:cNvPr>
              <p:cNvSpPr>
                <a:spLocks noChangeShapeType="1"/>
              </p:cNvSpPr>
              <p:nvPr/>
            </p:nvSpPr>
            <p:spPr bwMode="auto">
              <a:xfrm flipH="1">
                <a:off x="2760" y="1296"/>
                <a:ext cx="156"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153" name="Line 2120">
                <a:extLst>
                  <a:ext uri="{FF2B5EF4-FFF2-40B4-BE49-F238E27FC236}">
                    <a16:creationId xmlns:a16="http://schemas.microsoft.com/office/drawing/2014/main" id="{767C182E-5460-F9E0-C2B1-E5CC50173099}"/>
                  </a:ext>
                </a:extLst>
              </p:cNvPr>
              <p:cNvSpPr>
                <a:spLocks noChangeShapeType="1"/>
              </p:cNvSpPr>
              <p:nvPr/>
            </p:nvSpPr>
            <p:spPr bwMode="auto">
              <a:xfrm>
                <a:off x="3408" y="1240"/>
                <a:ext cx="0" cy="168"/>
              </a:xfrm>
              <a:prstGeom prst="line">
                <a:avLst/>
              </a:prstGeom>
              <a:noFill/>
              <a:ln w="63500">
                <a:solidFill>
                  <a:schemeClr val="accent2"/>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54" name="Group 2121">
                <a:extLst>
                  <a:ext uri="{FF2B5EF4-FFF2-40B4-BE49-F238E27FC236}">
                    <a16:creationId xmlns:a16="http://schemas.microsoft.com/office/drawing/2014/main" id="{F68281D9-5CA2-F4D3-D038-FA972B41D560}"/>
                  </a:ext>
                </a:extLst>
              </p:cNvPr>
              <p:cNvGrpSpPr>
                <a:grpSpLocks/>
              </p:cNvGrpSpPr>
              <p:nvPr/>
            </p:nvGrpSpPr>
            <p:grpSpPr bwMode="auto">
              <a:xfrm>
                <a:off x="2920" y="977"/>
                <a:ext cx="841" cy="256"/>
                <a:chOff x="801" y="1916"/>
                <a:chExt cx="1200" cy="256"/>
              </a:xfrm>
            </p:grpSpPr>
            <p:sp>
              <p:nvSpPr>
                <p:cNvPr id="155" name="Line 2122">
                  <a:extLst>
                    <a:ext uri="{FF2B5EF4-FFF2-40B4-BE49-F238E27FC236}">
                      <a16:creationId xmlns:a16="http://schemas.microsoft.com/office/drawing/2014/main" id="{DA8B215C-596C-18AC-CE7A-0E65BA96F56D}"/>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6" name="Text Box 2123">
                  <a:extLst>
                    <a:ext uri="{FF2B5EF4-FFF2-40B4-BE49-F238E27FC236}">
                      <a16:creationId xmlns:a16="http://schemas.microsoft.com/office/drawing/2014/main" id="{EA46E81C-DC64-9A6A-3D17-A0320957D5A7}"/>
                    </a:ext>
                  </a:extLst>
                </p:cNvPr>
                <p:cNvSpPr txBox="1">
                  <a:spLocks noChangeArrowheads="1"/>
                </p:cNvSpPr>
                <p:nvPr/>
              </p:nvSpPr>
              <p:spPr bwMode="auto">
                <a:xfrm>
                  <a:off x="994" y="1916"/>
                  <a:ext cx="1007" cy="256"/>
                </a:xfrm>
                <a:prstGeom prst="rect">
                  <a:avLst/>
                </a:prstGeom>
                <a:solidFill>
                  <a:schemeClr val="accent2"/>
                </a:soli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字段1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grpSp>
      </p:grpSp>
      <p:grpSp>
        <p:nvGrpSpPr>
          <p:cNvPr id="160" name="Group 2124">
            <a:extLst>
              <a:ext uri="{FF2B5EF4-FFF2-40B4-BE49-F238E27FC236}">
                <a16:creationId xmlns:a16="http://schemas.microsoft.com/office/drawing/2014/main" id="{2444DA24-F54B-A6A1-ED89-279A318CCA0A}"/>
              </a:ext>
            </a:extLst>
          </p:cNvPr>
          <p:cNvGrpSpPr>
            <a:grpSpLocks/>
          </p:cNvGrpSpPr>
          <p:nvPr/>
        </p:nvGrpSpPr>
        <p:grpSpPr bwMode="auto">
          <a:xfrm>
            <a:off x="8489671" y="5238822"/>
            <a:ext cx="1595438" cy="1085850"/>
            <a:chOff x="2760" y="977"/>
            <a:chExt cx="1005" cy="684"/>
          </a:xfrm>
        </p:grpSpPr>
        <p:sp>
          <p:nvSpPr>
            <p:cNvPr id="161" name="Line 2125">
              <a:extLst>
                <a:ext uri="{FF2B5EF4-FFF2-40B4-BE49-F238E27FC236}">
                  <a16:creationId xmlns:a16="http://schemas.microsoft.com/office/drawing/2014/main" id="{CA80272E-24E6-4914-8252-091417B55891}"/>
                </a:ext>
              </a:extLst>
            </p:cNvPr>
            <p:cNvSpPr>
              <a:spLocks noChangeShapeType="1"/>
            </p:cNvSpPr>
            <p:nvPr/>
          </p:nvSpPr>
          <p:spPr bwMode="auto">
            <a:xfrm>
              <a:off x="2916" y="1128"/>
              <a:ext cx="0" cy="416"/>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62" name="Group 2126">
              <a:extLst>
                <a:ext uri="{FF2B5EF4-FFF2-40B4-BE49-F238E27FC236}">
                  <a16:creationId xmlns:a16="http://schemas.microsoft.com/office/drawing/2014/main" id="{B86AB72E-490C-9BB9-1F64-42B84F18E126}"/>
                </a:ext>
              </a:extLst>
            </p:cNvPr>
            <p:cNvGrpSpPr>
              <a:grpSpLocks/>
            </p:cNvGrpSpPr>
            <p:nvPr/>
          </p:nvGrpSpPr>
          <p:grpSpPr bwMode="auto">
            <a:xfrm>
              <a:off x="2760" y="977"/>
              <a:ext cx="1005" cy="684"/>
              <a:chOff x="2760" y="977"/>
              <a:chExt cx="1005" cy="684"/>
            </a:xfrm>
          </p:grpSpPr>
          <p:grpSp>
            <p:nvGrpSpPr>
              <p:cNvPr id="163" name="Group 2127">
                <a:extLst>
                  <a:ext uri="{FF2B5EF4-FFF2-40B4-BE49-F238E27FC236}">
                    <a16:creationId xmlns:a16="http://schemas.microsoft.com/office/drawing/2014/main" id="{3A23AB53-D209-77DC-77BE-38B001C6941F}"/>
                  </a:ext>
                </a:extLst>
              </p:cNvPr>
              <p:cNvGrpSpPr>
                <a:grpSpLocks/>
              </p:cNvGrpSpPr>
              <p:nvPr/>
            </p:nvGrpSpPr>
            <p:grpSpPr bwMode="auto">
              <a:xfrm>
                <a:off x="2924" y="1405"/>
                <a:ext cx="841" cy="256"/>
                <a:chOff x="801" y="1916"/>
                <a:chExt cx="1200" cy="256"/>
              </a:xfrm>
            </p:grpSpPr>
            <p:sp>
              <p:nvSpPr>
                <p:cNvPr id="169" name="Line 2128">
                  <a:extLst>
                    <a:ext uri="{FF2B5EF4-FFF2-40B4-BE49-F238E27FC236}">
                      <a16:creationId xmlns:a16="http://schemas.microsoft.com/office/drawing/2014/main" id="{7BA40769-B6F4-4C0F-FEC3-5ECB6C888B2F}"/>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70" name="Text Box 2129">
                  <a:extLst>
                    <a:ext uri="{FF2B5EF4-FFF2-40B4-BE49-F238E27FC236}">
                      <a16:creationId xmlns:a16="http://schemas.microsoft.com/office/drawing/2014/main" id="{0B9A0852-554C-46E2-D127-E6A5A9D3C6D6}"/>
                    </a:ext>
                  </a:extLst>
                </p:cNvPr>
                <p:cNvSpPr txBox="1">
                  <a:spLocks noChangeArrowheads="1"/>
                </p:cNvSpPr>
                <p:nvPr/>
              </p:nvSpPr>
              <p:spPr bwMode="auto">
                <a:xfrm>
                  <a:off x="994" y="1916"/>
                  <a:ext cx="1007" cy="256"/>
                </a:xfrm>
                <a:prstGeom prst="rect">
                  <a:avLst/>
                </a:prstGeom>
                <a:solidFill>
                  <a:schemeClr val="accent2"/>
                </a:soli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字段</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164" name="Line 2130">
                <a:extLst>
                  <a:ext uri="{FF2B5EF4-FFF2-40B4-BE49-F238E27FC236}">
                    <a16:creationId xmlns:a16="http://schemas.microsoft.com/office/drawing/2014/main" id="{56EBBB61-A2D4-3F69-BB17-01AF217872AD}"/>
                  </a:ext>
                </a:extLst>
              </p:cNvPr>
              <p:cNvSpPr>
                <a:spLocks noChangeShapeType="1"/>
              </p:cNvSpPr>
              <p:nvPr/>
            </p:nvSpPr>
            <p:spPr bwMode="auto">
              <a:xfrm flipH="1">
                <a:off x="2760" y="1296"/>
                <a:ext cx="156"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165" name="Line 2131">
                <a:extLst>
                  <a:ext uri="{FF2B5EF4-FFF2-40B4-BE49-F238E27FC236}">
                    <a16:creationId xmlns:a16="http://schemas.microsoft.com/office/drawing/2014/main" id="{8689EEFF-B587-54DA-9193-30E4244026F5}"/>
                  </a:ext>
                </a:extLst>
              </p:cNvPr>
              <p:cNvSpPr>
                <a:spLocks noChangeShapeType="1"/>
              </p:cNvSpPr>
              <p:nvPr/>
            </p:nvSpPr>
            <p:spPr bwMode="auto">
              <a:xfrm>
                <a:off x="3408" y="1240"/>
                <a:ext cx="0" cy="168"/>
              </a:xfrm>
              <a:prstGeom prst="line">
                <a:avLst/>
              </a:prstGeom>
              <a:noFill/>
              <a:ln w="63500">
                <a:solidFill>
                  <a:schemeClr val="accent2"/>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66" name="Group 2132">
                <a:extLst>
                  <a:ext uri="{FF2B5EF4-FFF2-40B4-BE49-F238E27FC236}">
                    <a16:creationId xmlns:a16="http://schemas.microsoft.com/office/drawing/2014/main" id="{73096261-6F7F-2D56-45A6-40FBC61400C3}"/>
                  </a:ext>
                </a:extLst>
              </p:cNvPr>
              <p:cNvGrpSpPr>
                <a:grpSpLocks/>
              </p:cNvGrpSpPr>
              <p:nvPr/>
            </p:nvGrpSpPr>
            <p:grpSpPr bwMode="auto">
              <a:xfrm>
                <a:off x="2920" y="977"/>
                <a:ext cx="841" cy="256"/>
                <a:chOff x="801" y="1916"/>
                <a:chExt cx="1200" cy="256"/>
              </a:xfrm>
            </p:grpSpPr>
            <p:sp>
              <p:nvSpPr>
                <p:cNvPr id="167" name="Line 2133">
                  <a:extLst>
                    <a:ext uri="{FF2B5EF4-FFF2-40B4-BE49-F238E27FC236}">
                      <a16:creationId xmlns:a16="http://schemas.microsoft.com/office/drawing/2014/main" id="{D7BE0921-9D0B-EC07-5A24-E506CDB71508}"/>
                    </a:ext>
                  </a:extLst>
                </p:cNvPr>
                <p:cNvSpPr>
                  <a:spLocks noChangeShapeType="1"/>
                </p:cNvSpPr>
                <p:nvPr/>
              </p:nvSpPr>
              <p:spPr bwMode="auto">
                <a:xfrm>
                  <a:off x="801" y="2060"/>
                  <a:ext cx="2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68" name="Text Box 2134">
                  <a:extLst>
                    <a:ext uri="{FF2B5EF4-FFF2-40B4-BE49-F238E27FC236}">
                      <a16:creationId xmlns:a16="http://schemas.microsoft.com/office/drawing/2014/main" id="{5472D1A4-1B22-ED63-EE44-47BA4BF5B341}"/>
                    </a:ext>
                  </a:extLst>
                </p:cNvPr>
                <p:cNvSpPr txBox="1">
                  <a:spLocks noChangeArrowheads="1"/>
                </p:cNvSpPr>
                <p:nvPr/>
              </p:nvSpPr>
              <p:spPr bwMode="auto">
                <a:xfrm>
                  <a:off x="994" y="1916"/>
                  <a:ext cx="1007" cy="256"/>
                </a:xfrm>
                <a:prstGeom prst="rect">
                  <a:avLst/>
                </a:prstGeom>
                <a:solidFill>
                  <a:schemeClr val="accent2"/>
                </a:soli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字段1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grpSp>
      </p:grpSp>
      <p:sp>
        <p:nvSpPr>
          <p:cNvPr id="171" name="Rectangle 2135">
            <a:extLst>
              <a:ext uri="{FF2B5EF4-FFF2-40B4-BE49-F238E27FC236}">
                <a16:creationId xmlns:a16="http://schemas.microsoft.com/office/drawing/2014/main" id="{4FF1D7F2-16BE-1D85-85D9-E1218855E913}"/>
              </a:ext>
            </a:extLst>
          </p:cNvPr>
          <p:cNvSpPr>
            <a:spLocks noChangeArrowheads="1"/>
          </p:cNvSpPr>
          <p:nvPr/>
        </p:nvSpPr>
        <p:spPr bwMode="auto">
          <a:xfrm>
            <a:off x="11340821" y="1757434"/>
            <a:ext cx="381000" cy="381000"/>
          </a:xfrm>
          <a:prstGeom prst="rect">
            <a:avLst/>
          </a:prstGeom>
          <a:solidFill>
            <a:schemeClr val="accent2"/>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72" name="Text Box 2136">
            <a:extLst>
              <a:ext uri="{FF2B5EF4-FFF2-40B4-BE49-F238E27FC236}">
                <a16:creationId xmlns:a16="http://schemas.microsoft.com/office/drawing/2014/main" id="{A9D44042-C4CB-7A4C-7E75-EAF74A176202}"/>
              </a:ext>
            </a:extLst>
          </p:cNvPr>
          <p:cNvSpPr txBox="1">
            <a:spLocks noChangeArrowheads="1"/>
          </p:cNvSpPr>
          <p:nvPr/>
        </p:nvSpPr>
        <p:spPr bwMode="auto">
          <a:xfrm>
            <a:off x="11671021" y="179394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GB" b="0">
                <a:latin typeface="Arial Narrow" panose="020B0606020202030204" pitchFamily="34" charset="0"/>
                <a:ea typeface="宋体" panose="02010600030101010101" pitchFamily="2" charset="-122"/>
              </a:rPr>
              <a:t>字段</a:t>
            </a:r>
          </a:p>
        </p:txBody>
      </p:sp>
      <p:grpSp>
        <p:nvGrpSpPr>
          <p:cNvPr id="173" name="Group 2165">
            <a:extLst>
              <a:ext uri="{FF2B5EF4-FFF2-40B4-BE49-F238E27FC236}">
                <a16:creationId xmlns:a16="http://schemas.microsoft.com/office/drawing/2014/main" id="{894164CB-942B-EDC3-0E5F-8DFB69DB4EC5}"/>
              </a:ext>
            </a:extLst>
          </p:cNvPr>
          <p:cNvGrpSpPr>
            <a:grpSpLocks/>
          </p:cNvGrpSpPr>
          <p:nvPr/>
        </p:nvGrpSpPr>
        <p:grpSpPr bwMode="auto">
          <a:xfrm>
            <a:off x="10115271" y="3295722"/>
            <a:ext cx="1595438" cy="1079500"/>
            <a:chOff x="3740" y="2413"/>
            <a:chExt cx="1005" cy="680"/>
          </a:xfrm>
        </p:grpSpPr>
        <p:sp>
          <p:nvSpPr>
            <p:cNvPr id="174" name="Line 2140">
              <a:extLst>
                <a:ext uri="{FF2B5EF4-FFF2-40B4-BE49-F238E27FC236}">
                  <a16:creationId xmlns:a16="http://schemas.microsoft.com/office/drawing/2014/main" id="{035E734A-2035-6DD8-3A97-17B31D0A58AE}"/>
                </a:ext>
              </a:extLst>
            </p:cNvPr>
            <p:cNvSpPr>
              <a:spLocks noChangeShapeType="1"/>
            </p:cNvSpPr>
            <p:nvPr/>
          </p:nvSpPr>
          <p:spPr bwMode="auto">
            <a:xfrm>
              <a:off x="3896" y="2560"/>
              <a:ext cx="0" cy="416"/>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75" name="Group 2161">
              <a:extLst>
                <a:ext uri="{FF2B5EF4-FFF2-40B4-BE49-F238E27FC236}">
                  <a16:creationId xmlns:a16="http://schemas.microsoft.com/office/drawing/2014/main" id="{8F510C02-CC53-4A39-918D-2A398822DCC8}"/>
                </a:ext>
              </a:extLst>
            </p:cNvPr>
            <p:cNvGrpSpPr>
              <a:grpSpLocks/>
            </p:cNvGrpSpPr>
            <p:nvPr/>
          </p:nvGrpSpPr>
          <p:grpSpPr bwMode="auto">
            <a:xfrm>
              <a:off x="3904" y="2837"/>
              <a:ext cx="841" cy="256"/>
              <a:chOff x="3904" y="2837"/>
              <a:chExt cx="841" cy="256"/>
            </a:xfrm>
          </p:grpSpPr>
          <p:sp>
            <p:nvSpPr>
              <p:cNvPr id="181" name="Line 2143">
                <a:extLst>
                  <a:ext uri="{FF2B5EF4-FFF2-40B4-BE49-F238E27FC236}">
                    <a16:creationId xmlns:a16="http://schemas.microsoft.com/office/drawing/2014/main" id="{28BA4D99-DC0B-0E20-38EA-779AEBC13475}"/>
                  </a:ext>
                </a:extLst>
              </p:cNvPr>
              <p:cNvSpPr>
                <a:spLocks noChangeShapeType="1"/>
              </p:cNvSpPr>
              <p:nvPr/>
            </p:nvSpPr>
            <p:spPr bwMode="auto">
              <a:xfrm>
                <a:off x="3904" y="2981"/>
                <a:ext cx="1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2" name="Text Box 2144">
                <a:extLst>
                  <a:ext uri="{FF2B5EF4-FFF2-40B4-BE49-F238E27FC236}">
                    <a16:creationId xmlns:a16="http://schemas.microsoft.com/office/drawing/2014/main" id="{3D55D742-C1B0-5E89-3716-21B43036D771}"/>
                  </a:ext>
                </a:extLst>
              </p:cNvPr>
              <p:cNvSpPr txBox="1">
                <a:spLocks noChangeArrowheads="1"/>
              </p:cNvSpPr>
              <p:nvPr/>
            </p:nvSpPr>
            <p:spPr bwMode="auto">
              <a:xfrm>
                <a:off x="4039" y="2837"/>
                <a:ext cx="706" cy="256"/>
              </a:xfrm>
              <a:prstGeom prst="rect">
                <a:avLst/>
              </a:prstGeom>
              <a:gradFill rotWithShape="0">
                <a:gsLst>
                  <a:gs pos="0">
                    <a:srgbClr val="76E889"/>
                  </a:gs>
                  <a:gs pos="100000">
                    <a:srgbClr val="76E889">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字符</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176" name="Line 2145">
              <a:extLst>
                <a:ext uri="{FF2B5EF4-FFF2-40B4-BE49-F238E27FC236}">
                  <a16:creationId xmlns:a16="http://schemas.microsoft.com/office/drawing/2014/main" id="{277A551B-1C4E-F5A2-01AD-D2978D781722}"/>
                </a:ext>
              </a:extLst>
            </p:cNvPr>
            <p:cNvSpPr>
              <a:spLocks noChangeShapeType="1"/>
            </p:cNvSpPr>
            <p:nvPr/>
          </p:nvSpPr>
          <p:spPr bwMode="auto">
            <a:xfrm flipH="1">
              <a:off x="3740" y="2728"/>
              <a:ext cx="156"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177" name="Line 2146">
              <a:extLst>
                <a:ext uri="{FF2B5EF4-FFF2-40B4-BE49-F238E27FC236}">
                  <a16:creationId xmlns:a16="http://schemas.microsoft.com/office/drawing/2014/main" id="{8C237C01-BA31-687D-C310-8410FAFD6CD8}"/>
                </a:ext>
              </a:extLst>
            </p:cNvPr>
            <p:cNvSpPr>
              <a:spLocks noChangeShapeType="1"/>
            </p:cNvSpPr>
            <p:nvPr/>
          </p:nvSpPr>
          <p:spPr bwMode="auto">
            <a:xfrm>
              <a:off x="4388" y="2672"/>
              <a:ext cx="0" cy="168"/>
            </a:xfrm>
            <a:prstGeom prst="line">
              <a:avLst/>
            </a:prstGeom>
            <a:noFill/>
            <a:ln w="63500">
              <a:solidFill>
                <a:srgbClr val="33CC33"/>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78" name="Group 2162">
              <a:extLst>
                <a:ext uri="{FF2B5EF4-FFF2-40B4-BE49-F238E27FC236}">
                  <a16:creationId xmlns:a16="http://schemas.microsoft.com/office/drawing/2014/main" id="{19E9949F-172D-9B7B-7600-51633837D9A3}"/>
                </a:ext>
              </a:extLst>
            </p:cNvPr>
            <p:cNvGrpSpPr>
              <a:grpSpLocks/>
            </p:cNvGrpSpPr>
            <p:nvPr/>
          </p:nvGrpSpPr>
          <p:grpSpPr bwMode="auto">
            <a:xfrm>
              <a:off x="3904" y="2413"/>
              <a:ext cx="841" cy="256"/>
              <a:chOff x="3904" y="2837"/>
              <a:chExt cx="841" cy="256"/>
            </a:xfrm>
          </p:grpSpPr>
          <p:sp>
            <p:nvSpPr>
              <p:cNvPr id="179" name="Line 2163">
                <a:extLst>
                  <a:ext uri="{FF2B5EF4-FFF2-40B4-BE49-F238E27FC236}">
                    <a16:creationId xmlns:a16="http://schemas.microsoft.com/office/drawing/2014/main" id="{3742B557-05F7-4539-7445-9C63D77A3B51}"/>
                  </a:ext>
                </a:extLst>
              </p:cNvPr>
              <p:cNvSpPr>
                <a:spLocks noChangeShapeType="1"/>
              </p:cNvSpPr>
              <p:nvPr/>
            </p:nvSpPr>
            <p:spPr bwMode="auto">
              <a:xfrm>
                <a:off x="3904" y="2981"/>
                <a:ext cx="1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0" name="Text Box 2164">
                <a:extLst>
                  <a:ext uri="{FF2B5EF4-FFF2-40B4-BE49-F238E27FC236}">
                    <a16:creationId xmlns:a16="http://schemas.microsoft.com/office/drawing/2014/main" id="{CEC6AB20-3EDE-12F6-CBB9-F57E5B5FA096}"/>
                  </a:ext>
                </a:extLst>
              </p:cNvPr>
              <p:cNvSpPr txBox="1">
                <a:spLocks noChangeArrowheads="1"/>
              </p:cNvSpPr>
              <p:nvPr/>
            </p:nvSpPr>
            <p:spPr bwMode="auto">
              <a:xfrm>
                <a:off x="4039" y="2837"/>
                <a:ext cx="706" cy="256"/>
              </a:xfrm>
              <a:prstGeom prst="rect">
                <a:avLst/>
              </a:prstGeom>
              <a:gradFill rotWithShape="0">
                <a:gsLst>
                  <a:gs pos="0">
                    <a:srgbClr val="76E889"/>
                  </a:gs>
                  <a:gs pos="100000">
                    <a:srgbClr val="76E889">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字符1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grpSp>
      <p:grpSp>
        <p:nvGrpSpPr>
          <p:cNvPr id="183" name="Group 2166">
            <a:extLst>
              <a:ext uri="{FF2B5EF4-FFF2-40B4-BE49-F238E27FC236}">
                <a16:creationId xmlns:a16="http://schemas.microsoft.com/office/drawing/2014/main" id="{74D559B8-507B-CCC1-C764-6F63667CDD23}"/>
              </a:ext>
            </a:extLst>
          </p:cNvPr>
          <p:cNvGrpSpPr>
            <a:grpSpLocks/>
          </p:cNvGrpSpPr>
          <p:nvPr/>
        </p:nvGrpSpPr>
        <p:grpSpPr bwMode="auto">
          <a:xfrm>
            <a:off x="10077171" y="4997522"/>
            <a:ext cx="1595438" cy="1079500"/>
            <a:chOff x="3740" y="2413"/>
            <a:chExt cx="1005" cy="680"/>
          </a:xfrm>
        </p:grpSpPr>
        <p:sp>
          <p:nvSpPr>
            <p:cNvPr id="184" name="Line 2167">
              <a:extLst>
                <a:ext uri="{FF2B5EF4-FFF2-40B4-BE49-F238E27FC236}">
                  <a16:creationId xmlns:a16="http://schemas.microsoft.com/office/drawing/2014/main" id="{045D2E49-5222-ACD1-BBFA-7DA4453A22B6}"/>
                </a:ext>
              </a:extLst>
            </p:cNvPr>
            <p:cNvSpPr>
              <a:spLocks noChangeShapeType="1"/>
            </p:cNvSpPr>
            <p:nvPr/>
          </p:nvSpPr>
          <p:spPr bwMode="auto">
            <a:xfrm>
              <a:off x="3896" y="2560"/>
              <a:ext cx="0" cy="416"/>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85" name="Group 2168">
              <a:extLst>
                <a:ext uri="{FF2B5EF4-FFF2-40B4-BE49-F238E27FC236}">
                  <a16:creationId xmlns:a16="http://schemas.microsoft.com/office/drawing/2014/main" id="{C7F0A332-2B73-68C4-BEB5-F4D62E922793}"/>
                </a:ext>
              </a:extLst>
            </p:cNvPr>
            <p:cNvGrpSpPr>
              <a:grpSpLocks/>
            </p:cNvGrpSpPr>
            <p:nvPr/>
          </p:nvGrpSpPr>
          <p:grpSpPr bwMode="auto">
            <a:xfrm>
              <a:off x="3904" y="2837"/>
              <a:ext cx="841" cy="256"/>
              <a:chOff x="3904" y="2837"/>
              <a:chExt cx="841" cy="256"/>
            </a:xfrm>
          </p:grpSpPr>
          <p:sp>
            <p:nvSpPr>
              <p:cNvPr id="191" name="Line 2169">
                <a:extLst>
                  <a:ext uri="{FF2B5EF4-FFF2-40B4-BE49-F238E27FC236}">
                    <a16:creationId xmlns:a16="http://schemas.microsoft.com/office/drawing/2014/main" id="{1303B753-6C65-2007-B3DE-D33B1411B03F}"/>
                  </a:ext>
                </a:extLst>
              </p:cNvPr>
              <p:cNvSpPr>
                <a:spLocks noChangeShapeType="1"/>
              </p:cNvSpPr>
              <p:nvPr/>
            </p:nvSpPr>
            <p:spPr bwMode="auto">
              <a:xfrm>
                <a:off x="3904" y="2981"/>
                <a:ext cx="1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92" name="Text Box 2170">
                <a:extLst>
                  <a:ext uri="{FF2B5EF4-FFF2-40B4-BE49-F238E27FC236}">
                    <a16:creationId xmlns:a16="http://schemas.microsoft.com/office/drawing/2014/main" id="{8DBE7F85-71B6-5256-2DBE-DF1FAD31CB71}"/>
                  </a:ext>
                </a:extLst>
              </p:cNvPr>
              <p:cNvSpPr txBox="1">
                <a:spLocks noChangeArrowheads="1"/>
              </p:cNvSpPr>
              <p:nvPr/>
            </p:nvSpPr>
            <p:spPr bwMode="auto">
              <a:xfrm>
                <a:off x="4039" y="2837"/>
                <a:ext cx="706" cy="256"/>
              </a:xfrm>
              <a:prstGeom prst="rect">
                <a:avLst/>
              </a:prstGeom>
              <a:gradFill rotWithShape="0">
                <a:gsLst>
                  <a:gs pos="0">
                    <a:srgbClr val="76E889"/>
                  </a:gs>
                  <a:gs pos="100000">
                    <a:srgbClr val="76E889">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字符</a:t>
                </a:r>
                <a:r>
                  <a:rPr lang="en-GB" altLang="zh-CN" sz="2000">
                    <a:solidFill>
                      <a:schemeClr val="bg1"/>
                    </a:solidFill>
                    <a:effectLst>
                      <a:outerShdw blurRad="38100" dist="38100" dir="2700000" algn="tl">
                        <a:srgbClr val="000000"/>
                      </a:outerShdw>
                    </a:effectLst>
                    <a:latin typeface="Arial Narrow" pitchFamily="34" charset="0"/>
                    <a:ea typeface="宋体" pitchFamily="2" charset="-122"/>
                  </a:rPr>
                  <a:t>n</a:t>
                </a:r>
              </a:p>
            </p:txBody>
          </p:sp>
        </p:grpSp>
        <p:sp>
          <p:nvSpPr>
            <p:cNvPr id="186" name="Line 2171">
              <a:extLst>
                <a:ext uri="{FF2B5EF4-FFF2-40B4-BE49-F238E27FC236}">
                  <a16:creationId xmlns:a16="http://schemas.microsoft.com/office/drawing/2014/main" id="{2BE373D5-1A05-73E3-D348-07AF50C2AFF1}"/>
                </a:ext>
              </a:extLst>
            </p:cNvPr>
            <p:cNvSpPr>
              <a:spLocks noChangeShapeType="1"/>
            </p:cNvSpPr>
            <p:nvPr/>
          </p:nvSpPr>
          <p:spPr bwMode="auto">
            <a:xfrm flipH="1">
              <a:off x="3740" y="2728"/>
              <a:ext cx="156"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187" name="Line 2172">
              <a:extLst>
                <a:ext uri="{FF2B5EF4-FFF2-40B4-BE49-F238E27FC236}">
                  <a16:creationId xmlns:a16="http://schemas.microsoft.com/office/drawing/2014/main" id="{A9E408BC-680B-20C2-ABFE-001BF30E98FA}"/>
                </a:ext>
              </a:extLst>
            </p:cNvPr>
            <p:cNvSpPr>
              <a:spLocks noChangeShapeType="1"/>
            </p:cNvSpPr>
            <p:nvPr/>
          </p:nvSpPr>
          <p:spPr bwMode="auto">
            <a:xfrm>
              <a:off x="4388" y="2672"/>
              <a:ext cx="0" cy="168"/>
            </a:xfrm>
            <a:prstGeom prst="line">
              <a:avLst/>
            </a:prstGeom>
            <a:noFill/>
            <a:ln w="63500">
              <a:solidFill>
                <a:srgbClr val="33CC33"/>
              </a:solidFill>
              <a:prstDash val="sysDot"/>
              <a:round/>
              <a:headEnd/>
              <a:tailEnd/>
            </a:ln>
            <a:extLst>
              <a:ext uri="{909E8E84-426E-40DD-AFC4-6F175D3DCCD1}">
                <a14:hiddenFill xmlns:a14="http://schemas.microsoft.com/office/drawing/2010/main">
                  <a:noFill/>
                </a14:hiddenFill>
              </a:ext>
            </a:extLst>
          </p:spPr>
          <p:txBody>
            <a:bodyPr anchor="ctr"/>
            <a:lstStyle/>
            <a:p>
              <a:endParaRPr lang="en-CA"/>
            </a:p>
          </p:txBody>
        </p:sp>
        <p:grpSp>
          <p:nvGrpSpPr>
            <p:cNvPr id="188" name="Group 2173">
              <a:extLst>
                <a:ext uri="{FF2B5EF4-FFF2-40B4-BE49-F238E27FC236}">
                  <a16:creationId xmlns:a16="http://schemas.microsoft.com/office/drawing/2014/main" id="{BB1898D5-2E17-B1EE-E041-B1CB69E9A6D1}"/>
                </a:ext>
              </a:extLst>
            </p:cNvPr>
            <p:cNvGrpSpPr>
              <a:grpSpLocks/>
            </p:cNvGrpSpPr>
            <p:nvPr/>
          </p:nvGrpSpPr>
          <p:grpSpPr bwMode="auto">
            <a:xfrm>
              <a:off x="3904" y="2413"/>
              <a:ext cx="841" cy="256"/>
              <a:chOff x="3904" y="2837"/>
              <a:chExt cx="841" cy="256"/>
            </a:xfrm>
          </p:grpSpPr>
          <p:sp>
            <p:nvSpPr>
              <p:cNvPr id="189" name="Line 2174">
                <a:extLst>
                  <a:ext uri="{FF2B5EF4-FFF2-40B4-BE49-F238E27FC236}">
                    <a16:creationId xmlns:a16="http://schemas.microsoft.com/office/drawing/2014/main" id="{9DE89AE8-8700-3E9A-1DFC-2BC2C49D435C}"/>
                  </a:ext>
                </a:extLst>
              </p:cNvPr>
              <p:cNvSpPr>
                <a:spLocks noChangeShapeType="1"/>
              </p:cNvSpPr>
              <p:nvPr/>
            </p:nvSpPr>
            <p:spPr bwMode="auto">
              <a:xfrm>
                <a:off x="3904" y="2981"/>
                <a:ext cx="1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90" name="Text Box 2175">
                <a:extLst>
                  <a:ext uri="{FF2B5EF4-FFF2-40B4-BE49-F238E27FC236}">
                    <a16:creationId xmlns:a16="http://schemas.microsoft.com/office/drawing/2014/main" id="{7A6907A1-0151-EBAB-48B3-055E16858F86}"/>
                  </a:ext>
                </a:extLst>
              </p:cNvPr>
              <p:cNvSpPr txBox="1">
                <a:spLocks noChangeArrowheads="1"/>
              </p:cNvSpPr>
              <p:nvPr/>
            </p:nvSpPr>
            <p:spPr bwMode="auto">
              <a:xfrm>
                <a:off x="4039" y="2837"/>
                <a:ext cx="706" cy="256"/>
              </a:xfrm>
              <a:prstGeom prst="rect">
                <a:avLst/>
              </a:prstGeom>
              <a:gradFill rotWithShape="0">
                <a:gsLst>
                  <a:gs pos="0">
                    <a:srgbClr val="76E889"/>
                  </a:gs>
                  <a:gs pos="100000">
                    <a:srgbClr val="76E889">
                      <a:gamma/>
                      <a:shade val="46275"/>
                      <a:invGamma/>
                    </a:srgbClr>
                  </a:gs>
                </a:gsLst>
                <a:lin ang="5400000" scaled="1"/>
              </a:gradFill>
              <a:ln w="9525">
                <a:solidFill>
                  <a:schemeClr val="tx1"/>
                </a:solidFill>
                <a:miter lim="800000"/>
                <a:headEnd/>
                <a:tailEnd/>
              </a:ln>
              <a:effectLst/>
            </p:spPr>
            <p:txBody>
              <a:bodyPr>
                <a:spAutoFit/>
              </a:bodyPr>
              <a:lstStyle/>
              <a:p>
                <a:pPr>
                  <a:defRPr/>
                </a:pPr>
                <a:r>
                  <a:rPr lang="zh-CN" altLang="en-GB" sz="2000">
                    <a:solidFill>
                      <a:schemeClr val="bg1"/>
                    </a:solidFill>
                    <a:effectLst>
                      <a:outerShdw blurRad="38100" dist="38100" dir="2700000" algn="tl">
                        <a:srgbClr val="000000"/>
                      </a:outerShdw>
                    </a:effectLst>
                    <a:latin typeface="Arial Narrow" pitchFamily="34" charset="0"/>
                    <a:ea typeface="宋体" pitchFamily="2" charset="-122"/>
                  </a:rPr>
                  <a:t>字符1</a:t>
                </a:r>
                <a:endParaRPr lang="en-GB" altLang="zh-CN" sz="2000">
                  <a:solidFill>
                    <a:schemeClr val="bg1"/>
                  </a:solidFill>
                  <a:effectLst>
                    <a:outerShdw blurRad="38100" dist="38100" dir="2700000" algn="tl">
                      <a:srgbClr val="000000"/>
                    </a:outerShdw>
                  </a:effectLst>
                  <a:latin typeface="Arial Narrow" pitchFamily="34" charset="0"/>
                  <a:ea typeface="宋体" pitchFamily="2" charset="-122"/>
                </a:endParaRPr>
              </a:p>
            </p:txBody>
          </p:sp>
        </p:grpSp>
      </p:grpSp>
      <p:sp>
        <p:nvSpPr>
          <p:cNvPr id="193" name="Rectangle 2176">
            <a:extLst>
              <a:ext uri="{FF2B5EF4-FFF2-40B4-BE49-F238E27FC236}">
                <a16:creationId xmlns:a16="http://schemas.microsoft.com/office/drawing/2014/main" id="{3C1FD8CE-2CA7-525A-CA37-8B9547412E27}"/>
              </a:ext>
            </a:extLst>
          </p:cNvPr>
          <p:cNvSpPr>
            <a:spLocks noChangeArrowheads="1"/>
          </p:cNvSpPr>
          <p:nvPr/>
        </p:nvSpPr>
        <p:spPr bwMode="auto">
          <a:xfrm>
            <a:off x="11328121" y="2338459"/>
            <a:ext cx="381000" cy="381000"/>
          </a:xfrm>
          <a:prstGeom prst="rect">
            <a:avLst/>
          </a:prstGeom>
          <a:solidFill>
            <a:srgbClr val="33CC33"/>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94" name="Text Box 2177">
            <a:extLst>
              <a:ext uri="{FF2B5EF4-FFF2-40B4-BE49-F238E27FC236}">
                <a16:creationId xmlns:a16="http://schemas.microsoft.com/office/drawing/2014/main" id="{FA3A895E-A086-9DB5-2A6B-6FA2C7CF13D3}"/>
              </a:ext>
            </a:extLst>
          </p:cNvPr>
          <p:cNvSpPr txBox="1">
            <a:spLocks noChangeArrowheads="1"/>
          </p:cNvSpPr>
          <p:nvPr/>
        </p:nvSpPr>
        <p:spPr bwMode="auto">
          <a:xfrm>
            <a:off x="11671021" y="232734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GB" b="0">
                <a:latin typeface="Arial Narrow" panose="020B0606020202030204" pitchFamily="34" charset="0"/>
                <a:ea typeface="宋体" panose="02010600030101010101" pitchFamily="2" charset="-122"/>
              </a:rPr>
              <a:t>字符</a:t>
            </a:r>
          </a:p>
        </p:txBody>
      </p:sp>
    </p:spTree>
    <p:extLst>
      <p:ext uri="{BB962C8B-B14F-4D97-AF65-F5344CB8AC3E}">
        <p14:creationId xmlns:p14="http://schemas.microsoft.com/office/powerpoint/2010/main" val="2005420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E949E6-2FD8-6D7D-246A-6978B4A05D19}"/>
              </a:ext>
            </a:extLst>
          </p:cNvPr>
          <p:cNvSpPr>
            <a:spLocks noGrp="1"/>
          </p:cNvSpPr>
          <p:nvPr>
            <p:ph type="body" sz="quarter" idx="10"/>
          </p:nvPr>
        </p:nvSpPr>
        <p:spPr>
          <a:xfrm>
            <a:off x="1587197" y="340254"/>
            <a:ext cx="4921758" cy="530225"/>
          </a:xfrm>
        </p:spPr>
        <p:txBody>
          <a:bodyPr/>
          <a:lstStyle/>
          <a:p>
            <a:r>
              <a:rPr lang="en-CA" dirty="0"/>
              <a:t>2.5 </a:t>
            </a:r>
            <a:r>
              <a:rPr lang="zh-CN" altLang="en-US" dirty="0"/>
              <a:t>数据存储与分析技术</a:t>
            </a:r>
            <a:endParaRPr lang="en-CA" dirty="0"/>
          </a:p>
        </p:txBody>
      </p:sp>
      <p:sp>
        <p:nvSpPr>
          <p:cNvPr id="158" name="Rectangle 7">
            <a:extLst>
              <a:ext uri="{FF2B5EF4-FFF2-40B4-BE49-F238E27FC236}">
                <a16:creationId xmlns:a16="http://schemas.microsoft.com/office/drawing/2014/main" id="{63819D28-0E63-DFA5-CD10-31DDD7121826}"/>
              </a:ext>
            </a:extLst>
          </p:cNvPr>
          <p:cNvSpPr>
            <a:spLocks noChangeArrowheads="1"/>
          </p:cNvSpPr>
          <p:nvPr/>
        </p:nvSpPr>
        <p:spPr bwMode="auto">
          <a:xfrm>
            <a:off x="8163442" y="1053384"/>
            <a:ext cx="6988175" cy="762000"/>
          </a:xfrm>
          <a:prstGeom prst="rect">
            <a:avLst/>
          </a:prstGeom>
          <a:noFill/>
          <a:ln w="9525">
            <a:noFill/>
            <a:miter lim="800000"/>
            <a:headEnd/>
            <a:tailEnd/>
          </a:ln>
          <a:effectLst/>
        </p:spPr>
        <p:txBody>
          <a:bodyPr lIns="0" anchor="ctr"/>
          <a:lstStyle/>
          <a:p>
            <a:pPr eaLnBrk="0" hangingPunct="0">
              <a:lnSpc>
                <a:spcPct val="80000"/>
              </a:lnSpc>
              <a:buClr>
                <a:srgbClr val="DC0081"/>
              </a:buClr>
              <a:buFont typeface="Wingdings" pitchFamily="2" charset="2"/>
              <a:buNone/>
            </a:pPr>
            <a:r>
              <a:rPr lang="zh-CN" altLang="en-US" sz="2800" b="1" dirty="0">
                <a:solidFill>
                  <a:schemeClr val="bg1"/>
                </a:solidFill>
                <a:ea typeface="楷体_GB2312" pitchFamily="49" charset="-122"/>
              </a:rPr>
              <a:t>企业网络</a:t>
            </a:r>
            <a:r>
              <a:rPr lang="en-US" altLang="zh-CN" sz="2800" b="1" dirty="0">
                <a:solidFill>
                  <a:schemeClr val="bg1"/>
                </a:solidFill>
                <a:ea typeface="楷体_GB2312" pitchFamily="49" charset="-122"/>
              </a:rPr>
              <a:t>---</a:t>
            </a:r>
            <a:r>
              <a:rPr lang="zh-CN" altLang="en-US" sz="2800" b="1" dirty="0">
                <a:solidFill>
                  <a:schemeClr val="bg1"/>
                </a:solidFill>
                <a:ea typeface="楷体_GB2312" pitchFamily="49" charset="-122"/>
              </a:rPr>
              <a:t>作用</a:t>
            </a:r>
          </a:p>
        </p:txBody>
      </p:sp>
      <p:sp>
        <p:nvSpPr>
          <p:cNvPr id="4" name="Text Box 2">
            <a:extLst>
              <a:ext uri="{FF2B5EF4-FFF2-40B4-BE49-F238E27FC236}">
                <a16:creationId xmlns:a16="http://schemas.microsoft.com/office/drawing/2014/main" id="{E2551150-5416-F9BB-EB97-8E31AE7146B1}"/>
              </a:ext>
            </a:extLst>
          </p:cNvPr>
          <p:cNvSpPr txBox="1">
            <a:spLocks noChangeArrowheads="1"/>
          </p:cNvSpPr>
          <p:nvPr/>
        </p:nvSpPr>
        <p:spPr bwMode="auto">
          <a:xfrm>
            <a:off x="80386" y="1063434"/>
            <a:ext cx="12192000" cy="227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spcBef>
                <a:spcPct val="50000"/>
              </a:spcBef>
            </a:pPr>
            <a:r>
              <a:rPr kumimoji="1" lang="zh-CN" altLang="en-US" sz="2000" dirty="0">
                <a:solidFill>
                  <a:schemeClr val="accent2"/>
                </a:solidFill>
                <a:latin typeface="楷体_GB2312" pitchFamily="49" charset="-122"/>
                <a:ea typeface="楷体_GB2312" pitchFamily="49" charset="-122"/>
              </a:rPr>
              <a:t>    计算机系统是按层次组织数据的，首先由</a:t>
            </a:r>
            <a:r>
              <a:rPr kumimoji="1" lang="zh-CN" altLang="en-US" sz="2000" dirty="0">
                <a:solidFill>
                  <a:srgbClr val="FF0066"/>
                </a:solidFill>
                <a:latin typeface="楷体_GB2312" pitchFamily="49" charset="-122"/>
                <a:ea typeface="楷体_GB2312" pitchFamily="49" charset="-122"/>
              </a:rPr>
              <a:t>位</a:t>
            </a:r>
            <a:r>
              <a:rPr kumimoji="1" lang="zh-CN" altLang="en-US" sz="2000" dirty="0">
                <a:solidFill>
                  <a:schemeClr val="accent2"/>
                </a:solidFill>
                <a:latin typeface="楷体_GB2312" pitchFamily="49" charset="-122"/>
                <a:ea typeface="楷体_GB2312" pitchFamily="49" charset="-122"/>
              </a:rPr>
              <a:t>组成</a:t>
            </a:r>
            <a:r>
              <a:rPr kumimoji="1" lang="zh-CN" altLang="en-US" sz="2000" dirty="0">
                <a:solidFill>
                  <a:srgbClr val="FF0066"/>
                </a:solidFill>
                <a:latin typeface="楷体_GB2312" pitchFamily="49" charset="-122"/>
                <a:ea typeface="楷体_GB2312" pitchFamily="49" charset="-122"/>
              </a:rPr>
              <a:t>字节</a:t>
            </a:r>
            <a:r>
              <a:rPr kumimoji="1" lang="zh-CN" altLang="en-US" sz="2000" dirty="0">
                <a:solidFill>
                  <a:schemeClr val="accent2"/>
                </a:solidFill>
                <a:latin typeface="楷体_GB2312" pitchFamily="49" charset="-122"/>
                <a:ea typeface="楷体_GB2312" pitchFamily="49" charset="-122"/>
              </a:rPr>
              <a:t>，字节组成</a:t>
            </a:r>
            <a:r>
              <a:rPr kumimoji="1" lang="zh-CN" altLang="en-US" sz="2000" dirty="0">
                <a:solidFill>
                  <a:srgbClr val="FF0066"/>
                </a:solidFill>
                <a:latin typeface="楷体_GB2312" pitchFamily="49" charset="-122"/>
                <a:ea typeface="楷体_GB2312" pitchFamily="49" charset="-122"/>
              </a:rPr>
              <a:t>字段（数据元）</a:t>
            </a:r>
            <a:r>
              <a:rPr kumimoji="1" lang="zh-CN" altLang="en-US" sz="2000" dirty="0">
                <a:solidFill>
                  <a:schemeClr val="accent2"/>
                </a:solidFill>
                <a:latin typeface="楷体_GB2312" pitchFamily="49" charset="-122"/>
                <a:ea typeface="楷体_GB2312" pitchFamily="49" charset="-122"/>
              </a:rPr>
              <a:t>，向上依次组成</a:t>
            </a:r>
            <a:r>
              <a:rPr kumimoji="1" lang="zh-CN" altLang="en-US" sz="2000" dirty="0">
                <a:solidFill>
                  <a:srgbClr val="FF0066"/>
                </a:solidFill>
                <a:latin typeface="楷体_GB2312" pitchFamily="49" charset="-122"/>
                <a:ea typeface="楷体_GB2312" pitchFamily="49" charset="-122"/>
              </a:rPr>
              <a:t>记录</a:t>
            </a:r>
            <a:r>
              <a:rPr kumimoji="1" lang="zh-CN" altLang="en-US" sz="2000" dirty="0">
                <a:solidFill>
                  <a:schemeClr val="accent2"/>
                </a:solidFill>
                <a:latin typeface="楷体_GB2312" pitchFamily="49" charset="-122"/>
                <a:ea typeface="楷体_GB2312" pitchFamily="49" charset="-122"/>
              </a:rPr>
              <a:t>、</a:t>
            </a:r>
            <a:r>
              <a:rPr kumimoji="1" lang="zh-CN" altLang="en-US" sz="2000" dirty="0">
                <a:solidFill>
                  <a:srgbClr val="FF0066"/>
                </a:solidFill>
                <a:latin typeface="楷体_GB2312" pitchFamily="49" charset="-122"/>
                <a:ea typeface="楷体_GB2312" pitchFamily="49" charset="-122"/>
              </a:rPr>
              <a:t>文件</a:t>
            </a:r>
            <a:r>
              <a:rPr kumimoji="1" lang="zh-CN" altLang="en-US" sz="2000" dirty="0">
                <a:solidFill>
                  <a:schemeClr val="accent2"/>
                </a:solidFill>
                <a:latin typeface="楷体_GB2312" pitchFamily="49" charset="-122"/>
                <a:ea typeface="楷体_GB2312" pitchFamily="49" charset="-122"/>
              </a:rPr>
              <a:t>和</a:t>
            </a:r>
            <a:r>
              <a:rPr kumimoji="1" lang="zh-CN" altLang="en-US" sz="2000" dirty="0">
                <a:solidFill>
                  <a:srgbClr val="FF0066"/>
                </a:solidFill>
                <a:latin typeface="楷体_GB2312" pitchFamily="49" charset="-122"/>
                <a:ea typeface="楷体_GB2312" pitchFamily="49" charset="-122"/>
              </a:rPr>
              <a:t>数据库</a:t>
            </a:r>
            <a:r>
              <a:rPr kumimoji="1" lang="zh-CN" altLang="en-US" sz="2000" dirty="0">
                <a:solidFill>
                  <a:schemeClr val="accent2"/>
                </a:solidFill>
                <a:latin typeface="楷体_GB2312" pitchFamily="49" charset="-122"/>
                <a:ea typeface="楷体_GB2312" pitchFamily="49" charset="-122"/>
              </a:rPr>
              <a:t>。位（</a:t>
            </a:r>
            <a:r>
              <a:rPr kumimoji="1" lang="en-US" altLang="zh-CN" sz="2000" dirty="0">
                <a:solidFill>
                  <a:schemeClr val="accent2"/>
                </a:solidFill>
                <a:latin typeface="楷体_GB2312" pitchFamily="49" charset="-122"/>
                <a:ea typeface="楷体_GB2312" pitchFamily="49" charset="-122"/>
              </a:rPr>
              <a:t>Bit)</a:t>
            </a:r>
            <a:r>
              <a:rPr kumimoji="1" lang="zh-CN" altLang="en-US" sz="2000" dirty="0">
                <a:solidFill>
                  <a:schemeClr val="accent2"/>
                </a:solidFill>
                <a:latin typeface="楷体_GB2312" pitchFamily="49" charset="-122"/>
                <a:ea typeface="楷体_GB2312" pitchFamily="49" charset="-122"/>
              </a:rPr>
              <a:t>是计算机中最小的数据单位，其值为0或1。计算机只能检测到电脉冲信号的有无。电脉冲信号出现高电平表示</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1</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  电脉冲信号为低电平表示</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0</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。一个位表示二进制数据</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0</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或</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1</a:t>
            </a:r>
            <a:r>
              <a:rPr kumimoji="1" lang="zh-CN" altLang="en-US" sz="2000" dirty="0">
                <a:solidFill>
                  <a:schemeClr val="accent2"/>
                </a:solidFill>
                <a:latin typeface="Times New Roman" panose="02020603050405020304" pitchFamily="18" charset="0"/>
                <a:ea typeface="楷体_GB2312" pitchFamily="49" charset="-122"/>
              </a:rPr>
              <a:t>’</a:t>
            </a:r>
            <a:r>
              <a:rPr kumimoji="1" lang="zh-CN" altLang="en-US" sz="2000" dirty="0">
                <a:solidFill>
                  <a:schemeClr val="accent2"/>
                </a:solidFill>
                <a:latin typeface="楷体_GB2312" pitchFamily="49" charset="-122"/>
                <a:ea typeface="楷体_GB2312" pitchFamily="49" charset="-122"/>
              </a:rPr>
              <a:t>，多个位组成字节（</a:t>
            </a:r>
            <a:r>
              <a:rPr kumimoji="1" lang="en-US" altLang="zh-CN" sz="2000" dirty="0">
                <a:solidFill>
                  <a:schemeClr val="accent2"/>
                </a:solidFill>
                <a:latin typeface="楷体_GB2312" pitchFamily="49" charset="-122"/>
                <a:ea typeface="楷体_GB2312" pitchFamily="49" charset="-122"/>
              </a:rPr>
              <a:t>Byte）,</a:t>
            </a:r>
            <a:r>
              <a:rPr kumimoji="1" lang="zh-CN" altLang="en-US" sz="2000" dirty="0">
                <a:solidFill>
                  <a:schemeClr val="accent2"/>
                </a:solidFill>
                <a:latin typeface="楷体_GB2312" pitchFamily="49" charset="-122"/>
                <a:ea typeface="楷体_GB2312" pitchFamily="49" charset="-122"/>
              </a:rPr>
              <a:t>一个字节代表一个字符，字符可以是字母、数字或其他符号；多个字符组成一个词或一个完整的数字，称为字段、数据项或域（</a:t>
            </a:r>
            <a:r>
              <a:rPr kumimoji="1" lang="en-US" altLang="zh-CN" sz="2000" dirty="0">
                <a:solidFill>
                  <a:schemeClr val="accent2"/>
                </a:solidFill>
                <a:latin typeface="楷体_GB2312" pitchFamily="49" charset="-122"/>
                <a:ea typeface="楷体_GB2312" pitchFamily="49" charset="-122"/>
              </a:rPr>
              <a:t>Field）;</a:t>
            </a:r>
            <a:r>
              <a:rPr kumimoji="1" lang="zh-CN" altLang="en-US" sz="2000" dirty="0">
                <a:solidFill>
                  <a:schemeClr val="accent2"/>
                </a:solidFill>
                <a:latin typeface="楷体_GB2312" pitchFamily="49" charset="-122"/>
                <a:ea typeface="楷体_GB2312" pitchFamily="49" charset="-122"/>
              </a:rPr>
              <a:t>若干个相关的字段组成一个记录（</a:t>
            </a:r>
            <a:r>
              <a:rPr kumimoji="1" lang="en-US" altLang="zh-CN" sz="2000" dirty="0">
                <a:solidFill>
                  <a:schemeClr val="accent2"/>
                </a:solidFill>
                <a:latin typeface="楷体_GB2312" pitchFamily="49" charset="-122"/>
                <a:ea typeface="楷体_GB2312" pitchFamily="49" charset="-122"/>
              </a:rPr>
              <a:t>Record）；</a:t>
            </a:r>
            <a:r>
              <a:rPr kumimoji="1" lang="zh-CN" altLang="en-US" sz="2000" dirty="0">
                <a:solidFill>
                  <a:schemeClr val="accent2"/>
                </a:solidFill>
                <a:latin typeface="楷体_GB2312" pitchFamily="49" charset="-122"/>
                <a:ea typeface="楷体_GB2312" pitchFamily="49" charset="-122"/>
              </a:rPr>
              <a:t>若干同类型的记录组成一个文件(</a:t>
            </a:r>
            <a:r>
              <a:rPr kumimoji="1" lang="en-US" altLang="zh-CN" sz="2000" dirty="0">
                <a:solidFill>
                  <a:schemeClr val="accent2"/>
                </a:solidFill>
                <a:latin typeface="楷体_GB2312" pitchFamily="49" charset="-122"/>
                <a:ea typeface="楷体_GB2312" pitchFamily="49" charset="-122"/>
              </a:rPr>
              <a:t>File);</a:t>
            </a:r>
            <a:r>
              <a:rPr kumimoji="1" lang="zh-CN" altLang="en-US" sz="2000" dirty="0">
                <a:solidFill>
                  <a:schemeClr val="accent2"/>
                </a:solidFill>
                <a:latin typeface="楷体_GB2312" pitchFamily="49" charset="-122"/>
                <a:ea typeface="楷体_GB2312" pitchFamily="49" charset="-122"/>
              </a:rPr>
              <a:t>若干相关文件的集合组成一个数据库（</a:t>
            </a:r>
            <a:r>
              <a:rPr kumimoji="1" lang="en-US" altLang="zh-CN" sz="2000" dirty="0">
                <a:solidFill>
                  <a:schemeClr val="accent2"/>
                </a:solidFill>
                <a:latin typeface="楷体_GB2312" pitchFamily="49" charset="-122"/>
                <a:ea typeface="楷体_GB2312" pitchFamily="49" charset="-122"/>
              </a:rPr>
              <a:t>Database）。</a:t>
            </a:r>
            <a:endParaRPr kumimoji="1" lang="zh-CN" altLang="en-US" sz="2000" dirty="0">
              <a:solidFill>
                <a:schemeClr val="accent2"/>
              </a:solidFill>
              <a:latin typeface="楷体_GB2312" pitchFamily="49" charset="-122"/>
              <a:ea typeface="楷体_GB2312" pitchFamily="49" charset="-122"/>
            </a:endParaRPr>
          </a:p>
        </p:txBody>
      </p:sp>
      <p:sp>
        <p:nvSpPr>
          <p:cNvPr id="5" name="AutoShape 1028">
            <a:extLst>
              <a:ext uri="{FF2B5EF4-FFF2-40B4-BE49-F238E27FC236}">
                <a16:creationId xmlns:a16="http://schemas.microsoft.com/office/drawing/2014/main" id="{E86314CA-1699-6DE1-4B95-4C50EB494B1D}"/>
              </a:ext>
            </a:extLst>
          </p:cNvPr>
          <p:cNvSpPr>
            <a:spLocks noChangeArrowheads="1"/>
          </p:cNvSpPr>
          <p:nvPr/>
        </p:nvSpPr>
        <p:spPr bwMode="auto">
          <a:xfrm>
            <a:off x="88058" y="3428999"/>
            <a:ext cx="6121824" cy="1745901"/>
          </a:xfrm>
          <a:prstGeom prst="roundRect">
            <a:avLst>
              <a:gd name="adj" fmla="val 4167"/>
            </a:avLst>
          </a:prstGeom>
          <a:solidFill>
            <a:srgbClr val="B3C8DF"/>
          </a:solidFill>
          <a:ln w="9525">
            <a:solidFill>
              <a:srgbClr val="4D4D4D"/>
            </a:solidFill>
            <a:round/>
            <a:headEnd/>
            <a:tailEnd/>
          </a:ln>
          <a:effectLst>
            <a:outerShdw dist="35921" dir="2700000" algn="ctr" rotWithShape="0">
              <a:srgbClr val="AFAFAF"/>
            </a:outerShdw>
          </a:effectLst>
        </p:spPr>
        <p:txBody>
          <a:bodyPr wrap="none"/>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kumimoji="1" lang="zh-CN" altLang="en-US" sz="2200" dirty="0">
                <a:solidFill>
                  <a:srgbClr val="FF0066"/>
                </a:solidFill>
                <a:effectLst>
                  <a:outerShdw blurRad="38100" dist="38100" dir="2700000" algn="tl">
                    <a:srgbClr val="000000"/>
                  </a:outerShdw>
                </a:effectLst>
                <a:latin typeface="Times New Roman" panose="02020603050405020304" pitchFamily="18" charset="0"/>
                <a:ea typeface="宋体" panose="02010600030101010101" pitchFamily="2" charset="-122"/>
              </a:rPr>
              <a:t>实体：</a:t>
            </a:r>
            <a:endParaRPr kumimoji="1" lang="en-US" altLang="zh-CN" sz="2200" dirty="0">
              <a:solidFill>
                <a:srgbClr val="FF0066"/>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 name="AutoShape 1029">
            <a:extLst>
              <a:ext uri="{FF2B5EF4-FFF2-40B4-BE49-F238E27FC236}">
                <a16:creationId xmlns:a16="http://schemas.microsoft.com/office/drawing/2014/main" id="{4C384DB2-06FD-D14B-8684-6DF376AC9BE9}"/>
              </a:ext>
            </a:extLst>
          </p:cNvPr>
          <p:cNvSpPr>
            <a:spLocks noChangeArrowheads="1"/>
          </p:cNvSpPr>
          <p:nvPr/>
        </p:nvSpPr>
        <p:spPr bwMode="auto">
          <a:xfrm>
            <a:off x="270620" y="3910014"/>
            <a:ext cx="5855424" cy="1154356"/>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91440" anchor="ctr"/>
          <a:lstStyle>
            <a:lvl1pPr marL="225425" indent="-225425">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kumimoji="1" lang="zh-CN" altLang="en-US" sz="2000" b="0" dirty="0">
                <a:latin typeface="宋体" panose="02010600030101010101" pitchFamily="2" charset="-122"/>
                <a:ea typeface="宋体" panose="02010600030101010101" pitchFamily="2" charset="-122"/>
              </a:rPr>
              <a:t>指必须保存信息的人、地点、事物或事件，如员工、客户、订单等。实体是个体的集合，实体中的个体称为实例。</a:t>
            </a:r>
            <a:endParaRPr kumimoji="1" lang="en-US" altLang="zh-CN" sz="2000" b="0" dirty="0">
              <a:latin typeface="宋体" panose="02010600030101010101" pitchFamily="2" charset="-122"/>
              <a:ea typeface="宋体" panose="02010600030101010101" pitchFamily="2" charset="-122"/>
            </a:endParaRPr>
          </a:p>
        </p:txBody>
      </p:sp>
      <p:sp>
        <p:nvSpPr>
          <p:cNvPr id="9" name="AutoShape 1031">
            <a:extLst>
              <a:ext uri="{FF2B5EF4-FFF2-40B4-BE49-F238E27FC236}">
                <a16:creationId xmlns:a16="http://schemas.microsoft.com/office/drawing/2014/main" id="{77D12669-23A4-0097-CD22-A47A6EC26961}"/>
              </a:ext>
            </a:extLst>
          </p:cNvPr>
          <p:cNvSpPr>
            <a:spLocks noChangeArrowheads="1"/>
          </p:cNvSpPr>
          <p:nvPr/>
        </p:nvSpPr>
        <p:spPr bwMode="auto">
          <a:xfrm>
            <a:off x="6392444" y="3429002"/>
            <a:ext cx="5711498" cy="1745898"/>
          </a:xfrm>
          <a:prstGeom prst="roundRect">
            <a:avLst>
              <a:gd name="adj" fmla="val 4167"/>
            </a:avLst>
          </a:prstGeom>
          <a:solidFill>
            <a:srgbClr val="B3C8DF"/>
          </a:solidFill>
          <a:ln w="9525">
            <a:solidFill>
              <a:srgbClr val="4D4D4D"/>
            </a:solidFill>
            <a:round/>
            <a:headEnd/>
            <a:tailEnd/>
          </a:ln>
          <a:effectLst>
            <a:outerShdw dist="35921" dir="2700000" algn="ctr" rotWithShape="0">
              <a:srgbClr val="AFAFAF"/>
            </a:outerShdw>
          </a:effectLst>
        </p:spPr>
        <p:txBody>
          <a:bodyPr wrap="none"/>
          <a:lstStyle/>
          <a:p>
            <a:pPr algn="l">
              <a:defRPr/>
            </a:pPr>
            <a:r>
              <a:rPr kumimoji="1" lang="zh-CN" altLang="en-US" sz="2200">
                <a:solidFill>
                  <a:srgbClr val="FF0066"/>
                </a:solidFill>
                <a:effectLst>
                  <a:outerShdw blurRad="38100" dist="38100" dir="2700000" algn="tl">
                    <a:srgbClr val="000000"/>
                  </a:outerShdw>
                </a:effectLst>
                <a:latin typeface="Times New Roman" pitchFamily="18" charset="0"/>
                <a:ea typeface="宋体" pitchFamily="2" charset="-122"/>
              </a:rPr>
              <a:t>属性</a:t>
            </a:r>
            <a:r>
              <a:rPr kumimoji="1" lang="en-US" altLang="zh-CN" sz="2200">
                <a:solidFill>
                  <a:srgbClr val="FF0066"/>
                </a:solidFill>
                <a:effectLst>
                  <a:outerShdw blurRad="38100" dist="38100" dir="2700000" algn="tl">
                    <a:srgbClr val="000000"/>
                  </a:outerShdw>
                </a:effectLst>
                <a:latin typeface="Times New Roman" pitchFamily="18" charset="0"/>
                <a:ea typeface="宋体" pitchFamily="2" charset="-122"/>
              </a:rPr>
              <a:t>：</a:t>
            </a:r>
          </a:p>
        </p:txBody>
      </p:sp>
      <p:sp>
        <p:nvSpPr>
          <p:cNvPr id="11" name="AutoShape 1032">
            <a:extLst>
              <a:ext uri="{FF2B5EF4-FFF2-40B4-BE49-F238E27FC236}">
                <a16:creationId xmlns:a16="http://schemas.microsoft.com/office/drawing/2014/main" id="{3F696167-D126-B070-CC4C-B1EE42978C46}"/>
              </a:ext>
            </a:extLst>
          </p:cNvPr>
          <p:cNvSpPr>
            <a:spLocks noChangeArrowheads="1"/>
          </p:cNvSpPr>
          <p:nvPr/>
        </p:nvSpPr>
        <p:spPr bwMode="auto">
          <a:xfrm>
            <a:off x="6555957" y="3910014"/>
            <a:ext cx="5455084" cy="1154356"/>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91440" anchor="ctr"/>
          <a:lstStyle>
            <a:lvl1pPr marL="225425" indent="-225425">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5000"/>
              </a:lnSpc>
              <a:spcBef>
                <a:spcPct val="40000"/>
              </a:spcBef>
              <a:buSzPct val="80000"/>
            </a:pPr>
            <a:r>
              <a:rPr kumimoji="1" lang="zh-CN" altLang="en-US" sz="2000" b="0" dirty="0">
                <a:latin typeface="宋体" panose="02010600030101010101" pitchFamily="2" charset="-122"/>
                <a:ea typeface="宋体" panose="02010600030101010101" pitchFamily="2" charset="-122"/>
              </a:rPr>
              <a:t>指对特定实体特征或性质的描述，如订单的订单号、日期、数量，员工的姓名、年龄、性别等。</a:t>
            </a:r>
            <a:endParaRPr kumimoji="1" lang="en-US" altLang="zh-CN" sz="2000" b="0" dirty="0">
              <a:latin typeface="宋体" panose="02010600030101010101" pitchFamily="2" charset="-122"/>
              <a:ea typeface="宋体" panose="02010600030101010101" pitchFamily="2" charset="-122"/>
            </a:endParaRPr>
          </a:p>
        </p:txBody>
      </p:sp>
      <p:sp>
        <p:nvSpPr>
          <p:cNvPr id="13" name="AutoShape 1034">
            <a:extLst>
              <a:ext uri="{FF2B5EF4-FFF2-40B4-BE49-F238E27FC236}">
                <a16:creationId xmlns:a16="http://schemas.microsoft.com/office/drawing/2014/main" id="{2E65BB39-7E75-95CA-E165-3593F811E101}"/>
              </a:ext>
            </a:extLst>
          </p:cNvPr>
          <p:cNvSpPr>
            <a:spLocks noChangeArrowheads="1"/>
          </p:cNvSpPr>
          <p:nvPr/>
        </p:nvSpPr>
        <p:spPr bwMode="auto">
          <a:xfrm>
            <a:off x="2795169" y="5181303"/>
            <a:ext cx="7194550" cy="1731963"/>
          </a:xfrm>
          <a:prstGeom prst="roundRect">
            <a:avLst>
              <a:gd name="adj" fmla="val 4167"/>
            </a:avLst>
          </a:prstGeom>
          <a:solidFill>
            <a:srgbClr val="B3C8DF"/>
          </a:solidFill>
          <a:ln w="9525">
            <a:solidFill>
              <a:srgbClr val="4D4D4D"/>
            </a:solidFill>
            <a:round/>
            <a:headEnd/>
            <a:tailEnd/>
          </a:ln>
          <a:effectLst>
            <a:outerShdw dist="35921" dir="2700000" algn="ctr" rotWithShape="0">
              <a:srgbClr val="AFAFAF"/>
            </a:outerShdw>
          </a:effectLst>
        </p:spPr>
        <p:txBody>
          <a:bodyPr wrap="none"/>
          <a:lstStyle/>
          <a:p>
            <a:pPr algn="l">
              <a:defRPr/>
            </a:pPr>
            <a:r>
              <a:rPr kumimoji="1" lang="zh-CN" altLang="en-US" sz="2200">
                <a:solidFill>
                  <a:srgbClr val="FF0066"/>
                </a:solidFill>
                <a:effectLst>
                  <a:outerShdw blurRad="38100" dist="38100" dir="2700000" algn="tl">
                    <a:srgbClr val="000000"/>
                  </a:outerShdw>
                </a:effectLst>
                <a:latin typeface="Times New Roman" pitchFamily="18" charset="0"/>
                <a:ea typeface="宋体" pitchFamily="2" charset="-122"/>
              </a:rPr>
              <a:t>键(</a:t>
            </a:r>
            <a:r>
              <a:rPr kumimoji="1" lang="en-US" altLang="zh-CN" sz="2200">
                <a:solidFill>
                  <a:srgbClr val="FF0066"/>
                </a:solidFill>
                <a:effectLst>
                  <a:outerShdw blurRad="38100" dist="38100" dir="2700000" algn="tl">
                    <a:srgbClr val="000000"/>
                  </a:outerShdw>
                </a:effectLst>
                <a:latin typeface="Times New Roman" pitchFamily="18" charset="0"/>
                <a:ea typeface="宋体" pitchFamily="2" charset="-122"/>
              </a:rPr>
              <a:t>Key)：</a:t>
            </a:r>
          </a:p>
        </p:txBody>
      </p:sp>
      <p:sp>
        <p:nvSpPr>
          <p:cNvPr id="15" name="AutoShape 1035">
            <a:extLst>
              <a:ext uri="{FF2B5EF4-FFF2-40B4-BE49-F238E27FC236}">
                <a16:creationId xmlns:a16="http://schemas.microsoft.com/office/drawing/2014/main" id="{FDA48E0D-DA02-DF48-89FA-9B4CDEF7F656}"/>
              </a:ext>
            </a:extLst>
          </p:cNvPr>
          <p:cNvSpPr>
            <a:spLocks noChangeArrowheads="1"/>
          </p:cNvSpPr>
          <p:nvPr/>
        </p:nvSpPr>
        <p:spPr bwMode="auto">
          <a:xfrm>
            <a:off x="2995194" y="5621041"/>
            <a:ext cx="6815138" cy="1169988"/>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91440" anchor="ctr"/>
          <a:lstStyle>
            <a:lvl1pPr marL="225425" indent="-225425">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5000"/>
              </a:lnSpc>
              <a:spcBef>
                <a:spcPct val="40000"/>
              </a:spcBef>
              <a:buSzPct val="80000"/>
            </a:pPr>
            <a:r>
              <a:rPr kumimoji="1" lang="zh-CN" altLang="en-US" sz="2000" b="0">
                <a:latin typeface="宋体" panose="02010600030101010101" pitchFamily="2" charset="-122"/>
                <a:ea typeface="宋体" panose="02010600030101010101" pitchFamily="2" charset="-122"/>
              </a:rPr>
              <a:t>记录中用于标识该记录的一个或多个字段。主键是唯一标</a:t>
            </a:r>
          </a:p>
          <a:p>
            <a:pPr algn="l">
              <a:lnSpc>
                <a:spcPct val="85000"/>
              </a:lnSpc>
              <a:spcBef>
                <a:spcPct val="40000"/>
              </a:spcBef>
              <a:buSzPct val="80000"/>
            </a:pPr>
            <a:r>
              <a:rPr kumimoji="1" lang="zh-CN" altLang="en-US" sz="2000" b="0">
                <a:latin typeface="宋体" panose="02010600030101010101" pitchFamily="2" charset="-122"/>
                <a:ea typeface="宋体" panose="02010600030101010101" pitchFamily="2" charset="-122"/>
              </a:rPr>
              <a:t>识该记录的一个或多个字段。不能唯一标识记录的字段叫</a:t>
            </a:r>
          </a:p>
          <a:p>
            <a:pPr algn="l">
              <a:lnSpc>
                <a:spcPct val="85000"/>
              </a:lnSpc>
              <a:spcBef>
                <a:spcPct val="40000"/>
              </a:spcBef>
              <a:buSzPct val="80000"/>
            </a:pPr>
            <a:r>
              <a:rPr kumimoji="1" lang="zh-CN" altLang="en-US" sz="2000" b="0">
                <a:latin typeface="宋体" panose="02010600030101010101" pitchFamily="2" charset="-122"/>
                <a:ea typeface="宋体" panose="02010600030101010101" pitchFamily="2" charset="-122"/>
              </a:rPr>
              <a:t>次键。</a:t>
            </a:r>
            <a:endParaRPr kumimoji="1" lang="en-US" altLang="zh-CN" sz="2000" b="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7058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D667F0-C9C6-AE2C-6235-9EC956637B1E}"/>
              </a:ext>
            </a:extLst>
          </p:cNvPr>
          <p:cNvSpPr>
            <a:spLocks noGrp="1"/>
          </p:cNvSpPr>
          <p:nvPr>
            <p:ph type="body" sz="quarter" idx="10"/>
          </p:nvPr>
        </p:nvSpPr>
        <p:spPr>
          <a:xfrm>
            <a:off x="1587196" y="340254"/>
            <a:ext cx="5177397" cy="530225"/>
          </a:xfrm>
        </p:spPr>
        <p:txBody>
          <a:bodyPr/>
          <a:lstStyle/>
          <a:p>
            <a:r>
              <a:rPr lang="en-CA" dirty="0"/>
              <a:t>2.5 </a:t>
            </a:r>
            <a:r>
              <a:rPr lang="zh-CN" altLang="en-US" dirty="0"/>
              <a:t>数据存储与分析技术</a:t>
            </a:r>
            <a:endParaRPr lang="en-CA" dirty="0"/>
          </a:p>
          <a:p>
            <a:endParaRPr lang="en-CA" dirty="0"/>
          </a:p>
        </p:txBody>
      </p:sp>
      <p:sp>
        <p:nvSpPr>
          <p:cNvPr id="4" name="Rectangle 2">
            <a:extLst>
              <a:ext uri="{FF2B5EF4-FFF2-40B4-BE49-F238E27FC236}">
                <a16:creationId xmlns:a16="http://schemas.microsoft.com/office/drawing/2014/main" id="{46CCF3D3-164E-9F24-9EB5-8CB7DDA5FC9D}"/>
              </a:ext>
            </a:extLst>
          </p:cNvPr>
          <p:cNvSpPr>
            <a:spLocks noChangeArrowheads="1"/>
          </p:cNvSpPr>
          <p:nvPr/>
        </p:nvSpPr>
        <p:spPr bwMode="auto">
          <a:xfrm>
            <a:off x="-223069" y="1093941"/>
            <a:ext cx="12198759" cy="3186113"/>
          </a:xfrm>
          <a:prstGeom prst="rect">
            <a:avLst/>
          </a:prstGeom>
          <a:noFill/>
          <a:ln w="9525">
            <a:noFill/>
            <a:miter lim="800000"/>
            <a:headEnd/>
            <a:tailEnd/>
          </a:ln>
        </p:spPr>
        <p:txBody>
          <a:bodyPr/>
          <a:lstStyle>
            <a:lvl1pPr>
              <a:defRPr b="1">
                <a:solidFill>
                  <a:schemeClr val="tx1"/>
                </a:solidFill>
                <a:latin typeface="Arial" panose="020B0604020202020204" pitchFamily="34" charset="0"/>
              </a:defRPr>
            </a:lvl1pPr>
            <a:lvl2pPr marL="860425" indent="-48260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spcBef>
                <a:spcPct val="40000"/>
              </a:spcBef>
              <a:buClr>
                <a:srgbClr val="8DACD0"/>
              </a:buClr>
              <a:buSzPct val="70000"/>
              <a:buFont typeface="Wingdings" panose="05000000000000000000" pitchFamily="2" charset="2"/>
              <a:buNone/>
            </a:pPr>
            <a:r>
              <a:rPr lang="zh-CN" altLang="en-US" sz="2600" b="0" dirty="0">
                <a:solidFill>
                  <a:schemeClr val="accent2"/>
                </a:solidFill>
                <a:effectLst>
                  <a:outerShdw blurRad="38100" dist="38100" dir="2700000" algn="tl">
                    <a:srgbClr val="C0C0C0"/>
                  </a:outerShdw>
                </a:effectLst>
                <a:latin typeface="楷体_GB2312" pitchFamily="49" charset="-122"/>
                <a:ea typeface="楷体_GB2312" pitchFamily="49" charset="-122"/>
              </a:rPr>
              <a:t>  </a:t>
            </a:r>
            <a:r>
              <a:rPr lang="zh-CN" altLang="en-US" sz="2600" b="0" dirty="0">
                <a:solidFill>
                  <a:srgbClr val="000066"/>
                </a:solidFill>
                <a:effectLst>
                  <a:outerShdw blurRad="38100" dist="38100" dir="2700000" algn="tl">
                    <a:srgbClr val="C0C0C0"/>
                  </a:outerShdw>
                </a:effectLst>
                <a:latin typeface="楷体_GB2312" pitchFamily="49" charset="-122"/>
                <a:ea typeface="楷体_GB2312" pitchFamily="49" charset="-122"/>
              </a:rPr>
              <a:t>数据管理技术的发展经过了三个阶段：</a:t>
            </a:r>
          </a:p>
          <a:p>
            <a:pPr lvl="1" algn="l">
              <a:lnSpc>
                <a:spcPct val="120000"/>
              </a:lnSpc>
              <a:spcBef>
                <a:spcPct val="40000"/>
              </a:spcBef>
              <a:buClr>
                <a:srgbClr val="FF0066"/>
              </a:buClr>
              <a:buFont typeface="Wingdings" panose="05000000000000000000" pitchFamily="2" charset="2"/>
              <a:buChar char="v"/>
            </a:pPr>
            <a:r>
              <a:rPr lang="zh-CN" altLang="en-US" sz="2600" dirty="0">
                <a:solidFill>
                  <a:srgbClr val="FF0066"/>
                </a:solidFill>
                <a:effectLst>
                  <a:outerShdw blurRad="38100" dist="38100" dir="2700000" algn="tl">
                    <a:srgbClr val="C0C0C0"/>
                  </a:outerShdw>
                </a:effectLst>
                <a:latin typeface="楷体_GB2312" pitchFamily="49" charset="-122"/>
                <a:ea typeface="楷体_GB2312" pitchFamily="49" charset="-122"/>
              </a:rPr>
              <a:t>人工管理：</a:t>
            </a:r>
            <a:r>
              <a:rPr lang="zh-CN" altLang="en-US" sz="2600" dirty="0">
                <a:solidFill>
                  <a:srgbClr val="663300"/>
                </a:solidFill>
                <a:effectLst>
                  <a:outerShdw blurRad="38100" dist="38100" dir="2700000" algn="tl">
                    <a:srgbClr val="C0C0C0"/>
                  </a:outerShdw>
                </a:effectLst>
                <a:latin typeface="楷体_GB2312" pitchFamily="49" charset="-122"/>
                <a:ea typeface="楷体_GB2312" pitchFamily="49" charset="-122"/>
              </a:rPr>
              <a:t>50年代中期以前</a:t>
            </a:r>
          </a:p>
          <a:p>
            <a:pPr lvl="1" algn="l">
              <a:lnSpc>
                <a:spcPct val="120000"/>
              </a:lnSpc>
              <a:spcBef>
                <a:spcPct val="40000"/>
              </a:spcBef>
              <a:buClr>
                <a:srgbClr val="FF0066"/>
              </a:buClr>
              <a:buFont typeface="Wingdings" panose="05000000000000000000" pitchFamily="2" charset="2"/>
              <a:buChar char="v"/>
            </a:pPr>
            <a:r>
              <a:rPr lang="zh-CN" altLang="en-US" sz="2600" dirty="0">
                <a:solidFill>
                  <a:srgbClr val="FF0066"/>
                </a:solidFill>
                <a:effectLst>
                  <a:outerShdw blurRad="38100" dist="38100" dir="2700000" algn="tl">
                    <a:srgbClr val="C0C0C0"/>
                  </a:outerShdw>
                </a:effectLst>
                <a:latin typeface="楷体_GB2312" pitchFamily="49" charset="-122"/>
                <a:ea typeface="楷体_GB2312" pitchFamily="49" charset="-122"/>
              </a:rPr>
              <a:t>文件管理：</a:t>
            </a:r>
            <a:r>
              <a:rPr lang="zh-CN" altLang="en-US" sz="2600" dirty="0">
                <a:solidFill>
                  <a:srgbClr val="663300"/>
                </a:solidFill>
                <a:effectLst>
                  <a:outerShdw blurRad="38100" dist="38100" dir="2700000" algn="tl">
                    <a:srgbClr val="C0C0C0"/>
                  </a:outerShdw>
                </a:effectLst>
                <a:latin typeface="楷体_GB2312" pitchFamily="49" charset="-122"/>
                <a:ea typeface="楷体_GB2312" pitchFamily="49" charset="-122"/>
              </a:rPr>
              <a:t>50年代后期到60年代中期</a:t>
            </a:r>
          </a:p>
          <a:p>
            <a:pPr lvl="1" algn="l">
              <a:lnSpc>
                <a:spcPct val="120000"/>
              </a:lnSpc>
              <a:spcBef>
                <a:spcPct val="40000"/>
              </a:spcBef>
              <a:buClr>
                <a:srgbClr val="FF0066"/>
              </a:buClr>
              <a:buFont typeface="Wingdings" panose="05000000000000000000" pitchFamily="2" charset="2"/>
              <a:buChar char="v"/>
            </a:pPr>
            <a:r>
              <a:rPr lang="zh-CN" altLang="en-US" sz="2600" dirty="0">
                <a:solidFill>
                  <a:srgbClr val="FF0066"/>
                </a:solidFill>
                <a:effectLst>
                  <a:outerShdw blurRad="38100" dist="38100" dir="2700000" algn="tl">
                    <a:srgbClr val="C0C0C0"/>
                  </a:outerShdw>
                </a:effectLst>
                <a:latin typeface="楷体_GB2312" pitchFamily="49" charset="-122"/>
                <a:ea typeface="楷体_GB2312" pitchFamily="49" charset="-122"/>
              </a:rPr>
              <a:t>数据库管理：</a:t>
            </a:r>
            <a:r>
              <a:rPr lang="zh-CN" altLang="en-US" sz="2600" dirty="0">
                <a:solidFill>
                  <a:srgbClr val="663300"/>
                </a:solidFill>
                <a:effectLst>
                  <a:outerShdw blurRad="38100" dist="38100" dir="2700000" algn="tl">
                    <a:srgbClr val="C0C0C0"/>
                  </a:outerShdw>
                </a:effectLst>
                <a:latin typeface="楷体_GB2312" pitchFamily="49" charset="-122"/>
                <a:ea typeface="楷体_GB2312" pitchFamily="49" charset="-122"/>
              </a:rPr>
              <a:t>60年代后期开始、</a:t>
            </a:r>
            <a:r>
              <a:rPr lang="en-US" altLang="zh-CN" sz="2600" dirty="0">
                <a:solidFill>
                  <a:srgbClr val="663300"/>
                </a:solidFill>
                <a:effectLst>
                  <a:outerShdw blurRad="38100" dist="38100" dir="2700000" algn="tl">
                    <a:srgbClr val="C0C0C0"/>
                  </a:outerShdw>
                </a:effectLst>
                <a:latin typeface="楷体_GB2312" pitchFamily="49" charset="-122"/>
                <a:ea typeface="楷体_GB2312" pitchFamily="49" charset="-122"/>
              </a:rPr>
              <a:t>DBMS</a:t>
            </a:r>
            <a:r>
              <a:rPr lang="zh-CN" altLang="en-US" sz="2600" dirty="0">
                <a:solidFill>
                  <a:srgbClr val="663300"/>
                </a:solidFill>
                <a:effectLst>
                  <a:outerShdw blurRad="38100" dist="38100" dir="2700000" algn="tl">
                    <a:srgbClr val="C0C0C0"/>
                  </a:outerShdw>
                </a:effectLst>
                <a:latin typeface="楷体_GB2312" pitchFamily="49" charset="-122"/>
                <a:ea typeface="楷体_GB2312" pitchFamily="49" charset="-122"/>
              </a:rPr>
              <a:t>广泛应用</a:t>
            </a:r>
          </a:p>
        </p:txBody>
      </p:sp>
      <p:pic>
        <p:nvPicPr>
          <p:cNvPr id="6" name="Picture 11" descr="Database01">
            <a:extLst>
              <a:ext uri="{FF2B5EF4-FFF2-40B4-BE49-F238E27FC236}">
                <a16:creationId xmlns:a16="http://schemas.microsoft.com/office/drawing/2014/main" id="{507C1C2B-E858-D512-6648-5DF90825A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025" y="4189822"/>
            <a:ext cx="1614487"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UserWithDesktopComputerAndBook01">
            <a:extLst>
              <a:ext uri="{FF2B5EF4-FFF2-40B4-BE49-F238E27FC236}">
                <a16:creationId xmlns:a16="http://schemas.microsoft.com/office/drawing/2014/main" id="{A2B23AEA-F33E-43F4-CC0F-7CB4B58A9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87" y="4000909"/>
            <a:ext cx="127476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3">
            <a:extLst>
              <a:ext uri="{FF2B5EF4-FFF2-40B4-BE49-F238E27FC236}">
                <a16:creationId xmlns:a16="http://schemas.microsoft.com/office/drawing/2014/main" id="{8F25FD0D-D202-FC63-5BE2-D75A0B1594A3}"/>
              </a:ext>
            </a:extLst>
          </p:cNvPr>
          <p:cNvSpPr>
            <a:spLocks/>
          </p:cNvSpPr>
          <p:nvPr/>
        </p:nvSpPr>
        <p:spPr bwMode="auto">
          <a:xfrm>
            <a:off x="1700162" y="4731159"/>
            <a:ext cx="1931988" cy="333375"/>
          </a:xfrm>
          <a:custGeom>
            <a:avLst/>
            <a:gdLst>
              <a:gd name="T0" fmla="*/ 2147483647 w 1193"/>
              <a:gd name="T1" fmla="*/ 156030888 h 205"/>
              <a:gd name="T2" fmla="*/ 2147483647 w 1193"/>
              <a:gd name="T3" fmla="*/ 76692515 h 205"/>
              <a:gd name="T4" fmla="*/ 2147483647 w 1193"/>
              <a:gd name="T5" fmla="*/ 0 h 205"/>
              <a:gd name="T6" fmla="*/ 2147483647 w 1193"/>
              <a:gd name="T7" fmla="*/ 140163869 h 205"/>
              <a:gd name="T8" fmla="*/ 2147483647 w 1193"/>
              <a:gd name="T9" fmla="*/ 235369286 h 205"/>
              <a:gd name="T10" fmla="*/ 2147483647 w 1193"/>
              <a:gd name="T11" fmla="*/ 282970344 h 205"/>
              <a:gd name="T12" fmla="*/ 2147483647 w 1193"/>
              <a:gd name="T13" fmla="*/ 293548898 h 205"/>
              <a:gd name="T14" fmla="*/ 2147483647 w 1193"/>
              <a:gd name="T15" fmla="*/ 325284563 h 205"/>
              <a:gd name="T16" fmla="*/ 2147483647 w 1193"/>
              <a:gd name="T17" fmla="*/ 412555607 h 205"/>
              <a:gd name="T18" fmla="*/ 2147483647 w 1193"/>
              <a:gd name="T19" fmla="*/ 542140972 h 205"/>
              <a:gd name="T20" fmla="*/ 2147483647 w 1193"/>
              <a:gd name="T21" fmla="*/ 394044356 h 205"/>
              <a:gd name="T22" fmla="*/ 0 w 1193"/>
              <a:gd name="T23" fmla="*/ 282970344 h 205"/>
              <a:gd name="T24" fmla="*/ 2147483647 w 1193"/>
              <a:gd name="T25" fmla="*/ 156030888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pic>
        <p:nvPicPr>
          <p:cNvPr id="12" name="Picture 14" descr="table01">
            <a:extLst>
              <a:ext uri="{FF2B5EF4-FFF2-40B4-BE49-F238E27FC236}">
                <a16:creationId xmlns:a16="http://schemas.microsoft.com/office/drawing/2014/main" id="{E94C98C7-BFA3-62FA-41ED-62CC41764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050" y="4493034"/>
            <a:ext cx="67945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56F090EA-A3E5-90AF-43CD-D544F8644B0B}"/>
              </a:ext>
            </a:extLst>
          </p:cNvPr>
          <p:cNvPicPr>
            <a:picLocks noChangeAspect="1"/>
          </p:cNvPicPr>
          <p:nvPr/>
        </p:nvPicPr>
        <p:blipFill>
          <a:blip r:embed="rId5"/>
          <a:stretch>
            <a:fillRect/>
          </a:stretch>
        </p:blipFill>
        <p:spPr>
          <a:xfrm>
            <a:off x="8908162" y="1093941"/>
            <a:ext cx="3085784" cy="3250939"/>
          </a:xfrm>
          <a:prstGeom prst="rect">
            <a:avLst/>
          </a:prstGeom>
        </p:spPr>
      </p:pic>
      <p:pic>
        <p:nvPicPr>
          <p:cNvPr id="16" name="Picture 15">
            <a:extLst>
              <a:ext uri="{FF2B5EF4-FFF2-40B4-BE49-F238E27FC236}">
                <a16:creationId xmlns:a16="http://schemas.microsoft.com/office/drawing/2014/main" id="{B4A51FC6-6460-6662-3B55-2C804A8F3792}"/>
              </a:ext>
            </a:extLst>
          </p:cNvPr>
          <p:cNvPicPr>
            <a:picLocks noChangeAspect="1"/>
          </p:cNvPicPr>
          <p:nvPr/>
        </p:nvPicPr>
        <p:blipFill>
          <a:blip r:embed="rId6"/>
          <a:stretch>
            <a:fillRect/>
          </a:stretch>
        </p:blipFill>
        <p:spPr>
          <a:xfrm>
            <a:off x="8125759" y="1103351"/>
            <a:ext cx="3738381" cy="4140571"/>
          </a:xfrm>
          <a:prstGeom prst="rect">
            <a:avLst/>
          </a:prstGeom>
        </p:spPr>
      </p:pic>
      <p:sp>
        <p:nvSpPr>
          <p:cNvPr id="17" name="Oval 16">
            <a:extLst>
              <a:ext uri="{FF2B5EF4-FFF2-40B4-BE49-F238E27FC236}">
                <a16:creationId xmlns:a16="http://schemas.microsoft.com/office/drawing/2014/main" id="{892F157F-7CBB-DCCD-89CE-5184D7D2C95D}"/>
              </a:ext>
            </a:extLst>
          </p:cNvPr>
          <p:cNvSpPr/>
          <p:nvPr/>
        </p:nvSpPr>
        <p:spPr>
          <a:xfrm>
            <a:off x="9232490" y="2241755"/>
            <a:ext cx="1779639" cy="194806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9" name="TextBox 18">
            <a:extLst>
              <a:ext uri="{FF2B5EF4-FFF2-40B4-BE49-F238E27FC236}">
                <a16:creationId xmlns:a16="http://schemas.microsoft.com/office/drawing/2014/main" id="{E1F11FB0-6AE3-5BFA-F231-F53BD6DC04F6}"/>
              </a:ext>
            </a:extLst>
          </p:cNvPr>
          <p:cNvSpPr txBox="1"/>
          <p:nvPr/>
        </p:nvSpPr>
        <p:spPr>
          <a:xfrm>
            <a:off x="6288037" y="5490445"/>
            <a:ext cx="6213986" cy="1200329"/>
          </a:xfrm>
          <a:prstGeom prst="rect">
            <a:avLst/>
          </a:prstGeom>
          <a:noFill/>
        </p:spPr>
        <p:txBody>
          <a:bodyPr wrap="square">
            <a:spAutoFit/>
          </a:bodyPr>
          <a:lstStyle/>
          <a:p>
            <a:r>
              <a:rPr lang="en-US" dirty="0">
                <a:solidFill>
                  <a:srgbClr val="FF0000"/>
                </a:solidFill>
              </a:rPr>
              <a:t>The primary purpose of this algebra is to provide a collection of operations on relations of all degrees (not necessarily binary) suitable for selecting data from a relational data base. </a:t>
            </a:r>
            <a:endParaRPr lang="en-CA" dirty="0">
              <a:solidFill>
                <a:srgbClr val="FF0000"/>
              </a:solidFill>
            </a:endParaRPr>
          </a:p>
        </p:txBody>
      </p:sp>
    </p:spTree>
    <p:extLst>
      <p:ext uri="{BB962C8B-B14F-4D97-AF65-F5344CB8AC3E}">
        <p14:creationId xmlns:p14="http://schemas.microsoft.com/office/powerpoint/2010/main" val="424861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985C0C-2E31-3555-CCDF-014FC8398958}"/>
              </a:ext>
            </a:extLst>
          </p:cNvPr>
          <p:cNvSpPr>
            <a:spLocks noGrp="1"/>
          </p:cNvSpPr>
          <p:nvPr>
            <p:ph type="body" sz="quarter" idx="10"/>
          </p:nvPr>
        </p:nvSpPr>
        <p:spPr>
          <a:xfrm>
            <a:off x="1587196" y="340254"/>
            <a:ext cx="5336117" cy="530225"/>
          </a:xfrm>
        </p:spPr>
        <p:txBody>
          <a:bodyPr/>
          <a:lstStyle/>
          <a:p>
            <a:r>
              <a:rPr lang="en-CA" dirty="0"/>
              <a:t>2.5 </a:t>
            </a:r>
            <a:r>
              <a:rPr lang="zh-CN" altLang="en-US" dirty="0"/>
              <a:t>数据存储与分析技术</a:t>
            </a:r>
            <a:endParaRPr lang="en-CA" dirty="0"/>
          </a:p>
          <a:p>
            <a:endParaRPr lang="en-CA" dirty="0"/>
          </a:p>
        </p:txBody>
      </p:sp>
      <p:sp>
        <p:nvSpPr>
          <p:cNvPr id="6" name="AutoShape 4099">
            <a:extLst>
              <a:ext uri="{FF2B5EF4-FFF2-40B4-BE49-F238E27FC236}">
                <a16:creationId xmlns:a16="http://schemas.microsoft.com/office/drawing/2014/main" id="{7E27A61B-3EE0-B594-C5D6-C9C8DD6ABB8F}"/>
              </a:ext>
            </a:extLst>
          </p:cNvPr>
          <p:cNvSpPr>
            <a:spLocks noChangeArrowheads="1"/>
          </p:cNvSpPr>
          <p:nvPr/>
        </p:nvSpPr>
        <p:spPr bwMode="auto">
          <a:xfrm rot="5400000">
            <a:off x="2474215" y="93105"/>
            <a:ext cx="4702175" cy="73120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FFCC66"/>
              </a:gs>
              <a:gs pos="100000">
                <a:srgbClr val="FCFEBC"/>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CA"/>
          </a:p>
        </p:txBody>
      </p:sp>
      <p:sp>
        <p:nvSpPr>
          <p:cNvPr id="7" name="Rectangle 4101">
            <a:extLst>
              <a:ext uri="{FF2B5EF4-FFF2-40B4-BE49-F238E27FC236}">
                <a16:creationId xmlns:a16="http://schemas.microsoft.com/office/drawing/2014/main" id="{1301F0E6-5126-7541-B1FE-289EEDD11F74}"/>
              </a:ext>
            </a:extLst>
          </p:cNvPr>
          <p:cNvSpPr txBox="1">
            <a:spLocks noChangeArrowheads="1"/>
          </p:cNvSpPr>
          <p:nvPr/>
        </p:nvSpPr>
        <p:spPr>
          <a:xfrm>
            <a:off x="1205801" y="1361517"/>
            <a:ext cx="3321037" cy="412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a:solidFill>
                  <a:srgbClr val="996600"/>
                </a:solidFill>
                <a:ea typeface="宋体" panose="02010600030101010101" pitchFamily="2" charset="-122"/>
              </a:rPr>
              <a:t>数据访问的发展史</a:t>
            </a:r>
          </a:p>
        </p:txBody>
      </p:sp>
      <p:grpSp>
        <p:nvGrpSpPr>
          <p:cNvPr id="8" name="Group 4114">
            <a:extLst>
              <a:ext uri="{FF2B5EF4-FFF2-40B4-BE49-F238E27FC236}">
                <a16:creationId xmlns:a16="http://schemas.microsoft.com/office/drawing/2014/main" id="{1C864F5D-E55C-5E23-385A-6F263AC7CF1A}"/>
              </a:ext>
            </a:extLst>
          </p:cNvPr>
          <p:cNvGrpSpPr>
            <a:grpSpLocks/>
          </p:cNvGrpSpPr>
          <p:nvPr/>
        </p:nvGrpSpPr>
        <p:grpSpPr bwMode="auto">
          <a:xfrm>
            <a:off x="994665" y="2860117"/>
            <a:ext cx="1354137" cy="2800350"/>
            <a:chOff x="443" y="1770"/>
            <a:chExt cx="853" cy="1764"/>
          </a:xfrm>
        </p:grpSpPr>
        <p:sp>
          <p:nvSpPr>
            <p:cNvPr id="9" name="Text Box 4115">
              <a:extLst>
                <a:ext uri="{FF2B5EF4-FFF2-40B4-BE49-F238E27FC236}">
                  <a16:creationId xmlns:a16="http://schemas.microsoft.com/office/drawing/2014/main" id="{D1AE6E12-FA2D-071F-D084-CED206AD41BB}"/>
                </a:ext>
              </a:extLst>
            </p:cNvPr>
            <p:cNvSpPr txBox="1">
              <a:spLocks noChangeArrowheads="1"/>
            </p:cNvSpPr>
            <p:nvPr/>
          </p:nvSpPr>
          <p:spPr bwMode="auto">
            <a:xfrm>
              <a:off x="443" y="3168"/>
              <a:ext cx="8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FF3300"/>
                  </a:solidFill>
                  <a:latin typeface="楷体_GB2312" pitchFamily="49" charset="-122"/>
                  <a:ea typeface="楷体_GB2312" pitchFamily="49" charset="-122"/>
                </a:rPr>
                <a:t>一层</a:t>
              </a:r>
            </a:p>
            <a:p>
              <a:r>
                <a:rPr lang="en-US" altLang="zh-CN" sz="1600">
                  <a:solidFill>
                    <a:srgbClr val="FF3300"/>
                  </a:solidFill>
                  <a:latin typeface="楷体_GB2312" pitchFamily="49" charset="-122"/>
                  <a:ea typeface="楷体_GB2312" pitchFamily="49" charset="-122"/>
                </a:rPr>
                <a:t>(</a:t>
              </a:r>
              <a:r>
                <a:rPr lang="zh-CN" altLang="en-US" sz="1600">
                  <a:solidFill>
                    <a:srgbClr val="FF3300"/>
                  </a:solidFill>
                  <a:latin typeface="楷体_GB2312" pitchFamily="49" charset="-122"/>
                  <a:ea typeface="楷体_GB2312" pitchFamily="49" charset="-122"/>
                </a:rPr>
                <a:t>单机)</a:t>
              </a:r>
            </a:p>
          </p:txBody>
        </p:sp>
        <p:sp>
          <p:nvSpPr>
            <p:cNvPr id="10" name="Text Box 4116">
              <a:extLst>
                <a:ext uri="{FF2B5EF4-FFF2-40B4-BE49-F238E27FC236}">
                  <a16:creationId xmlns:a16="http://schemas.microsoft.com/office/drawing/2014/main" id="{E9C3D4B8-6F97-922B-EE8B-878905B22C34}"/>
                </a:ext>
              </a:extLst>
            </p:cNvPr>
            <p:cNvSpPr txBox="1">
              <a:spLocks noChangeArrowheads="1"/>
            </p:cNvSpPr>
            <p:nvPr/>
          </p:nvSpPr>
          <p:spPr bwMode="auto">
            <a:xfrm>
              <a:off x="584" y="1770"/>
              <a:ext cx="67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400">
                  <a:solidFill>
                    <a:srgbClr val="FF3300"/>
                  </a:solidFill>
                  <a:latin typeface="楷体_GB2312" pitchFamily="49" charset="-122"/>
                  <a:ea typeface="楷体_GB2312" pitchFamily="49" charset="-122"/>
                </a:rPr>
                <a:t>客户端逻辑</a:t>
              </a:r>
            </a:p>
            <a:p>
              <a:pPr algn="l"/>
              <a:r>
                <a:rPr lang="zh-CN" altLang="en-US" sz="1400">
                  <a:solidFill>
                    <a:srgbClr val="FF3300"/>
                  </a:solidFill>
                  <a:latin typeface="楷体_GB2312" pitchFamily="49" charset="-122"/>
                  <a:ea typeface="楷体_GB2312" pitchFamily="49" charset="-122"/>
                </a:rPr>
                <a:t>业务逻辑</a:t>
              </a:r>
            </a:p>
            <a:p>
              <a:pPr algn="l"/>
              <a:r>
                <a:rPr lang="zh-CN" altLang="en-US" sz="1400">
                  <a:solidFill>
                    <a:srgbClr val="FF3300"/>
                  </a:solidFill>
                  <a:latin typeface="楷体_GB2312" pitchFamily="49" charset="-122"/>
                  <a:ea typeface="楷体_GB2312" pitchFamily="49" charset="-122"/>
                </a:rPr>
                <a:t>数据存储</a:t>
              </a:r>
              <a:endParaRPr lang="en-US" altLang="zh-CN" sz="1400">
                <a:solidFill>
                  <a:srgbClr val="FF3300"/>
                </a:solidFill>
                <a:latin typeface="楷体_GB2312" pitchFamily="49" charset="-122"/>
                <a:ea typeface="楷体_GB2312" pitchFamily="49" charset="-122"/>
              </a:endParaRPr>
            </a:p>
          </p:txBody>
        </p:sp>
        <p:grpSp>
          <p:nvGrpSpPr>
            <p:cNvPr id="11" name="Group 4117">
              <a:extLst>
                <a:ext uri="{FF2B5EF4-FFF2-40B4-BE49-F238E27FC236}">
                  <a16:creationId xmlns:a16="http://schemas.microsoft.com/office/drawing/2014/main" id="{DFB4C97C-2E26-2D31-D5B1-A5EA60C3719F}"/>
                </a:ext>
              </a:extLst>
            </p:cNvPr>
            <p:cNvGrpSpPr>
              <a:grpSpLocks/>
            </p:cNvGrpSpPr>
            <p:nvPr/>
          </p:nvGrpSpPr>
          <p:grpSpPr bwMode="auto">
            <a:xfrm>
              <a:off x="614" y="2281"/>
              <a:ext cx="517" cy="570"/>
              <a:chOff x="2967" y="2733"/>
              <a:chExt cx="789" cy="870"/>
            </a:xfrm>
          </p:grpSpPr>
          <p:grpSp>
            <p:nvGrpSpPr>
              <p:cNvPr id="12" name="Group 4118">
                <a:extLst>
                  <a:ext uri="{FF2B5EF4-FFF2-40B4-BE49-F238E27FC236}">
                    <a16:creationId xmlns:a16="http://schemas.microsoft.com/office/drawing/2014/main" id="{04502FCC-1B72-6882-EF19-3C17C6BE009E}"/>
                  </a:ext>
                </a:extLst>
              </p:cNvPr>
              <p:cNvGrpSpPr>
                <a:grpSpLocks/>
              </p:cNvGrpSpPr>
              <p:nvPr/>
            </p:nvGrpSpPr>
            <p:grpSpPr bwMode="auto">
              <a:xfrm>
                <a:off x="2967" y="3191"/>
                <a:ext cx="763" cy="412"/>
                <a:chOff x="1929" y="1343"/>
                <a:chExt cx="763" cy="412"/>
              </a:xfrm>
            </p:grpSpPr>
            <p:sp>
              <p:nvSpPr>
                <p:cNvPr id="25" name="Freeform 4119">
                  <a:extLst>
                    <a:ext uri="{FF2B5EF4-FFF2-40B4-BE49-F238E27FC236}">
                      <a16:creationId xmlns:a16="http://schemas.microsoft.com/office/drawing/2014/main" id="{93B17412-9793-B6DB-48DB-13BD59681279}"/>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6" name="Freeform 4120">
                  <a:extLst>
                    <a:ext uri="{FF2B5EF4-FFF2-40B4-BE49-F238E27FC236}">
                      <a16:creationId xmlns:a16="http://schemas.microsoft.com/office/drawing/2014/main" id="{A0403EF5-6EE8-BE01-F9A1-025B413A3076}"/>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7" name="Freeform 4121">
                  <a:extLst>
                    <a:ext uri="{FF2B5EF4-FFF2-40B4-BE49-F238E27FC236}">
                      <a16:creationId xmlns:a16="http://schemas.microsoft.com/office/drawing/2014/main" id="{D1BECD38-6769-BF7D-7ED2-9222DAD498E6}"/>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8" name="Freeform 4122">
                  <a:extLst>
                    <a:ext uri="{FF2B5EF4-FFF2-40B4-BE49-F238E27FC236}">
                      <a16:creationId xmlns:a16="http://schemas.microsoft.com/office/drawing/2014/main" id="{58922997-200A-01CF-8054-BB9F7DA92152}"/>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9" name="Freeform 4123">
                  <a:extLst>
                    <a:ext uri="{FF2B5EF4-FFF2-40B4-BE49-F238E27FC236}">
                      <a16:creationId xmlns:a16="http://schemas.microsoft.com/office/drawing/2014/main" id="{FB170385-E3F8-6BED-ED33-D9E98B175C75}"/>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30" name="Freeform 4124">
                  <a:extLst>
                    <a:ext uri="{FF2B5EF4-FFF2-40B4-BE49-F238E27FC236}">
                      <a16:creationId xmlns:a16="http://schemas.microsoft.com/office/drawing/2014/main" id="{DE36E01B-2D71-5108-2C0C-C4D0271E6609}"/>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31" name="Line 4125">
                  <a:extLst>
                    <a:ext uri="{FF2B5EF4-FFF2-40B4-BE49-F238E27FC236}">
                      <a16:creationId xmlns:a16="http://schemas.microsoft.com/office/drawing/2014/main" id="{4D8D0E8D-BBE9-AD49-D5ED-9794F781FC59}"/>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2" name="Line 4126">
                  <a:extLst>
                    <a:ext uri="{FF2B5EF4-FFF2-40B4-BE49-F238E27FC236}">
                      <a16:creationId xmlns:a16="http://schemas.microsoft.com/office/drawing/2014/main" id="{EDD93079-0B71-6942-CC53-73C3BFB0FF89}"/>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3" name="Freeform 4127">
                  <a:extLst>
                    <a:ext uri="{FF2B5EF4-FFF2-40B4-BE49-F238E27FC236}">
                      <a16:creationId xmlns:a16="http://schemas.microsoft.com/office/drawing/2014/main" id="{E72BF802-D3DF-3B9B-8D14-BF9B2B7F11DA}"/>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34" name="Line 4128">
                  <a:extLst>
                    <a:ext uri="{FF2B5EF4-FFF2-40B4-BE49-F238E27FC236}">
                      <a16:creationId xmlns:a16="http://schemas.microsoft.com/office/drawing/2014/main" id="{0E4C51EB-8EC8-AC5B-1825-7F3EAD520055}"/>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5" name="Line 4129">
                  <a:extLst>
                    <a:ext uri="{FF2B5EF4-FFF2-40B4-BE49-F238E27FC236}">
                      <a16:creationId xmlns:a16="http://schemas.microsoft.com/office/drawing/2014/main" id="{6CFED81C-5996-DC7C-EB64-AF34CC5955D2}"/>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6" name="Line 4130">
                  <a:extLst>
                    <a:ext uri="{FF2B5EF4-FFF2-40B4-BE49-F238E27FC236}">
                      <a16:creationId xmlns:a16="http://schemas.microsoft.com/office/drawing/2014/main" id="{F73FE2A3-63E8-4C31-46D6-9D00F862D02A}"/>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7" name="Line 4131">
                  <a:extLst>
                    <a:ext uri="{FF2B5EF4-FFF2-40B4-BE49-F238E27FC236}">
                      <a16:creationId xmlns:a16="http://schemas.microsoft.com/office/drawing/2014/main" id="{0191C244-A9D0-66F7-DE37-C50976B0AD81}"/>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8" name="Freeform 4132">
                  <a:extLst>
                    <a:ext uri="{FF2B5EF4-FFF2-40B4-BE49-F238E27FC236}">
                      <a16:creationId xmlns:a16="http://schemas.microsoft.com/office/drawing/2014/main" id="{275EFC8A-49F5-3819-C17C-81FBF5AA29B0}"/>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13" name="Group 4133">
                <a:extLst>
                  <a:ext uri="{FF2B5EF4-FFF2-40B4-BE49-F238E27FC236}">
                    <a16:creationId xmlns:a16="http://schemas.microsoft.com/office/drawing/2014/main" id="{5722CE5A-3574-644D-D347-EBFC307057F6}"/>
                  </a:ext>
                </a:extLst>
              </p:cNvPr>
              <p:cNvGrpSpPr>
                <a:grpSpLocks/>
              </p:cNvGrpSpPr>
              <p:nvPr/>
            </p:nvGrpSpPr>
            <p:grpSpPr bwMode="auto">
              <a:xfrm>
                <a:off x="3042" y="2733"/>
                <a:ext cx="714" cy="672"/>
                <a:chOff x="2004" y="885"/>
                <a:chExt cx="714" cy="672"/>
              </a:xfrm>
            </p:grpSpPr>
            <p:sp>
              <p:nvSpPr>
                <p:cNvPr id="14" name="Freeform 4134">
                  <a:extLst>
                    <a:ext uri="{FF2B5EF4-FFF2-40B4-BE49-F238E27FC236}">
                      <a16:creationId xmlns:a16="http://schemas.microsoft.com/office/drawing/2014/main" id="{78AAFAD1-205D-C878-105A-2F068B584F26}"/>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15" name="Freeform 4135">
                  <a:extLst>
                    <a:ext uri="{FF2B5EF4-FFF2-40B4-BE49-F238E27FC236}">
                      <a16:creationId xmlns:a16="http://schemas.microsoft.com/office/drawing/2014/main" id="{49C351C7-05DF-4140-B32A-6402164D64F3}"/>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6" name="Oval 4136">
                  <a:extLst>
                    <a:ext uri="{FF2B5EF4-FFF2-40B4-BE49-F238E27FC236}">
                      <a16:creationId xmlns:a16="http://schemas.microsoft.com/office/drawing/2014/main" id="{C9A63B22-8980-0765-8700-847A574A621B}"/>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7" name="Freeform 4137">
                  <a:extLst>
                    <a:ext uri="{FF2B5EF4-FFF2-40B4-BE49-F238E27FC236}">
                      <a16:creationId xmlns:a16="http://schemas.microsoft.com/office/drawing/2014/main" id="{A41D73CF-3660-413D-FE4C-CF28F060C487}"/>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18" name="Freeform 4138">
                  <a:extLst>
                    <a:ext uri="{FF2B5EF4-FFF2-40B4-BE49-F238E27FC236}">
                      <a16:creationId xmlns:a16="http://schemas.microsoft.com/office/drawing/2014/main" id="{16E6DAE4-B5EC-DC3D-BD1D-47DFA2F1159C}"/>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9" name="Freeform 4139">
                  <a:extLst>
                    <a:ext uri="{FF2B5EF4-FFF2-40B4-BE49-F238E27FC236}">
                      <a16:creationId xmlns:a16="http://schemas.microsoft.com/office/drawing/2014/main" id="{1EBC5FAD-AE7B-DE22-2A83-28CC2784EC4B}"/>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0" name="Freeform 4140">
                  <a:extLst>
                    <a:ext uri="{FF2B5EF4-FFF2-40B4-BE49-F238E27FC236}">
                      <a16:creationId xmlns:a16="http://schemas.microsoft.com/office/drawing/2014/main" id="{2C779FCF-E277-D1AA-546F-473D5717290D}"/>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21" name="Freeform 4141">
                  <a:extLst>
                    <a:ext uri="{FF2B5EF4-FFF2-40B4-BE49-F238E27FC236}">
                      <a16:creationId xmlns:a16="http://schemas.microsoft.com/office/drawing/2014/main" id="{5D8DF979-A51A-FDE1-8C10-07F6CB691E6C}"/>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2" name="Freeform 4142">
                  <a:extLst>
                    <a:ext uri="{FF2B5EF4-FFF2-40B4-BE49-F238E27FC236}">
                      <a16:creationId xmlns:a16="http://schemas.microsoft.com/office/drawing/2014/main" id="{BA270335-54BD-C4C1-5332-3EB23B8DA7FC}"/>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23" name="Freeform 4143">
                  <a:extLst>
                    <a:ext uri="{FF2B5EF4-FFF2-40B4-BE49-F238E27FC236}">
                      <a16:creationId xmlns:a16="http://schemas.microsoft.com/office/drawing/2014/main" id="{2826740C-DDF9-3B70-2404-95820A9E99D9}"/>
                    </a:ext>
                  </a:extLst>
                </p:cNvPr>
                <p:cNvSpPr>
                  <a:spLocks/>
                </p:cNvSpPr>
                <p:nvPr/>
              </p:nvSpPr>
              <p:spPr bwMode="auto">
                <a:xfrm>
                  <a:off x="2069" y="1022"/>
                  <a:ext cx="371"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4" name="Line 4144">
                  <a:extLst>
                    <a:ext uri="{FF2B5EF4-FFF2-40B4-BE49-F238E27FC236}">
                      <a16:creationId xmlns:a16="http://schemas.microsoft.com/office/drawing/2014/main" id="{2C3C6AA4-326F-A0BB-411C-0F1ECEFAF14A}"/>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grpSp>
        <p:nvGrpSpPr>
          <p:cNvPr id="39" name="Group 4145">
            <a:extLst>
              <a:ext uri="{FF2B5EF4-FFF2-40B4-BE49-F238E27FC236}">
                <a16:creationId xmlns:a16="http://schemas.microsoft.com/office/drawing/2014/main" id="{24B57311-9BCA-D858-0D6D-8A35B0BAD4AC}"/>
              </a:ext>
            </a:extLst>
          </p:cNvPr>
          <p:cNvGrpSpPr>
            <a:grpSpLocks/>
          </p:cNvGrpSpPr>
          <p:nvPr/>
        </p:nvGrpSpPr>
        <p:grpSpPr bwMode="auto">
          <a:xfrm>
            <a:off x="3677540" y="2247342"/>
            <a:ext cx="1165225" cy="3532188"/>
            <a:chOff x="2133" y="1384"/>
            <a:chExt cx="734" cy="2225"/>
          </a:xfrm>
        </p:grpSpPr>
        <p:sp>
          <p:nvSpPr>
            <p:cNvPr id="40" name="Text Box 4146">
              <a:extLst>
                <a:ext uri="{FF2B5EF4-FFF2-40B4-BE49-F238E27FC236}">
                  <a16:creationId xmlns:a16="http://schemas.microsoft.com/office/drawing/2014/main" id="{A64B71F4-9C64-FF53-5F53-61500BB5769A}"/>
                </a:ext>
              </a:extLst>
            </p:cNvPr>
            <p:cNvSpPr txBox="1">
              <a:spLocks noChangeArrowheads="1"/>
            </p:cNvSpPr>
            <p:nvPr/>
          </p:nvSpPr>
          <p:spPr bwMode="auto">
            <a:xfrm>
              <a:off x="2339" y="3378"/>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a:solidFill>
                    <a:srgbClr val="663300"/>
                  </a:solidFill>
                  <a:latin typeface="Arial Narrow" panose="020B0606020202030204" pitchFamily="34" charset="0"/>
                  <a:ea typeface="楷体_GB2312" pitchFamily="49" charset="-122"/>
                </a:rPr>
                <a:t>三层</a:t>
              </a:r>
              <a:endParaRPr lang="en-US" altLang="zh-CN">
                <a:solidFill>
                  <a:srgbClr val="663300"/>
                </a:solidFill>
                <a:latin typeface="Arial Narrow" panose="020B0606020202030204" pitchFamily="34" charset="0"/>
                <a:ea typeface="楷体_GB2312" pitchFamily="49" charset="-122"/>
              </a:endParaRPr>
            </a:p>
          </p:txBody>
        </p:sp>
        <p:sp>
          <p:nvSpPr>
            <p:cNvPr id="41" name="AutoShape 4147">
              <a:extLst>
                <a:ext uri="{FF2B5EF4-FFF2-40B4-BE49-F238E27FC236}">
                  <a16:creationId xmlns:a16="http://schemas.microsoft.com/office/drawing/2014/main" id="{5B3493A0-820F-7138-29D8-1E73FA3A2783}"/>
                </a:ext>
              </a:extLst>
            </p:cNvPr>
            <p:cNvSpPr>
              <a:spLocks noChangeArrowheads="1"/>
            </p:cNvSpPr>
            <p:nvPr/>
          </p:nvSpPr>
          <p:spPr bwMode="auto">
            <a:xfrm>
              <a:off x="2283" y="2886"/>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2" name="AutoShape 4148">
              <a:extLst>
                <a:ext uri="{FF2B5EF4-FFF2-40B4-BE49-F238E27FC236}">
                  <a16:creationId xmlns:a16="http://schemas.microsoft.com/office/drawing/2014/main" id="{2A086E05-FA39-AA0A-1377-4906280694AF}"/>
                </a:ext>
              </a:extLst>
            </p:cNvPr>
            <p:cNvSpPr>
              <a:spLocks noChangeArrowheads="1"/>
            </p:cNvSpPr>
            <p:nvPr/>
          </p:nvSpPr>
          <p:spPr bwMode="auto">
            <a:xfrm>
              <a:off x="2507" y="3014"/>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3" name="Rectangle 4149">
              <a:extLst>
                <a:ext uri="{FF2B5EF4-FFF2-40B4-BE49-F238E27FC236}">
                  <a16:creationId xmlns:a16="http://schemas.microsoft.com/office/drawing/2014/main" id="{7F8CF6DC-F296-BB45-C42F-0E214CAF544A}"/>
                </a:ext>
              </a:extLst>
            </p:cNvPr>
            <p:cNvSpPr>
              <a:spLocks noChangeArrowheads="1"/>
            </p:cNvSpPr>
            <p:nvPr/>
          </p:nvSpPr>
          <p:spPr bwMode="auto">
            <a:xfrm>
              <a:off x="2133" y="1384"/>
              <a:ext cx="7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663300"/>
                  </a:solidFill>
                  <a:latin typeface="Arial Narrow" panose="020B0606020202030204" pitchFamily="34" charset="0"/>
                  <a:ea typeface="楷体_GB2312" pitchFamily="49" charset="-122"/>
                </a:rPr>
                <a:t>“瘦客户端”</a:t>
              </a:r>
              <a:endParaRPr lang="en-US" altLang="zh-CN" sz="1600">
                <a:solidFill>
                  <a:srgbClr val="663300"/>
                </a:solidFill>
                <a:latin typeface="Arial Narrow" panose="020B0606020202030204" pitchFamily="34" charset="0"/>
                <a:ea typeface="楷体_GB2312" pitchFamily="49" charset="-122"/>
              </a:endParaRPr>
            </a:p>
          </p:txBody>
        </p:sp>
        <p:grpSp>
          <p:nvGrpSpPr>
            <p:cNvPr id="44" name="Group 4150">
              <a:extLst>
                <a:ext uri="{FF2B5EF4-FFF2-40B4-BE49-F238E27FC236}">
                  <a16:creationId xmlns:a16="http://schemas.microsoft.com/office/drawing/2014/main" id="{80B62A1B-C026-396D-CCB1-EEAF8C738BDD}"/>
                </a:ext>
              </a:extLst>
            </p:cNvPr>
            <p:cNvGrpSpPr>
              <a:grpSpLocks/>
            </p:cNvGrpSpPr>
            <p:nvPr/>
          </p:nvGrpSpPr>
          <p:grpSpPr bwMode="auto">
            <a:xfrm>
              <a:off x="2426" y="2330"/>
              <a:ext cx="277" cy="447"/>
              <a:chOff x="516" y="612"/>
              <a:chExt cx="626" cy="1012"/>
            </a:xfrm>
          </p:grpSpPr>
          <p:sp>
            <p:nvSpPr>
              <p:cNvPr id="130" name="Freeform 4151">
                <a:extLst>
                  <a:ext uri="{FF2B5EF4-FFF2-40B4-BE49-F238E27FC236}">
                    <a16:creationId xmlns:a16="http://schemas.microsoft.com/office/drawing/2014/main" id="{A2C83748-3C00-00E9-ADD7-82CBCBC44579}"/>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131" name="Freeform 4152">
                <a:extLst>
                  <a:ext uri="{FF2B5EF4-FFF2-40B4-BE49-F238E27FC236}">
                    <a16:creationId xmlns:a16="http://schemas.microsoft.com/office/drawing/2014/main" id="{4ABD9EBC-50E7-5A38-5425-AF660A030274}"/>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32" name="Freeform 4153">
                <a:extLst>
                  <a:ext uri="{FF2B5EF4-FFF2-40B4-BE49-F238E27FC236}">
                    <a16:creationId xmlns:a16="http://schemas.microsoft.com/office/drawing/2014/main" id="{2CCD14FA-2D7F-6429-56A1-D31A26B20E2A}"/>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33" name="Freeform 4154">
                <a:extLst>
                  <a:ext uri="{FF2B5EF4-FFF2-40B4-BE49-F238E27FC236}">
                    <a16:creationId xmlns:a16="http://schemas.microsoft.com/office/drawing/2014/main" id="{57419F0D-8D07-4A23-18B2-BC9EF9011D51}"/>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134" name="Line 4155">
                <a:extLst>
                  <a:ext uri="{FF2B5EF4-FFF2-40B4-BE49-F238E27FC236}">
                    <a16:creationId xmlns:a16="http://schemas.microsoft.com/office/drawing/2014/main" id="{605CD2AB-6448-B956-DCCB-6A938B5EDF20}"/>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35" name="Oval 4156">
                <a:extLst>
                  <a:ext uri="{FF2B5EF4-FFF2-40B4-BE49-F238E27FC236}">
                    <a16:creationId xmlns:a16="http://schemas.microsoft.com/office/drawing/2014/main" id="{703B974A-C223-2358-D9A9-1712FC6AAA64}"/>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6" name="Line 4157">
                <a:extLst>
                  <a:ext uri="{FF2B5EF4-FFF2-40B4-BE49-F238E27FC236}">
                    <a16:creationId xmlns:a16="http://schemas.microsoft.com/office/drawing/2014/main" id="{367AABC3-F67F-3F2E-07B3-334E52A4CCA9}"/>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37" name="Line 4158">
                <a:extLst>
                  <a:ext uri="{FF2B5EF4-FFF2-40B4-BE49-F238E27FC236}">
                    <a16:creationId xmlns:a16="http://schemas.microsoft.com/office/drawing/2014/main" id="{97838A13-626D-A0C1-CE2D-39D156E550B0}"/>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38" name="Line 4159">
                <a:extLst>
                  <a:ext uri="{FF2B5EF4-FFF2-40B4-BE49-F238E27FC236}">
                    <a16:creationId xmlns:a16="http://schemas.microsoft.com/office/drawing/2014/main" id="{3AB04B84-C387-2439-9CC9-34D940568215}"/>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39" name="Line 4160">
                <a:extLst>
                  <a:ext uri="{FF2B5EF4-FFF2-40B4-BE49-F238E27FC236}">
                    <a16:creationId xmlns:a16="http://schemas.microsoft.com/office/drawing/2014/main" id="{0BD60E2A-9215-0B25-C747-C0BB87EC9B36}"/>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40" name="Freeform 4161">
                <a:extLst>
                  <a:ext uri="{FF2B5EF4-FFF2-40B4-BE49-F238E27FC236}">
                    <a16:creationId xmlns:a16="http://schemas.microsoft.com/office/drawing/2014/main" id="{54DC0626-A465-C645-DF23-B92F879F9A2F}"/>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1" name="Freeform 4162">
                <a:extLst>
                  <a:ext uri="{FF2B5EF4-FFF2-40B4-BE49-F238E27FC236}">
                    <a16:creationId xmlns:a16="http://schemas.microsoft.com/office/drawing/2014/main" id="{89467CBF-0E70-3926-0B2B-F0791939495E}"/>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2" name="Freeform 4163">
                <a:extLst>
                  <a:ext uri="{FF2B5EF4-FFF2-40B4-BE49-F238E27FC236}">
                    <a16:creationId xmlns:a16="http://schemas.microsoft.com/office/drawing/2014/main" id="{4FC6F488-D8EA-8EB5-1642-82B1F325EB71}"/>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43" name="Line 4164">
                <a:extLst>
                  <a:ext uri="{FF2B5EF4-FFF2-40B4-BE49-F238E27FC236}">
                    <a16:creationId xmlns:a16="http://schemas.microsoft.com/office/drawing/2014/main" id="{068CA61C-04B8-B91F-6E7B-5771677D3662}"/>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44" name="Line 4165">
                <a:extLst>
                  <a:ext uri="{FF2B5EF4-FFF2-40B4-BE49-F238E27FC236}">
                    <a16:creationId xmlns:a16="http://schemas.microsoft.com/office/drawing/2014/main" id="{FFD0D838-D084-B37D-89EF-34AF03464913}"/>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45" name="Line 4166">
                <a:extLst>
                  <a:ext uri="{FF2B5EF4-FFF2-40B4-BE49-F238E27FC236}">
                    <a16:creationId xmlns:a16="http://schemas.microsoft.com/office/drawing/2014/main" id="{C97226AA-88AF-AC0D-CEBE-9D0D116CABD3}"/>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46" name="Freeform 4167">
                <a:extLst>
                  <a:ext uri="{FF2B5EF4-FFF2-40B4-BE49-F238E27FC236}">
                    <a16:creationId xmlns:a16="http://schemas.microsoft.com/office/drawing/2014/main" id="{9EF1C9AA-DAE2-728E-9CB6-4681274B4273}"/>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47" name="Line 4168">
                <a:extLst>
                  <a:ext uri="{FF2B5EF4-FFF2-40B4-BE49-F238E27FC236}">
                    <a16:creationId xmlns:a16="http://schemas.microsoft.com/office/drawing/2014/main" id="{4369B7EB-0E8F-2EFB-D397-028CA8F487D6}"/>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48" name="Freeform 4169">
                <a:extLst>
                  <a:ext uri="{FF2B5EF4-FFF2-40B4-BE49-F238E27FC236}">
                    <a16:creationId xmlns:a16="http://schemas.microsoft.com/office/drawing/2014/main" id="{7E104839-C5CF-781B-8DCB-41F43D45175D}"/>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149" name="Freeform 4170">
                <a:extLst>
                  <a:ext uri="{FF2B5EF4-FFF2-40B4-BE49-F238E27FC236}">
                    <a16:creationId xmlns:a16="http://schemas.microsoft.com/office/drawing/2014/main" id="{5CD346D3-A8ED-CE0B-3CE0-E51771B40E88}"/>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150" name="Freeform 4171">
                <a:extLst>
                  <a:ext uri="{FF2B5EF4-FFF2-40B4-BE49-F238E27FC236}">
                    <a16:creationId xmlns:a16="http://schemas.microsoft.com/office/drawing/2014/main" id="{977BB606-6A15-AB8E-7E12-480C097FFF75}"/>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151" name="Line 4172">
                <a:extLst>
                  <a:ext uri="{FF2B5EF4-FFF2-40B4-BE49-F238E27FC236}">
                    <a16:creationId xmlns:a16="http://schemas.microsoft.com/office/drawing/2014/main" id="{7DEDEBBA-14F3-6C07-8C46-03D7FF6FF639}"/>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52" name="Line 4173">
                <a:extLst>
                  <a:ext uri="{FF2B5EF4-FFF2-40B4-BE49-F238E27FC236}">
                    <a16:creationId xmlns:a16="http://schemas.microsoft.com/office/drawing/2014/main" id="{EDEECBF8-7A42-BD1B-11D1-0B6505DD5185}"/>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53" name="Line 4174">
                <a:extLst>
                  <a:ext uri="{FF2B5EF4-FFF2-40B4-BE49-F238E27FC236}">
                    <a16:creationId xmlns:a16="http://schemas.microsoft.com/office/drawing/2014/main" id="{26B0BB68-0D97-B57D-8ED7-4859356C0CAB}"/>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45" name="Group 4175">
              <a:extLst>
                <a:ext uri="{FF2B5EF4-FFF2-40B4-BE49-F238E27FC236}">
                  <a16:creationId xmlns:a16="http://schemas.microsoft.com/office/drawing/2014/main" id="{05C7B2D0-9E07-0E46-6491-088BCB463FC9}"/>
                </a:ext>
              </a:extLst>
            </p:cNvPr>
            <p:cNvGrpSpPr>
              <a:grpSpLocks/>
            </p:cNvGrpSpPr>
            <p:nvPr/>
          </p:nvGrpSpPr>
          <p:grpSpPr bwMode="auto">
            <a:xfrm>
              <a:off x="2346" y="1628"/>
              <a:ext cx="395" cy="618"/>
              <a:chOff x="2112" y="1248"/>
              <a:chExt cx="576" cy="810"/>
            </a:xfrm>
          </p:grpSpPr>
          <p:grpSp>
            <p:nvGrpSpPr>
              <p:cNvPr id="46" name="Group 4176">
                <a:extLst>
                  <a:ext uri="{FF2B5EF4-FFF2-40B4-BE49-F238E27FC236}">
                    <a16:creationId xmlns:a16="http://schemas.microsoft.com/office/drawing/2014/main" id="{7B4089DF-6697-5175-7F15-10B25F470011}"/>
                  </a:ext>
                </a:extLst>
              </p:cNvPr>
              <p:cNvGrpSpPr>
                <a:grpSpLocks/>
              </p:cNvGrpSpPr>
              <p:nvPr/>
            </p:nvGrpSpPr>
            <p:grpSpPr bwMode="auto">
              <a:xfrm>
                <a:off x="2112" y="1248"/>
                <a:ext cx="336" cy="570"/>
                <a:chOff x="2967" y="2733"/>
                <a:chExt cx="789" cy="870"/>
              </a:xfrm>
            </p:grpSpPr>
            <p:grpSp>
              <p:nvGrpSpPr>
                <p:cNvPr id="103" name="Group 4177">
                  <a:extLst>
                    <a:ext uri="{FF2B5EF4-FFF2-40B4-BE49-F238E27FC236}">
                      <a16:creationId xmlns:a16="http://schemas.microsoft.com/office/drawing/2014/main" id="{F070E3E4-0967-1378-8B79-1FB308B3F96B}"/>
                    </a:ext>
                  </a:extLst>
                </p:cNvPr>
                <p:cNvGrpSpPr>
                  <a:grpSpLocks/>
                </p:cNvGrpSpPr>
                <p:nvPr/>
              </p:nvGrpSpPr>
              <p:grpSpPr bwMode="auto">
                <a:xfrm>
                  <a:off x="2967" y="3191"/>
                  <a:ext cx="763" cy="412"/>
                  <a:chOff x="1929" y="1343"/>
                  <a:chExt cx="763" cy="412"/>
                </a:xfrm>
              </p:grpSpPr>
              <p:sp>
                <p:nvSpPr>
                  <p:cNvPr id="116" name="Freeform 4178">
                    <a:extLst>
                      <a:ext uri="{FF2B5EF4-FFF2-40B4-BE49-F238E27FC236}">
                        <a16:creationId xmlns:a16="http://schemas.microsoft.com/office/drawing/2014/main" id="{EABB23A9-06DB-E0FD-F390-C65286B58B5B}"/>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17" name="Freeform 4179">
                    <a:extLst>
                      <a:ext uri="{FF2B5EF4-FFF2-40B4-BE49-F238E27FC236}">
                        <a16:creationId xmlns:a16="http://schemas.microsoft.com/office/drawing/2014/main" id="{969D59D5-3347-21E4-8C6F-7C810E479819}"/>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18" name="Freeform 4180">
                    <a:extLst>
                      <a:ext uri="{FF2B5EF4-FFF2-40B4-BE49-F238E27FC236}">
                        <a16:creationId xmlns:a16="http://schemas.microsoft.com/office/drawing/2014/main" id="{F86ECF4E-B20F-45FA-ED86-1990BA976EF2}"/>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19" name="Freeform 4181">
                    <a:extLst>
                      <a:ext uri="{FF2B5EF4-FFF2-40B4-BE49-F238E27FC236}">
                        <a16:creationId xmlns:a16="http://schemas.microsoft.com/office/drawing/2014/main" id="{3FBF74B7-5F32-A3EC-05DD-855EBC3EB072}"/>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20" name="Freeform 4182">
                    <a:extLst>
                      <a:ext uri="{FF2B5EF4-FFF2-40B4-BE49-F238E27FC236}">
                        <a16:creationId xmlns:a16="http://schemas.microsoft.com/office/drawing/2014/main" id="{EDA52803-3208-DF45-EEB2-D5571B58418E}"/>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21" name="Freeform 4183">
                    <a:extLst>
                      <a:ext uri="{FF2B5EF4-FFF2-40B4-BE49-F238E27FC236}">
                        <a16:creationId xmlns:a16="http://schemas.microsoft.com/office/drawing/2014/main" id="{3EC2F492-A719-568B-C71C-14BB3B3EFF73}"/>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122" name="Line 4184">
                    <a:extLst>
                      <a:ext uri="{FF2B5EF4-FFF2-40B4-BE49-F238E27FC236}">
                        <a16:creationId xmlns:a16="http://schemas.microsoft.com/office/drawing/2014/main" id="{D46A3487-E5BE-D626-81A7-659A845B0FFE}"/>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23" name="Line 4185">
                    <a:extLst>
                      <a:ext uri="{FF2B5EF4-FFF2-40B4-BE49-F238E27FC236}">
                        <a16:creationId xmlns:a16="http://schemas.microsoft.com/office/drawing/2014/main" id="{B7E14F3D-56C6-1BA8-978A-06020E327A66}"/>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24" name="Freeform 4186">
                    <a:extLst>
                      <a:ext uri="{FF2B5EF4-FFF2-40B4-BE49-F238E27FC236}">
                        <a16:creationId xmlns:a16="http://schemas.microsoft.com/office/drawing/2014/main" id="{180B191E-7488-6F1D-5E2E-D247D6735328}"/>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125" name="Line 4187">
                    <a:extLst>
                      <a:ext uri="{FF2B5EF4-FFF2-40B4-BE49-F238E27FC236}">
                        <a16:creationId xmlns:a16="http://schemas.microsoft.com/office/drawing/2014/main" id="{2C0A9680-3971-C7BC-C286-E546114D3EFE}"/>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26" name="Line 4188">
                    <a:extLst>
                      <a:ext uri="{FF2B5EF4-FFF2-40B4-BE49-F238E27FC236}">
                        <a16:creationId xmlns:a16="http://schemas.microsoft.com/office/drawing/2014/main" id="{696ADBAC-C24F-036C-F7DD-B1709000D5B0}"/>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27" name="Line 4189">
                    <a:extLst>
                      <a:ext uri="{FF2B5EF4-FFF2-40B4-BE49-F238E27FC236}">
                        <a16:creationId xmlns:a16="http://schemas.microsoft.com/office/drawing/2014/main" id="{130A2675-EFC6-4837-0DE9-83DD0F627A85}"/>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28" name="Line 4190">
                    <a:extLst>
                      <a:ext uri="{FF2B5EF4-FFF2-40B4-BE49-F238E27FC236}">
                        <a16:creationId xmlns:a16="http://schemas.microsoft.com/office/drawing/2014/main" id="{59BFC578-DF4E-01D2-0212-3D80B624F280}"/>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29" name="Freeform 4191">
                    <a:extLst>
                      <a:ext uri="{FF2B5EF4-FFF2-40B4-BE49-F238E27FC236}">
                        <a16:creationId xmlns:a16="http://schemas.microsoft.com/office/drawing/2014/main" id="{DB77B51C-F50E-D90B-0E70-D61E6FA1D355}"/>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104" name="Group 4192">
                  <a:extLst>
                    <a:ext uri="{FF2B5EF4-FFF2-40B4-BE49-F238E27FC236}">
                      <a16:creationId xmlns:a16="http://schemas.microsoft.com/office/drawing/2014/main" id="{EF7A4D3A-63E8-B466-3B1D-0CB809B0E7D5}"/>
                    </a:ext>
                  </a:extLst>
                </p:cNvPr>
                <p:cNvGrpSpPr>
                  <a:grpSpLocks/>
                </p:cNvGrpSpPr>
                <p:nvPr/>
              </p:nvGrpSpPr>
              <p:grpSpPr bwMode="auto">
                <a:xfrm>
                  <a:off x="3042" y="2733"/>
                  <a:ext cx="714" cy="672"/>
                  <a:chOff x="2004" y="885"/>
                  <a:chExt cx="714" cy="672"/>
                </a:xfrm>
              </p:grpSpPr>
              <p:sp>
                <p:nvSpPr>
                  <p:cNvPr id="105" name="Freeform 4193">
                    <a:extLst>
                      <a:ext uri="{FF2B5EF4-FFF2-40B4-BE49-F238E27FC236}">
                        <a16:creationId xmlns:a16="http://schemas.microsoft.com/office/drawing/2014/main" id="{274D8E34-2F75-86D5-9CAE-52F29BF2C0B8}"/>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106" name="Freeform 4194">
                    <a:extLst>
                      <a:ext uri="{FF2B5EF4-FFF2-40B4-BE49-F238E27FC236}">
                        <a16:creationId xmlns:a16="http://schemas.microsoft.com/office/drawing/2014/main" id="{C38A9397-1024-572D-3EE3-EE1CF36B967B}"/>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07" name="Oval 4195">
                    <a:extLst>
                      <a:ext uri="{FF2B5EF4-FFF2-40B4-BE49-F238E27FC236}">
                        <a16:creationId xmlns:a16="http://schemas.microsoft.com/office/drawing/2014/main" id="{CF663558-FC94-ED49-EB32-AFE519828DA2}"/>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8" name="Freeform 4196">
                    <a:extLst>
                      <a:ext uri="{FF2B5EF4-FFF2-40B4-BE49-F238E27FC236}">
                        <a16:creationId xmlns:a16="http://schemas.microsoft.com/office/drawing/2014/main" id="{EAD6AC26-C3A8-4FE6-4FDD-8D5795E6E6F2}"/>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109" name="Freeform 4197">
                    <a:extLst>
                      <a:ext uri="{FF2B5EF4-FFF2-40B4-BE49-F238E27FC236}">
                        <a16:creationId xmlns:a16="http://schemas.microsoft.com/office/drawing/2014/main" id="{D6E17C98-7953-EF54-A954-1340A4E15EDC}"/>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10" name="Freeform 4198">
                    <a:extLst>
                      <a:ext uri="{FF2B5EF4-FFF2-40B4-BE49-F238E27FC236}">
                        <a16:creationId xmlns:a16="http://schemas.microsoft.com/office/drawing/2014/main" id="{195703BC-39FF-5E2E-4A4F-9CDCBDA70FE2}"/>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11" name="Freeform 4199">
                    <a:extLst>
                      <a:ext uri="{FF2B5EF4-FFF2-40B4-BE49-F238E27FC236}">
                        <a16:creationId xmlns:a16="http://schemas.microsoft.com/office/drawing/2014/main" id="{600F1B93-C97E-D2C5-4541-FB4724B6D14D}"/>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12" name="Freeform 4200">
                    <a:extLst>
                      <a:ext uri="{FF2B5EF4-FFF2-40B4-BE49-F238E27FC236}">
                        <a16:creationId xmlns:a16="http://schemas.microsoft.com/office/drawing/2014/main" id="{F2E14F29-5AA5-115E-1B86-445149AA63BD}"/>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13" name="Freeform 4201">
                    <a:extLst>
                      <a:ext uri="{FF2B5EF4-FFF2-40B4-BE49-F238E27FC236}">
                        <a16:creationId xmlns:a16="http://schemas.microsoft.com/office/drawing/2014/main" id="{D5C55CC5-5A33-4ED1-BF5B-BA78A60857A8}"/>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114" name="Freeform 4202">
                    <a:extLst>
                      <a:ext uri="{FF2B5EF4-FFF2-40B4-BE49-F238E27FC236}">
                        <a16:creationId xmlns:a16="http://schemas.microsoft.com/office/drawing/2014/main" id="{4AAE2BA0-0022-281D-0A97-23CAE5D39DED}"/>
                      </a:ext>
                    </a:extLst>
                  </p:cNvPr>
                  <p:cNvSpPr>
                    <a:spLocks/>
                  </p:cNvSpPr>
                  <p:nvPr/>
                </p:nvSpPr>
                <p:spPr bwMode="auto">
                  <a:xfrm>
                    <a:off x="2069" y="1023"/>
                    <a:ext cx="370"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115" name="Line 4203">
                    <a:extLst>
                      <a:ext uri="{FF2B5EF4-FFF2-40B4-BE49-F238E27FC236}">
                        <a16:creationId xmlns:a16="http://schemas.microsoft.com/office/drawing/2014/main" id="{43C1A34F-49FB-3319-882B-53AE89373BE0}"/>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47" name="Group 4204">
                <a:extLst>
                  <a:ext uri="{FF2B5EF4-FFF2-40B4-BE49-F238E27FC236}">
                    <a16:creationId xmlns:a16="http://schemas.microsoft.com/office/drawing/2014/main" id="{672B882C-AE44-DEC0-4725-8FB42198D7E3}"/>
                  </a:ext>
                </a:extLst>
              </p:cNvPr>
              <p:cNvGrpSpPr>
                <a:grpSpLocks/>
              </p:cNvGrpSpPr>
              <p:nvPr/>
            </p:nvGrpSpPr>
            <p:grpSpPr bwMode="auto">
              <a:xfrm>
                <a:off x="2352" y="1392"/>
                <a:ext cx="336" cy="570"/>
                <a:chOff x="2967" y="2733"/>
                <a:chExt cx="789" cy="870"/>
              </a:xfrm>
            </p:grpSpPr>
            <p:grpSp>
              <p:nvGrpSpPr>
                <p:cNvPr id="76" name="Group 4205">
                  <a:extLst>
                    <a:ext uri="{FF2B5EF4-FFF2-40B4-BE49-F238E27FC236}">
                      <a16:creationId xmlns:a16="http://schemas.microsoft.com/office/drawing/2014/main" id="{BA504740-F3DA-1CDC-C1B3-4EC96591B5AC}"/>
                    </a:ext>
                  </a:extLst>
                </p:cNvPr>
                <p:cNvGrpSpPr>
                  <a:grpSpLocks/>
                </p:cNvGrpSpPr>
                <p:nvPr/>
              </p:nvGrpSpPr>
              <p:grpSpPr bwMode="auto">
                <a:xfrm>
                  <a:off x="2967" y="3191"/>
                  <a:ext cx="763" cy="412"/>
                  <a:chOff x="1929" y="1343"/>
                  <a:chExt cx="763" cy="412"/>
                </a:xfrm>
              </p:grpSpPr>
              <p:sp>
                <p:nvSpPr>
                  <p:cNvPr id="89" name="Freeform 4206">
                    <a:extLst>
                      <a:ext uri="{FF2B5EF4-FFF2-40B4-BE49-F238E27FC236}">
                        <a16:creationId xmlns:a16="http://schemas.microsoft.com/office/drawing/2014/main" id="{2B7B8BA2-E6B4-36BB-78DC-275C0C920DCE}"/>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90" name="Freeform 4207">
                    <a:extLst>
                      <a:ext uri="{FF2B5EF4-FFF2-40B4-BE49-F238E27FC236}">
                        <a16:creationId xmlns:a16="http://schemas.microsoft.com/office/drawing/2014/main" id="{A253625F-77C3-439F-CEAC-966A8CB3B56D}"/>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91" name="Freeform 4208">
                    <a:extLst>
                      <a:ext uri="{FF2B5EF4-FFF2-40B4-BE49-F238E27FC236}">
                        <a16:creationId xmlns:a16="http://schemas.microsoft.com/office/drawing/2014/main" id="{7B466E3E-9B16-5172-F252-3E54DF8EE31B}"/>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92" name="Freeform 4209">
                    <a:extLst>
                      <a:ext uri="{FF2B5EF4-FFF2-40B4-BE49-F238E27FC236}">
                        <a16:creationId xmlns:a16="http://schemas.microsoft.com/office/drawing/2014/main" id="{79701615-0D0E-E61A-7017-B59B4C95ACEA}"/>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93" name="Freeform 4210">
                    <a:extLst>
                      <a:ext uri="{FF2B5EF4-FFF2-40B4-BE49-F238E27FC236}">
                        <a16:creationId xmlns:a16="http://schemas.microsoft.com/office/drawing/2014/main" id="{6077989F-45E7-C731-0397-38385932E27F}"/>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94" name="Freeform 4211">
                    <a:extLst>
                      <a:ext uri="{FF2B5EF4-FFF2-40B4-BE49-F238E27FC236}">
                        <a16:creationId xmlns:a16="http://schemas.microsoft.com/office/drawing/2014/main" id="{45F12DE4-83F4-10AE-983E-546C632183AC}"/>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95" name="Line 4212">
                    <a:extLst>
                      <a:ext uri="{FF2B5EF4-FFF2-40B4-BE49-F238E27FC236}">
                        <a16:creationId xmlns:a16="http://schemas.microsoft.com/office/drawing/2014/main" id="{37D32B45-6831-A8F9-708B-555243FD571D}"/>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96" name="Line 4213">
                    <a:extLst>
                      <a:ext uri="{FF2B5EF4-FFF2-40B4-BE49-F238E27FC236}">
                        <a16:creationId xmlns:a16="http://schemas.microsoft.com/office/drawing/2014/main" id="{4AD028AD-F1B2-75E3-DBA5-9E6E7697EEE8}"/>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97" name="Freeform 4214">
                    <a:extLst>
                      <a:ext uri="{FF2B5EF4-FFF2-40B4-BE49-F238E27FC236}">
                        <a16:creationId xmlns:a16="http://schemas.microsoft.com/office/drawing/2014/main" id="{D0D0AA3E-7F9A-E91B-7378-0A178A868859}"/>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98" name="Line 4215">
                    <a:extLst>
                      <a:ext uri="{FF2B5EF4-FFF2-40B4-BE49-F238E27FC236}">
                        <a16:creationId xmlns:a16="http://schemas.microsoft.com/office/drawing/2014/main" id="{2FC7AE9A-4B37-61D7-D799-C96BCF6C8FC6}"/>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99" name="Line 4216">
                    <a:extLst>
                      <a:ext uri="{FF2B5EF4-FFF2-40B4-BE49-F238E27FC236}">
                        <a16:creationId xmlns:a16="http://schemas.microsoft.com/office/drawing/2014/main" id="{835204E6-C73B-AB46-B021-A058C2BA179C}"/>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0" name="Line 4217">
                    <a:extLst>
                      <a:ext uri="{FF2B5EF4-FFF2-40B4-BE49-F238E27FC236}">
                        <a16:creationId xmlns:a16="http://schemas.microsoft.com/office/drawing/2014/main" id="{A0A05749-46BD-6B6D-21D9-F7CD07E2766C}"/>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1" name="Line 4218">
                    <a:extLst>
                      <a:ext uri="{FF2B5EF4-FFF2-40B4-BE49-F238E27FC236}">
                        <a16:creationId xmlns:a16="http://schemas.microsoft.com/office/drawing/2014/main" id="{F9E361C3-EADD-CC1E-9032-1C194B4348DF}"/>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2" name="Freeform 4219">
                    <a:extLst>
                      <a:ext uri="{FF2B5EF4-FFF2-40B4-BE49-F238E27FC236}">
                        <a16:creationId xmlns:a16="http://schemas.microsoft.com/office/drawing/2014/main" id="{2E0813CA-2053-A66C-F1E2-DF81D93A55AD}"/>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77" name="Group 4220">
                  <a:extLst>
                    <a:ext uri="{FF2B5EF4-FFF2-40B4-BE49-F238E27FC236}">
                      <a16:creationId xmlns:a16="http://schemas.microsoft.com/office/drawing/2014/main" id="{66A1ABEE-5949-18E8-810B-6FBBD56A48A0}"/>
                    </a:ext>
                  </a:extLst>
                </p:cNvPr>
                <p:cNvGrpSpPr>
                  <a:grpSpLocks/>
                </p:cNvGrpSpPr>
                <p:nvPr/>
              </p:nvGrpSpPr>
              <p:grpSpPr bwMode="auto">
                <a:xfrm>
                  <a:off x="3042" y="2733"/>
                  <a:ext cx="714" cy="672"/>
                  <a:chOff x="2004" y="885"/>
                  <a:chExt cx="714" cy="672"/>
                </a:xfrm>
              </p:grpSpPr>
              <p:sp>
                <p:nvSpPr>
                  <p:cNvPr id="78" name="Freeform 4221">
                    <a:extLst>
                      <a:ext uri="{FF2B5EF4-FFF2-40B4-BE49-F238E27FC236}">
                        <a16:creationId xmlns:a16="http://schemas.microsoft.com/office/drawing/2014/main" id="{62F46309-4794-459D-D6ED-323BA39E2628}"/>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79" name="Freeform 4222">
                    <a:extLst>
                      <a:ext uri="{FF2B5EF4-FFF2-40B4-BE49-F238E27FC236}">
                        <a16:creationId xmlns:a16="http://schemas.microsoft.com/office/drawing/2014/main" id="{76981EF9-6325-F819-CC29-C4B89CC93548}"/>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80" name="Oval 4223">
                    <a:extLst>
                      <a:ext uri="{FF2B5EF4-FFF2-40B4-BE49-F238E27FC236}">
                        <a16:creationId xmlns:a16="http://schemas.microsoft.com/office/drawing/2014/main" id="{78D1D903-3465-49FA-769E-A4E44D0ABD9F}"/>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1" name="Freeform 4224">
                    <a:extLst>
                      <a:ext uri="{FF2B5EF4-FFF2-40B4-BE49-F238E27FC236}">
                        <a16:creationId xmlns:a16="http://schemas.microsoft.com/office/drawing/2014/main" id="{57020D4B-E092-51B3-535B-87A15905504C}"/>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82" name="Freeform 4225">
                    <a:extLst>
                      <a:ext uri="{FF2B5EF4-FFF2-40B4-BE49-F238E27FC236}">
                        <a16:creationId xmlns:a16="http://schemas.microsoft.com/office/drawing/2014/main" id="{E81E1845-8E8C-BA43-227C-98FB970A65D3}"/>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83" name="Freeform 4226">
                    <a:extLst>
                      <a:ext uri="{FF2B5EF4-FFF2-40B4-BE49-F238E27FC236}">
                        <a16:creationId xmlns:a16="http://schemas.microsoft.com/office/drawing/2014/main" id="{B9FF5902-5A68-2747-042D-90EEAD82010C}"/>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84" name="Freeform 4227">
                    <a:extLst>
                      <a:ext uri="{FF2B5EF4-FFF2-40B4-BE49-F238E27FC236}">
                        <a16:creationId xmlns:a16="http://schemas.microsoft.com/office/drawing/2014/main" id="{3D39C43C-B5B0-60CE-A9A7-FC4E47A4324D}"/>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85" name="Freeform 4228">
                    <a:extLst>
                      <a:ext uri="{FF2B5EF4-FFF2-40B4-BE49-F238E27FC236}">
                        <a16:creationId xmlns:a16="http://schemas.microsoft.com/office/drawing/2014/main" id="{ACC17C18-4AFB-3DD3-A493-AFE3250AE00D}"/>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86" name="Freeform 4229">
                    <a:extLst>
                      <a:ext uri="{FF2B5EF4-FFF2-40B4-BE49-F238E27FC236}">
                        <a16:creationId xmlns:a16="http://schemas.microsoft.com/office/drawing/2014/main" id="{ECDAA00A-B6D8-45AA-DCA3-E83F2C8DD128}"/>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87" name="Freeform 4230">
                    <a:extLst>
                      <a:ext uri="{FF2B5EF4-FFF2-40B4-BE49-F238E27FC236}">
                        <a16:creationId xmlns:a16="http://schemas.microsoft.com/office/drawing/2014/main" id="{894A474E-5B02-23D2-9615-D35162FEDEE1}"/>
                      </a:ext>
                    </a:extLst>
                  </p:cNvPr>
                  <p:cNvSpPr>
                    <a:spLocks/>
                  </p:cNvSpPr>
                  <p:nvPr/>
                </p:nvSpPr>
                <p:spPr bwMode="auto">
                  <a:xfrm>
                    <a:off x="2074" y="1023"/>
                    <a:ext cx="366"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88" name="Line 4231">
                    <a:extLst>
                      <a:ext uri="{FF2B5EF4-FFF2-40B4-BE49-F238E27FC236}">
                        <a16:creationId xmlns:a16="http://schemas.microsoft.com/office/drawing/2014/main" id="{D3D4366F-E5AE-C546-AF85-4824F130719E}"/>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48" name="Group 4232">
                <a:extLst>
                  <a:ext uri="{FF2B5EF4-FFF2-40B4-BE49-F238E27FC236}">
                    <a16:creationId xmlns:a16="http://schemas.microsoft.com/office/drawing/2014/main" id="{E48C39A0-1B23-37F9-0863-8807F1E4451C}"/>
                  </a:ext>
                </a:extLst>
              </p:cNvPr>
              <p:cNvGrpSpPr>
                <a:grpSpLocks/>
              </p:cNvGrpSpPr>
              <p:nvPr/>
            </p:nvGrpSpPr>
            <p:grpSpPr bwMode="auto">
              <a:xfrm>
                <a:off x="2112" y="1488"/>
                <a:ext cx="336" cy="570"/>
                <a:chOff x="2967" y="2733"/>
                <a:chExt cx="789" cy="870"/>
              </a:xfrm>
            </p:grpSpPr>
            <p:grpSp>
              <p:nvGrpSpPr>
                <p:cNvPr id="49" name="Group 4233">
                  <a:extLst>
                    <a:ext uri="{FF2B5EF4-FFF2-40B4-BE49-F238E27FC236}">
                      <a16:creationId xmlns:a16="http://schemas.microsoft.com/office/drawing/2014/main" id="{09228333-37BF-EE91-2ABF-1E919F97307C}"/>
                    </a:ext>
                  </a:extLst>
                </p:cNvPr>
                <p:cNvGrpSpPr>
                  <a:grpSpLocks/>
                </p:cNvGrpSpPr>
                <p:nvPr/>
              </p:nvGrpSpPr>
              <p:grpSpPr bwMode="auto">
                <a:xfrm>
                  <a:off x="2967" y="3191"/>
                  <a:ext cx="763" cy="412"/>
                  <a:chOff x="1929" y="1343"/>
                  <a:chExt cx="763" cy="412"/>
                </a:xfrm>
              </p:grpSpPr>
              <p:sp>
                <p:nvSpPr>
                  <p:cNvPr id="62" name="Freeform 4234">
                    <a:extLst>
                      <a:ext uri="{FF2B5EF4-FFF2-40B4-BE49-F238E27FC236}">
                        <a16:creationId xmlns:a16="http://schemas.microsoft.com/office/drawing/2014/main" id="{60D902F9-9640-401D-56FF-740B8EC11179}"/>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3" name="Freeform 4235">
                    <a:extLst>
                      <a:ext uri="{FF2B5EF4-FFF2-40B4-BE49-F238E27FC236}">
                        <a16:creationId xmlns:a16="http://schemas.microsoft.com/office/drawing/2014/main" id="{B978F557-B3E9-BF41-6141-206673B90EE0}"/>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4" name="Freeform 4236">
                    <a:extLst>
                      <a:ext uri="{FF2B5EF4-FFF2-40B4-BE49-F238E27FC236}">
                        <a16:creationId xmlns:a16="http://schemas.microsoft.com/office/drawing/2014/main" id="{82B20DB8-B5DC-84A5-EFD1-ECAF1CA535D8}"/>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5" name="Freeform 4237">
                    <a:extLst>
                      <a:ext uri="{FF2B5EF4-FFF2-40B4-BE49-F238E27FC236}">
                        <a16:creationId xmlns:a16="http://schemas.microsoft.com/office/drawing/2014/main" id="{3FDF15BD-083C-C264-9235-D78FA2EE8D17}"/>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66" name="Freeform 4238">
                    <a:extLst>
                      <a:ext uri="{FF2B5EF4-FFF2-40B4-BE49-F238E27FC236}">
                        <a16:creationId xmlns:a16="http://schemas.microsoft.com/office/drawing/2014/main" id="{DF143998-0F6F-BC0F-5C2D-7BC919A0E00B}"/>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67" name="Freeform 4239">
                    <a:extLst>
                      <a:ext uri="{FF2B5EF4-FFF2-40B4-BE49-F238E27FC236}">
                        <a16:creationId xmlns:a16="http://schemas.microsoft.com/office/drawing/2014/main" id="{01C23AE4-01FF-02E1-9F13-9CAB5168A4FA}"/>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68" name="Line 4240">
                    <a:extLst>
                      <a:ext uri="{FF2B5EF4-FFF2-40B4-BE49-F238E27FC236}">
                        <a16:creationId xmlns:a16="http://schemas.microsoft.com/office/drawing/2014/main" id="{7AF4A90D-72DD-E0CB-8A2A-9C4ADDC17D23}"/>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9" name="Line 4241">
                    <a:extLst>
                      <a:ext uri="{FF2B5EF4-FFF2-40B4-BE49-F238E27FC236}">
                        <a16:creationId xmlns:a16="http://schemas.microsoft.com/office/drawing/2014/main" id="{F6FBBFAB-5E20-9B73-548E-363C4EECD3B3}"/>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0" name="Freeform 4242">
                    <a:extLst>
                      <a:ext uri="{FF2B5EF4-FFF2-40B4-BE49-F238E27FC236}">
                        <a16:creationId xmlns:a16="http://schemas.microsoft.com/office/drawing/2014/main" id="{0FE6EDA6-481B-C1BA-B8A5-08C032AEB4A6}"/>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71" name="Line 4243">
                    <a:extLst>
                      <a:ext uri="{FF2B5EF4-FFF2-40B4-BE49-F238E27FC236}">
                        <a16:creationId xmlns:a16="http://schemas.microsoft.com/office/drawing/2014/main" id="{A7FF18D2-45E2-903C-9A6A-926BF02A340E}"/>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2" name="Line 4244">
                    <a:extLst>
                      <a:ext uri="{FF2B5EF4-FFF2-40B4-BE49-F238E27FC236}">
                        <a16:creationId xmlns:a16="http://schemas.microsoft.com/office/drawing/2014/main" id="{7FF134BD-4AB3-3BAB-014B-6511A7B60104}"/>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3" name="Line 4245">
                    <a:extLst>
                      <a:ext uri="{FF2B5EF4-FFF2-40B4-BE49-F238E27FC236}">
                        <a16:creationId xmlns:a16="http://schemas.microsoft.com/office/drawing/2014/main" id="{1E4BDBE3-388D-D0E9-9C49-F37C6720E803}"/>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4" name="Line 4246">
                    <a:extLst>
                      <a:ext uri="{FF2B5EF4-FFF2-40B4-BE49-F238E27FC236}">
                        <a16:creationId xmlns:a16="http://schemas.microsoft.com/office/drawing/2014/main" id="{EBF24A47-11C5-FB65-4542-4D8642F0A1AC}"/>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5" name="Freeform 4247">
                    <a:extLst>
                      <a:ext uri="{FF2B5EF4-FFF2-40B4-BE49-F238E27FC236}">
                        <a16:creationId xmlns:a16="http://schemas.microsoft.com/office/drawing/2014/main" id="{11297079-49A5-5962-40BA-6AEEC9EB97A8}"/>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50" name="Group 4248">
                  <a:extLst>
                    <a:ext uri="{FF2B5EF4-FFF2-40B4-BE49-F238E27FC236}">
                      <a16:creationId xmlns:a16="http://schemas.microsoft.com/office/drawing/2014/main" id="{BD8DD3CB-A613-AB6D-6F14-0A5A7156B3FC}"/>
                    </a:ext>
                  </a:extLst>
                </p:cNvPr>
                <p:cNvGrpSpPr>
                  <a:grpSpLocks/>
                </p:cNvGrpSpPr>
                <p:nvPr/>
              </p:nvGrpSpPr>
              <p:grpSpPr bwMode="auto">
                <a:xfrm>
                  <a:off x="3042" y="2733"/>
                  <a:ext cx="714" cy="672"/>
                  <a:chOff x="2004" y="885"/>
                  <a:chExt cx="714" cy="672"/>
                </a:xfrm>
              </p:grpSpPr>
              <p:sp>
                <p:nvSpPr>
                  <p:cNvPr id="51" name="Freeform 4249">
                    <a:extLst>
                      <a:ext uri="{FF2B5EF4-FFF2-40B4-BE49-F238E27FC236}">
                        <a16:creationId xmlns:a16="http://schemas.microsoft.com/office/drawing/2014/main" id="{14E5054B-4F03-2100-19E0-160E98FA4B15}"/>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52" name="Freeform 4250">
                    <a:extLst>
                      <a:ext uri="{FF2B5EF4-FFF2-40B4-BE49-F238E27FC236}">
                        <a16:creationId xmlns:a16="http://schemas.microsoft.com/office/drawing/2014/main" id="{171B34FA-3F09-9BE0-AFD3-016BABE51911}"/>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53" name="Oval 4251">
                    <a:extLst>
                      <a:ext uri="{FF2B5EF4-FFF2-40B4-BE49-F238E27FC236}">
                        <a16:creationId xmlns:a16="http://schemas.microsoft.com/office/drawing/2014/main" id="{5382C6DD-F625-22DA-C399-466B1AED8DEB}"/>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4" name="Freeform 4252">
                    <a:extLst>
                      <a:ext uri="{FF2B5EF4-FFF2-40B4-BE49-F238E27FC236}">
                        <a16:creationId xmlns:a16="http://schemas.microsoft.com/office/drawing/2014/main" id="{3C9010EC-5365-0C5F-39E8-8FAB3D133E6E}"/>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55" name="Freeform 4253">
                    <a:extLst>
                      <a:ext uri="{FF2B5EF4-FFF2-40B4-BE49-F238E27FC236}">
                        <a16:creationId xmlns:a16="http://schemas.microsoft.com/office/drawing/2014/main" id="{5111BB49-6540-B9A5-8951-4A18CA33B90B}"/>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6" name="Freeform 4254">
                    <a:extLst>
                      <a:ext uri="{FF2B5EF4-FFF2-40B4-BE49-F238E27FC236}">
                        <a16:creationId xmlns:a16="http://schemas.microsoft.com/office/drawing/2014/main" id="{D3F9E422-92C4-2963-181F-23C25C367089}"/>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7" name="Freeform 4255">
                    <a:extLst>
                      <a:ext uri="{FF2B5EF4-FFF2-40B4-BE49-F238E27FC236}">
                        <a16:creationId xmlns:a16="http://schemas.microsoft.com/office/drawing/2014/main" id="{2634DDF5-FCA6-8DDD-5B12-12E617D7A460}"/>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58" name="Freeform 4256">
                    <a:extLst>
                      <a:ext uri="{FF2B5EF4-FFF2-40B4-BE49-F238E27FC236}">
                        <a16:creationId xmlns:a16="http://schemas.microsoft.com/office/drawing/2014/main" id="{9F76B76F-29C4-D0DF-292A-B802D5776034}"/>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9" name="Freeform 4257">
                    <a:extLst>
                      <a:ext uri="{FF2B5EF4-FFF2-40B4-BE49-F238E27FC236}">
                        <a16:creationId xmlns:a16="http://schemas.microsoft.com/office/drawing/2014/main" id="{45744282-9B8F-4C71-3E88-2E501181B917}"/>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60" name="Freeform 4258">
                    <a:extLst>
                      <a:ext uri="{FF2B5EF4-FFF2-40B4-BE49-F238E27FC236}">
                        <a16:creationId xmlns:a16="http://schemas.microsoft.com/office/drawing/2014/main" id="{B9D270FB-7596-F4C1-B170-DD5C11D71A97}"/>
                      </a:ext>
                    </a:extLst>
                  </p:cNvPr>
                  <p:cNvSpPr>
                    <a:spLocks/>
                  </p:cNvSpPr>
                  <p:nvPr/>
                </p:nvSpPr>
                <p:spPr bwMode="auto">
                  <a:xfrm>
                    <a:off x="2069" y="1023"/>
                    <a:ext cx="370"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61" name="Line 4259">
                    <a:extLst>
                      <a:ext uri="{FF2B5EF4-FFF2-40B4-BE49-F238E27FC236}">
                        <a16:creationId xmlns:a16="http://schemas.microsoft.com/office/drawing/2014/main" id="{D67461F7-2FA4-6900-72FB-512F762E403F}"/>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grpSp>
      <p:grpSp>
        <p:nvGrpSpPr>
          <p:cNvPr id="154" name="Group 4260">
            <a:extLst>
              <a:ext uri="{FF2B5EF4-FFF2-40B4-BE49-F238E27FC236}">
                <a16:creationId xmlns:a16="http://schemas.microsoft.com/office/drawing/2014/main" id="{048E797F-8D13-480F-8D47-82B97250D945}"/>
              </a:ext>
            </a:extLst>
          </p:cNvPr>
          <p:cNvGrpSpPr>
            <a:grpSpLocks/>
          </p:cNvGrpSpPr>
          <p:nvPr/>
        </p:nvGrpSpPr>
        <p:grpSpPr bwMode="auto">
          <a:xfrm>
            <a:off x="5338065" y="2090180"/>
            <a:ext cx="1260475" cy="3968750"/>
            <a:chOff x="3179" y="1285"/>
            <a:chExt cx="794" cy="2500"/>
          </a:xfrm>
        </p:grpSpPr>
        <p:sp>
          <p:nvSpPr>
            <p:cNvPr id="155" name="Text Box 4261">
              <a:extLst>
                <a:ext uri="{FF2B5EF4-FFF2-40B4-BE49-F238E27FC236}">
                  <a16:creationId xmlns:a16="http://schemas.microsoft.com/office/drawing/2014/main" id="{FA88E327-F175-8D7A-6182-9BC71961EDA9}"/>
                </a:ext>
              </a:extLst>
            </p:cNvPr>
            <p:cNvSpPr txBox="1">
              <a:spLocks noChangeArrowheads="1"/>
            </p:cNvSpPr>
            <p:nvPr/>
          </p:nvSpPr>
          <p:spPr bwMode="auto">
            <a:xfrm>
              <a:off x="3413" y="3554"/>
              <a:ext cx="3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solidFill>
                    <a:srgbClr val="0066CC"/>
                  </a:solidFill>
                  <a:latin typeface="Arial Narrow" panose="020B0606020202030204" pitchFamily="34" charset="0"/>
                  <a:ea typeface="宋体" panose="02010600030101010101" pitchFamily="2" charset="-122"/>
                </a:rPr>
                <a:t>n </a:t>
              </a:r>
              <a:r>
                <a:rPr lang="zh-CN" altLang="en-US">
                  <a:solidFill>
                    <a:srgbClr val="0066CC"/>
                  </a:solidFill>
                  <a:latin typeface="Arial Narrow" panose="020B0606020202030204" pitchFamily="34" charset="0"/>
                  <a:ea typeface="宋体" panose="02010600030101010101" pitchFamily="2" charset="-122"/>
                </a:rPr>
                <a:t>层</a:t>
              </a:r>
            </a:p>
          </p:txBody>
        </p:sp>
        <p:grpSp>
          <p:nvGrpSpPr>
            <p:cNvPr id="156" name="Group 4262">
              <a:extLst>
                <a:ext uri="{FF2B5EF4-FFF2-40B4-BE49-F238E27FC236}">
                  <a16:creationId xmlns:a16="http://schemas.microsoft.com/office/drawing/2014/main" id="{C7CF7BEA-1316-F415-7C95-4488269E86C0}"/>
                </a:ext>
              </a:extLst>
            </p:cNvPr>
            <p:cNvGrpSpPr>
              <a:grpSpLocks/>
            </p:cNvGrpSpPr>
            <p:nvPr/>
          </p:nvGrpSpPr>
          <p:grpSpPr bwMode="auto">
            <a:xfrm>
              <a:off x="3259" y="3002"/>
              <a:ext cx="714" cy="443"/>
              <a:chOff x="3264" y="3157"/>
              <a:chExt cx="714" cy="443"/>
            </a:xfrm>
          </p:grpSpPr>
          <p:sp>
            <p:nvSpPr>
              <p:cNvPr id="450" name="AutoShape 4263">
                <a:extLst>
                  <a:ext uri="{FF2B5EF4-FFF2-40B4-BE49-F238E27FC236}">
                    <a16:creationId xmlns:a16="http://schemas.microsoft.com/office/drawing/2014/main" id="{2D530523-D447-509C-32EF-7F4925FB0183}"/>
                  </a:ext>
                </a:extLst>
              </p:cNvPr>
              <p:cNvSpPr>
                <a:spLocks noChangeArrowheads="1"/>
              </p:cNvSpPr>
              <p:nvPr/>
            </p:nvSpPr>
            <p:spPr bwMode="auto">
              <a:xfrm>
                <a:off x="3264" y="3232"/>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51" name="AutoShape 4264">
                <a:extLst>
                  <a:ext uri="{FF2B5EF4-FFF2-40B4-BE49-F238E27FC236}">
                    <a16:creationId xmlns:a16="http://schemas.microsoft.com/office/drawing/2014/main" id="{BE8B7021-8010-9E28-7949-01C6C500E148}"/>
                  </a:ext>
                </a:extLst>
              </p:cNvPr>
              <p:cNvSpPr>
                <a:spLocks noChangeArrowheads="1"/>
              </p:cNvSpPr>
              <p:nvPr/>
            </p:nvSpPr>
            <p:spPr bwMode="auto">
              <a:xfrm>
                <a:off x="3690" y="3157"/>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52" name="AutoShape 4265">
                <a:extLst>
                  <a:ext uri="{FF2B5EF4-FFF2-40B4-BE49-F238E27FC236}">
                    <a16:creationId xmlns:a16="http://schemas.microsoft.com/office/drawing/2014/main" id="{4D14E5C9-BB1F-1B6D-15A2-691C213DB448}"/>
                  </a:ext>
                </a:extLst>
              </p:cNvPr>
              <p:cNvSpPr>
                <a:spLocks noChangeArrowheads="1"/>
              </p:cNvSpPr>
              <p:nvPr/>
            </p:nvSpPr>
            <p:spPr bwMode="auto">
              <a:xfrm>
                <a:off x="3456" y="3312"/>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157" name="Group 4266">
              <a:extLst>
                <a:ext uri="{FF2B5EF4-FFF2-40B4-BE49-F238E27FC236}">
                  <a16:creationId xmlns:a16="http://schemas.microsoft.com/office/drawing/2014/main" id="{E6DF53F2-F5D2-4AF7-FE9D-46B0B76DD5F2}"/>
                </a:ext>
              </a:extLst>
            </p:cNvPr>
            <p:cNvGrpSpPr>
              <a:grpSpLocks/>
            </p:cNvGrpSpPr>
            <p:nvPr/>
          </p:nvGrpSpPr>
          <p:grpSpPr bwMode="auto">
            <a:xfrm>
              <a:off x="3271" y="2400"/>
              <a:ext cx="584" cy="558"/>
              <a:chOff x="3297" y="2256"/>
              <a:chExt cx="758" cy="724"/>
            </a:xfrm>
          </p:grpSpPr>
          <p:grpSp>
            <p:nvGrpSpPr>
              <p:cNvPr id="375" name="Group 4267">
                <a:extLst>
                  <a:ext uri="{FF2B5EF4-FFF2-40B4-BE49-F238E27FC236}">
                    <a16:creationId xmlns:a16="http://schemas.microsoft.com/office/drawing/2014/main" id="{E27DFB3B-4547-AD40-DEF7-5F25FF028658}"/>
                  </a:ext>
                </a:extLst>
              </p:cNvPr>
              <p:cNvGrpSpPr>
                <a:grpSpLocks/>
              </p:cNvGrpSpPr>
              <p:nvPr/>
            </p:nvGrpSpPr>
            <p:grpSpPr bwMode="auto">
              <a:xfrm>
                <a:off x="3297" y="2256"/>
                <a:ext cx="359" cy="580"/>
                <a:chOff x="516" y="612"/>
                <a:chExt cx="626" cy="1012"/>
              </a:xfrm>
            </p:grpSpPr>
            <p:sp>
              <p:nvSpPr>
                <p:cNvPr id="426" name="Freeform 4268">
                  <a:extLst>
                    <a:ext uri="{FF2B5EF4-FFF2-40B4-BE49-F238E27FC236}">
                      <a16:creationId xmlns:a16="http://schemas.microsoft.com/office/drawing/2014/main" id="{1E4C6C74-A320-D974-AD90-FE9FDD1414C7}"/>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427" name="Freeform 4269">
                  <a:extLst>
                    <a:ext uri="{FF2B5EF4-FFF2-40B4-BE49-F238E27FC236}">
                      <a16:creationId xmlns:a16="http://schemas.microsoft.com/office/drawing/2014/main" id="{FE86A954-AD4E-5AC3-0D29-B555795824D4}"/>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428" name="Freeform 4270">
                  <a:extLst>
                    <a:ext uri="{FF2B5EF4-FFF2-40B4-BE49-F238E27FC236}">
                      <a16:creationId xmlns:a16="http://schemas.microsoft.com/office/drawing/2014/main" id="{38DB6800-60EB-4678-0000-49860E3616D7}"/>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29" name="Freeform 4271">
                  <a:extLst>
                    <a:ext uri="{FF2B5EF4-FFF2-40B4-BE49-F238E27FC236}">
                      <a16:creationId xmlns:a16="http://schemas.microsoft.com/office/drawing/2014/main" id="{8077CA47-A8A7-84FA-1620-83C120A4707D}"/>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430" name="Line 4272">
                  <a:extLst>
                    <a:ext uri="{FF2B5EF4-FFF2-40B4-BE49-F238E27FC236}">
                      <a16:creationId xmlns:a16="http://schemas.microsoft.com/office/drawing/2014/main" id="{1711DBB9-BE87-92D5-3E7F-077071D29564}"/>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31" name="Oval 4273">
                  <a:extLst>
                    <a:ext uri="{FF2B5EF4-FFF2-40B4-BE49-F238E27FC236}">
                      <a16:creationId xmlns:a16="http://schemas.microsoft.com/office/drawing/2014/main" id="{2D4705CF-3F19-7DAF-C434-33F6A271E4B9}"/>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32" name="Line 4274">
                  <a:extLst>
                    <a:ext uri="{FF2B5EF4-FFF2-40B4-BE49-F238E27FC236}">
                      <a16:creationId xmlns:a16="http://schemas.microsoft.com/office/drawing/2014/main" id="{439CB93E-0D54-5281-5340-43DF77274B5A}"/>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33" name="Line 4275">
                  <a:extLst>
                    <a:ext uri="{FF2B5EF4-FFF2-40B4-BE49-F238E27FC236}">
                      <a16:creationId xmlns:a16="http://schemas.microsoft.com/office/drawing/2014/main" id="{194CE719-64A0-A1F2-76FE-D9C3B6CBF618}"/>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34" name="Line 4276">
                  <a:extLst>
                    <a:ext uri="{FF2B5EF4-FFF2-40B4-BE49-F238E27FC236}">
                      <a16:creationId xmlns:a16="http://schemas.microsoft.com/office/drawing/2014/main" id="{04E3F8AF-3B5B-8FB4-5B32-B82041A4F418}"/>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35" name="Line 4277">
                  <a:extLst>
                    <a:ext uri="{FF2B5EF4-FFF2-40B4-BE49-F238E27FC236}">
                      <a16:creationId xmlns:a16="http://schemas.microsoft.com/office/drawing/2014/main" id="{9916DE13-AAB6-3E08-7229-4521AC29D2D5}"/>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36" name="Freeform 4278">
                  <a:extLst>
                    <a:ext uri="{FF2B5EF4-FFF2-40B4-BE49-F238E27FC236}">
                      <a16:creationId xmlns:a16="http://schemas.microsoft.com/office/drawing/2014/main" id="{04C6ABD5-7AEA-EF47-8781-76711DB2C1BE}"/>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37" name="Freeform 4279">
                  <a:extLst>
                    <a:ext uri="{FF2B5EF4-FFF2-40B4-BE49-F238E27FC236}">
                      <a16:creationId xmlns:a16="http://schemas.microsoft.com/office/drawing/2014/main" id="{212CD52D-159E-6694-A916-CC5DC01CB567}"/>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38" name="Freeform 4280">
                  <a:extLst>
                    <a:ext uri="{FF2B5EF4-FFF2-40B4-BE49-F238E27FC236}">
                      <a16:creationId xmlns:a16="http://schemas.microsoft.com/office/drawing/2014/main" id="{02BBA385-2895-D1FE-AD68-8D8CAD00DBAC}"/>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39" name="Line 4281">
                  <a:extLst>
                    <a:ext uri="{FF2B5EF4-FFF2-40B4-BE49-F238E27FC236}">
                      <a16:creationId xmlns:a16="http://schemas.microsoft.com/office/drawing/2014/main" id="{4742128D-4575-A210-0E07-59D8EE2096D7}"/>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40" name="Line 4282">
                  <a:extLst>
                    <a:ext uri="{FF2B5EF4-FFF2-40B4-BE49-F238E27FC236}">
                      <a16:creationId xmlns:a16="http://schemas.microsoft.com/office/drawing/2014/main" id="{5BFB2AB9-5D72-1A67-3C71-11FAFAAFF717}"/>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41" name="Line 4283">
                  <a:extLst>
                    <a:ext uri="{FF2B5EF4-FFF2-40B4-BE49-F238E27FC236}">
                      <a16:creationId xmlns:a16="http://schemas.microsoft.com/office/drawing/2014/main" id="{C7C0F8B0-FB0C-5A67-A4C8-AF08F3E29E5E}"/>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42" name="Freeform 4284">
                  <a:extLst>
                    <a:ext uri="{FF2B5EF4-FFF2-40B4-BE49-F238E27FC236}">
                      <a16:creationId xmlns:a16="http://schemas.microsoft.com/office/drawing/2014/main" id="{A5900872-DC69-D548-277A-902191183387}"/>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443" name="Line 4285">
                  <a:extLst>
                    <a:ext uri="{FF2B5EF4-FFF2-40B4-BE49-F238E27FC236}">
                      <a16:creationId xmlns:a16="http://schemas.microsoft.com/office/drawing/2014/main" id="{65446B4C-B137-4DBF-7F36-9E4FCE83E6E1}"/>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44" name="Freeform 4286">
                  <a:extLst>
                    <a:ext uri="{FF2B5EF4-FFF2-40B4-BE49-F238E27FC236}">
                      <a16:creationId xmlns:a16="http://schemas.microsoft.com/office/drawing/2014/main" id="{253B9BF5-9691-889B-B10E-4A16562111A5}"/>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445" name="Freeform 4287">
                  <a:extLst>
                    <a:ext uri="{FF2B5EF4-FFF2-40B4-BE49-F238E27FC236}">
                      <a16:creationId xmlns:a16="http://schemas.microsoft.com/office/drawing/2014/main" id="{44F7AFEE-1EA2-2D67-4BD8-BCB4206DF604}"/>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446" name="Freeform 4288">
                  <a:extLst>
                    <a:ext uri="{FF2B5EF4-FFF2-40B4-BE49-F238E27FC236}">
                      <a16:creationId xmlns:a16="http://schemas.microsoft.com/office/drawing/2014/main" id="{69B0AFFF-FF82-BF41-F48C-613ADF84AA95}"/>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447" name="Line 4289">
                  <a:extLst>
                    <a:ext uri="{FF2B5EF4-FFF2-40B4-BE49-F238E27FC236}">
                      <a16:creationId xmlns:a16="http://schemas.microsoft.com/office/drawing/2014/main" id="{5264051C-4827-F86D-EF19-4F7741B7479E}"/>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48" name="Line 4290">
                  <a:extLst>
                    <a:ext uri="{FF2B5EF4-FFF2-40B4-BE49-F238E27FC236}">
                      <a16:creationId xmlns:a16="http://schemas.microsoft.com/office/drawing/2014/main" id="{3DD9FCD6-A183-C9EC-3048-F320078A3882}"/>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49" name="Line 4291">
                  <a:extLst>
                    <a:ext uri="{FF2B5EF4-FFF2-40B4-BE49-F238E27FC236}">
                      <a16:creationId xmlns:a16="http://schemas.microsoft.com/office/drawing/2014/main" id="{218BE659-EE8F-1FFA-655F-42B5AE96A8E0}"/>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376" name="Group 4292">
                <a:extLst>
                  <a:ext uri="{FF2B5EF4-FFF2-40B4-BE49-F238E27FC236}">
                    <a16:creationId xmlns:a16="http://schemas.microsoft.com/office/drawing/2014/main" id="{69259E49-845D-66B9-C836-AF8700EA7B68}"/>
                  </a:ext>
                </a:extLst>
              </p:cNvPr>
              <p:cNvGrpSpPr>
                <a:grpSpLocks/>
              </p:cNvGrpSpPr>
              <p:nvPr/>
            </p:nvGrpSpPr>
            <p:grpSpPr bwMode="auto">
              <a:xfrm>
                <a:off x="3433" y="2400"/>
                <a:ext cx="359" cy="580"/>
                <a:chOff x="516" y="612"/>
                <a:chExt cx="626" cy="1012"/>
              </a:xfrm>
            </p:grpSpPr>
            <p:sp>
              <p:nvSpPr>
                <p:cNvPr id="402" name="Freeform 4293">
                  <a:extLst>
                    <a:ext uri="{FF2B5EF4-FFF2-40B4-BE49-F238E27FC236}">
                      <a16:creationId xmlns:a16="http://schemas.microsoft.com/office/drawing/2014/main" id="{23876CAE-4297-45E8-3606-C857AEA3ED9A}"/>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403" name="Freeform 4294">
                  <a:extLst>
                    <a:ext uri="{FF2B5EF4-FFF2-40B4-BE49-F238E27FC236}">
                      <a16:creationId xmlns:a16="http://schemas.microsoft.com/office/drawing/2014/main" id="{4CC87A30-DED8-DB4A-1EBA-BCD17C7B356C}"/>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404" name="Freeform 4295">
                  <a:extLst>
                    <a:ext uri="{FF2B5EF4-FFF2-40B4-BE49-F238E27FC236}">
                      <a16:creationId xmlns:a16="http://schemas.microsoft.com/office/drawing/2014/main" id="{DDF88C98-3734-A337-E70B-B9D9F04F9668}"/>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05" name="Freeform 4296">
                  <a:extLst>
                    <a:ext uri="{FF2B5EF4-FFF2-40B4-BE49-F238E27FC236}">
                      <a16:creationId xmlns:a16="http://schemas.microsoft.com/office/drawing/2014/main" id="{17F207F6-BFF6-06F4-17E0-3485F1F99995}"/>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406" name="Line 4297">
                  <a:extLst>
                    <a:ext uri="{FF2B5EF4-FFF2-40B4-BE49-F238E27FC236}">
                      <a16:creationId xmlns:a16="http://schemas.microsoft.com/office/drawing/2014/main" id="{B293EEA4-89BC-45AF-9E0D-A7D4579C592D}"/>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07" name="Oval 4298">
                  <a:extLst>
                    <a:ext uri="{FF2B5EF4-FFF2-40B4-BE49-F238E27FC236}">
                      <a16:creationId xmlns:a16="http://schemas.microsoft.com/office/drawing/2014/main" id="{CE6F8C08-294B-47A9-7418-82058FBA8DCE}"/>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8" name="Line 4299">
                  <a:extLst>
                    <a:ext uri="{FF2B5EF4-FFF2-40B4-BE49-F238E27FC236}">
                      <a16:creationId xmlns:a16="http://schemas.microsoft.com/office/drawing/2014/main" id="{BEEBFC4B-072F-C97A-C7DB-63976F40D2FB}"/>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09" name="Line 4300">
                  <a:extLst>
                    <a:ext uri="{FF2B5EF4-FFF2-40B4-BE49-F238E27FC236}">
                      <a16:creationId xmlns:a16="http://schemas.microsoft.com/office/drawing/2014/main" id="{C1EE586D-2717-CEE5-8192-FFCB2D200A02}"/>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10" name="Line 4301">
                  <a:extLst>
                    <a:ext uri="{FF2B5EF4-FFF2-40B4-BE49-F238E27FC236}">
                      <a16:creationId xmlns:a16="http://schemas.microsoft.com/office/drawing/2014/main" id="{B9936322-9C6B-9796-12CB-A73E686C96BD}"/>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11" name="Line 4302">
                  <a:extLst>
                    <a:ext uri="{FF2B5EF4-FFF2-40B4-BE49-F238E27FC236}">
                      <a16:creationId xmlns:a16="http://schemas.microsoft.com/office/drawing/2014/main" id="{40197155-06A7-B05F-D5EA-FAD68CD04105}"/>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12" name="Freeform 4303">
                  <a:extLst>
                    <a:ext uri="{FF2B5EF4-FFF2-40B4-BE49-F238E27FC236}">
                      <a16:creationId xmlns:a16="http://schemas.microsoft.com/office/drawing/2014/main" id="{49559D85-6725-ED7D-CB78-B410CE3395B5}"/>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13" name="Freeform 4304">
                  <a:extLst>
                    <a:ext uri="{FF2B5EF4-FFF2-40B4-BE49-F238E27FC236}">
                      <a16:creationId xmlns:a16="http://schemas.microsoft.com/office/drawing/2014/main" id="{DF307B5C-7199-2A43-3DAD-8C96DAFE8D85}"/>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14" name="Freeform 4305">
                  <a:extLst>
                    <a:ext uri="{FF2B5EF4-FFF2-40B4-BE49-F238E27FC236}">
                      <a16:creationId xmlns:a16="http://schemas.microsoft.com/office/drawing/2014/main" id="{DC301047-6476-9479-8A80-46960C0E5908}"/>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15" name="Line 4306">
                  <a:extLst>
                    <a:ext uri="{FF2B5EF4-FFF2-40B4-BE49-F238E27FC236}">
                      <a16:creationId xmlns:a16="http://schemas.microsoft.com/office/drawing/2014/main" id="{4C68AFD5-7FBA-DAAC-94F3-3DF3485D0A07}"/>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16" name="Line 4307">
                  <a:extLst>
                    <a:ext uri="{FF2B5EF4-FFF2-40B4-BE49-F238E27FC236}">
                      <a16:creationId xmlns:a16="http://schemas.microsoft.com/office/drawing/2014/main" id="{39734EB2-9598-758E-0703-A28CBB08847A}"/>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17" name="Line 4308">
                  <a:extLst>
                    <a:ext uri="{FF2B5EF4-FFF2-40B4-BE49-F238E27FC236}">
                      <a16:creationId xmlns:a16="http://schemas.microsoft.com/office/drawing/2014/main" id="{2A1549D3-9EFD-B47F-2AAE-873BC8DF5BF0}"/>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18" name="Freeform 4309">
                  <a:extLst>
                    <a:ext uri="{FF2B5EF4-FFF2-40B4-BE49-F238E27FC236}">
                      <a16:creationId xmlns:a16="http://schemas.microsoft.com/office/drawing/2014/main" id="{A8177DAE-F3B7-E9C2-C6A4-95DBEDCD3015}"/>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419" name="Line 4310">
                  <a:extLst>
                    <a:ext uri="{FF2B5EF4-FFF2-40B4-BE49-F238E27FC236}">
                      <a16:creationId xmlns:a16="http://schemas.microsoft.com/office/drawing/2014/main" id="{E4D50E69-41CB-19F6-CFD9-3AF6D8AA797F}"/>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20" name="Freeform 4311">
                  <a:extLst>
                    <a:ext uri="{FF2B5EF4-FFF2-40B4-BE49-F238E27FC236}">
                      <a16:creationId xmlns:a16="http://schemas.microsoft.com/office/drawing/2014/main" id="{F7460A5B-82BC-78B4-7912-ACDC7594B61F}"/>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421" name="Freeform 4312">
                  <a:extLst>
                    <a:ext uri="{FF2B5EF4-FFF2-40B4-BE49-F238E27FC236}">
                      <a16:creationId xmlns:a16="http://schemas.microsoft.com/office/drawing/2014/main" id="{1B5F4D1D-B1B0-8C4E-8039-E09F4E2054C4}"/>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422" name="Freeform 4313">
                  <a:extLst>
                    <a:ext uri="{FF2B5EF4-FFF2-40B4-BE49-F238E27FC236}">
                      <a16:creationId xmlns:a16="http://schemas.microsoft.com/office/drawing/2014/main" id="{9479EB9E-93E7-D23F-D7D4-879E805ACA1C}"/>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423" name="Line 4314">
                  <a:extLst>
                    <a:ext uri="{FF2B5EF4-FFF2-40B4-BE49-F238E27FC236}">
                      <a16:creationId xmlns:a16="http://schemas.microsoft.com/office/drawing/2014/main" id="{1974CBFF-D20F-E32A-A844-97FF75ECABD0}"/>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24" name="Line 4315">
                  <a:extLst>
                    <a:ext uri="{FF2B5EF4-FFF2-40B4-BE49-F238E27FC236}">
                      <a16:creationId xmlns:a16="http://schemas.microsoft.com/office/drawing/2014/main" id="{990217DC-FF96-26EC-A388-8235B1318350}"/>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25" name="Line 4316">
                  <a:extLst>
                    <a:ext uri="{FF2B5EF4-FFF2-40B4-BE49-F238E27FC236}">
                      <a16:creationId xmlns:a16="http://schemas.microsoft.com/office/drawing/2014/main" id="{5184E2E4-7199-C6F3-D081-EBDEA140999D}"/>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377" name="Group 4317">
                <a:extLst>
                  <a:ext uri="{FF2B5EF4-FFF2-40B4-BE49-F238E27FC236}">
                    <a16:creationId xmlns:a16="http://schemas.microsoft.com/office/drawing/2014/main" id="{FC2117FD-E4C8-4B21-59A7-2AAA91DE8AEA}"/>
                  </a:ext>
                </a:extLst>
              </p:cNvPr>
              <p:cNvGrpSpPr>
                <a:grpSpLocks/>
              </p:cNvGrpSpPr>
              <p:nvPr/>
            </p:nvGrpSpPr>
            <p:grpSpPr bwMode="auto">
              <a:xfrm>
                <a:off x="3696" y="2304"/>
                <a:ext cx="359" cy="580"/>
                <a:chOff x="516" y="612"/>
                <a:chExt cx="626" cy="1012"/>
              </a:xfrm>
            </p:grpSpPr>
            <p:sp>
              <p:nvSpPr>
                <p:cNvPr id="378" name="Freeform 4318">
                  <a:extLst>
                    <a:ext uri="{FF2B5EF4-FFF2-40B4-BE49-F238E27FC236}">
                      <a16:creationId xmlns:a16="http://schemas.microsoft.com/office/drawing/2014/main" id="{72C631A2-1C02-FB13-FD45-6B26C13072F9}"/>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379" name="Freeform 4319">
                  <a:extLst>
                    <a:ext uri="{FF2B5EF4-FFF2-40B4-BE49-F238E27FC236}">
                      <a16:creationId xmlns:a16="http://schemas.microsoft.com/office/drawing/2014/main" id="{4A96B5A4-E759-5380-E0AC-BF2BE7B84A3C}"/>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380" name="Freeform 4320">
                  <a:extLst>
                    <a:ext uri="{FF2B5EF4-FFF2-40B4-BE49-F238E27FC236}">
                      <a16:creationId xmlns:a16="http://schemas.microsoft.com/office/drawing/2014/main" id="{F17B5AA6-424A-7002-2FB4-8E59EB42CFE8}"/>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81" name="Freeform 4321">
                  <a:extLst>
                    <a:ext uri="{FF2B5EF4-FFF2-40B4-BE49-F238E27FC236}">
                      <a16:creationId xmlns:a16="http://schemas.microsoft.com/office/drawing/2014/main" id="{FBC48ACF-F4C1-3C67-C601-C44DE21CBE17}"/>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382" name="Line 4322">
                  <a:extLst>
                    <a:ext uri="{FF2B5EF4-FFF2-40B4-BE49-F238E27FC236}">
                      <a16:creationId xmlns:a16="http://schemas.microsoft.com/office/drawing/2014/main" id="{F8CEC9C0-5150-C823-16D3-6FD65FFC4CEF}"/>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83" name="Oval 4323">
                  <a:extLst>
                    <a:ext uri="{FF2B5EF4-FFF2-40B4-BE49-F238E27FC236}">
                      <a16:creationId xmlns:a16="http://schemas.microsoft.com/office/drawing/2014/main" id="{083A19B5-79D4-C0C1-E172-D4BE9616035D}"/>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84" name="Line 4324">
                  <a:extLst>
                    <a:ext uri="{FF2B5EF4-FFF2-40B4-BE49-F238E27FC236}">
                      <a16:creationId xmlns:a16="http://schemas.microsoft.com/office/drawing/2014/main" id="{0B671F1B-4507-C5D1-C264-9A3557E242F3}"/>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85" name="Line 4325">
                  <a:extLst>
                    <a:ext uri="{FF2B5EF4-FFF2-40B4-BE49-F238E27FC236}">
                      <a16:creationId xmlns:a16="http://schemas.microsoft.com/office/drawing/2014/main" id="{FEBF5911-BE7F-9811-B289-332D03FBB29B}"/>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86" name="Line 4326">
                  <a:extLst>
                    <a:ext uri="{FF2B5EF4-FFF2-40B4-BE49-F238E27FC236}">
                      <a16:creationId xmlns:a16="http://schemas.microsoft.com/office/drawing/2014/main" id="{F28878D9-A932-6DCA-8856-3F4E304C4F06}"/>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87" name="Line 4327">
                  <a:extLst>
                    <a:ext uri="{FF2B5EF4-FFF2-40B4-BE49-F238E27FC236}">
                      <a16:creationId xmlns:a16="http://schemas.microsoft.com/office/drawing/2014/main" id="{6BA18102-1732-0071-2DBA-A997B10BFF19}"/>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88" name="Freeform 4328">
                  <a:extLst>
                    <a:ext uri="{FF2B5EF4-FFF2-40B4-BE49-F238E27FC236}">
                      <a16:creationId xmlns:a16="http://schemas.microsoft.com/office/drawing/2014/main" id="{B0166CB1-B9AB-772B-1AA9-C5D404E91B00}"/>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89" name="Freeform 4329">
                  <a:extLst>
                    <a:ext uri="{FF2B5EF4-FFF2-40B4-BE49-F238E27FC236}">
                      <a16:creationId xmlns:a16="http://schemas.microsoft.com/office/drawing/2014/main" id="{73ED7DFD-2B88-308E-A6C0-315ED0832B49}"/>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90" name="Freeform 4330">
                  <a:extLst>
                    <a:ext uri="{FF2B5EF4-FFF2-40B4-BE49-F238E27FC236}">
                      <a16:creationId xmlns:a16="http://schemas.microsoft.com/office/drawing/2014/main" id="{4E3628E7-409E-0CFD-3907-3B7C2CBA2689}"/>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91" name="Line 4331">
                  <a:extLst>
                    <a:ext uri="{FF2B5EF4-FFF2-40B4-BE49-F238E27FC236}">
                      <a16:creationId xmlns:a16="http://schemas.microsoft.com/office/drawing/2014/main" id="{84BFA52C-D9F6-F0D0-C453-97EC16491403}"/>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92" name="Line 4332">
                  <a:extLst>
                    <a:ext uri="{FF2B5EF4-FFF2-40B4-BE49-F238E27FC236}">
                      <a16:creationId xmlns:a16="http://schemas.microsoft.com/office/drawing/2014/main" id="{8D3054FA-32C3-D472-3A10-6E1D110DE84A}"/>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93" name="Line 4333">
                  <a:extLst>
                    <a:ext uri="{FF2B5EF4-FFF2-40B4-BE49-F238E27FC236}">
                      <a16:creationId xmlns:a16="http://schemas.microsoft.com/office/drawing/2014/main" id="{0DD0FF35-1AF9-0E1A-5CD3-4957349D02A3}"/>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94" name="Freeform 4334">
                  <a:extLst>
                    <a:ext uri="{FF2B5EF4-FFF2-40B4-BE49-F238E27FC236}">
                      <a16:creationId xmlns:a16="http://schemas.microsoft.com/office/drawing/2014/main" id="{92EC98B8-3864-8430-EB1D-40E481D888A0}"/>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395" name="Line 4335">
                  <a:extLst>
                    <a:ext uri="{FF2B5EF4-FFF2-40B4-BE49-F238E27FC236}">
                      <a16:creationId xmlns:a16="http://schemas.microsoft.com/office/drawing/2014/main" id="{1DE3746E-FFA1-F3DE-678D-60A4E9EC9B10}"/>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96" name="Freeform 4336">
                  <a:extLst>
                    <a:ext uri="{FF2B5EF4-FFF2-40B4-BE49-F238E27FC236}">
                      <a16:creationId xmlns:a16="http://schemas.microsoft.com/office/drawing/2014/main" id="{24DF574D-8F41-D6D6-34F6-EC4872B3F04C}"/>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397" name="Freeform 4337">
                  <a:extLst>
                    <a:ext uri="{FF2B5EF4-FFF2-40B4-BE49-F238E27FC236}">
                      <a16:creationId xmlns:a16="http://schemas.microsoft.com/office/drawing/2014/main" id="{DA6481C4-6DE5-ACD9-E2C9-B73D98138BCD}"/>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398" name="Freeform 4338">
                  <a:extLst>
                    <a:ext uri="{FF2B5EF4-FFF2-40B4-BE49-F238E27FC236}">
                      <a16:creationId xmlns:a16="http://schemas.microsoft.com/office/drawing/2014/main" id="{2B34202A-E86A-4308-9D87-424CF941D2D6}"/>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399" name="Line 4339">
                  <a:extLst>
                    <a:ext uri="{FF2B5EF4-FFF2-40B4-BE49-F238E27FC236}">
                      <a16:creationId xmlns:a16="http://schemas.microsoft.com/office/drawing/2014/main" id="{7C13974B-797D-6B40-428E-56DBC4616D77}"/>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00" name="Line 4340">
                  <a:extLst>
                    <a:ext uri="{FF2B5EF4-FFF2-40B4-BE49-F238E27FC236}">
                      <a16:creationId xmlns:a16="http://schemas.microsoft.com/office/drawing/2014/main" id="{188CAACA-4C2C-2B33-4EA0-83D9FD93F2B0}"/>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01" name="Line 4341">
                  <a:extLst>
                    <a:ext uri="{FF2B5EF4-FFF2-40B4-BE49-F238E27FC236}">
                      <a16:creationId xmlns:a16="http://schemas.microsoft.com/office/drawing/2014/main" id="{E21F539F-FE5F-7E41-BB79-50ADCA52F9AB}"/>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grpSp>
          <p:nvGrpSpPr>
            <p:cNvPr id="158" name="Group 4342">
              <a:extLst>
                <a:ext uri="{FF2B5EF4-FFF2-40B4-BE49-F238E27FC236}">
                  <a16:creationId xmlns:a16="http://schemas.microsoft.com/office/drawing/2014/main" id="{F8AA8A56-78D6-05FF-3F64-A783B9857BA0}"/>
                </a:ext>
              </a:extLst>
            </p:cNvPr>
            <p:cNvGrpSpPr>
              <a:grpSpLocks/>
            </p:cNvGrpSpPr>
            <p:nvPr/>
          </p:nvGrpSpPr>
          <p:grpSpPr bwMode="auto">
            <a:xfrm>
              <a:off x="3285" y="1285"/>
              <a:ext cx="624" cy="459"/>
              <a:chOff x="3303" y="864"/>
              <a:chExt cx="775" cy="570"/>
            </a:xfrm>
          </p:grpSpPr>
          <p:grpSp>
            <p:nvGrpSpPr>
              <p:cNvPr id="235" name="Group 4343">
                <a:extLst>
                  <a:ext uri="{FF2B5EF4-FFF2-40B4-BE49-F238E27FC236}">
                    <a16:creationId xmlns:a16="http://schemas.microsoft.com/office/drawing/2014/main" id="{EC2449D8-0979-1719-E517-3C11A25A5C53}"/>
                  </a:ext>
                </a:extLst>
              </p:cNvPr>
              <p:cNvGrpSpPr>
                <a:grpSpLocks/>
              </p:cNvGrpSpPr>
              <p:nvPr/>
            </p:nvGrpSpPr>
            <p:grpSpPr bwMode="auto">
              <a:xfrm>
                <a:off x="3303" y="874"/>
                <a:ext cx="334" cy="368"/>
                <a:chOff x="2967" y="2733"/>
                <a:chExt cx="789" cy="870"/>
              </a:xfrm>
            </p:grpSpPr>
            <p:grpSp>
              <p:nvGrpSpPr>
                <p:cNvPr id="348" name="Group 4344">
                  <a:extLst>
                    <a:ext uri="{FF2B5EF4-FFF2-40B4-BE49-F238E27FC236}">
                      <a16:creationId xmlns:a16="http://schemas.microsoft.com/office/drawing/2014/main" id="{ABEBAC5C-38CD-C4F1-E1E7-E3B94B488DB5}"/>
                    </a:ext>
                  </a:extLst>
                </p:cNvPr>
                <p:cNvGrpSpPr>
                  <a:grpSpLocks/>
                </p:cNvGrpSpPr>
                <p:nvPr/>
              </p:nvGrpSpPr>
              <p:grpSpPr bwMode="auto">
                <a:xfrm>
                  <a:off x="2967" y="3191"/>
                  <a:ext cx="763" cy="412"/>
                  <a:chOff x="1929" y="1343"/>
                  <a:chExt cx="763" cy="412"/>
                </a:xfrm>
              </p:grpSpPr>
              <p:sp>
                <p:nvSpPr>
                  <p:cNvPr id="361" name="Freeform 4345">
                    <a:extLst>
                      <a:ext uri="{FF2B5EF4-FFF2-40B4-BE49-F238E27FC236}">
                        <a16:creationId xmlns:a16="http://schemas.microsoft.com/office/drawing/2014/main" id="{5F9C6D11-6B92-16F9-4234-D7844072AFDC}"/>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62" name="Freeform 4346">
                    <a:extLst>
                      <a:ext uri="{FF2B5EF4-FFF2-40B4-BE49-F238E27FC236}">
                        <a16:creationId xmlns:a16="http://schemas.microsoft.com/office/drawing/2014/main" id="{36C57BDC-2EC6-08A8-32A8-92881E2F6F8C}"/>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63" name="Freeform 4347">
                    <a:extLst>
                      <a:ext uri="{FF2B5EF4-FFF2-40B4-BE49-F238E27FC236}">
                        <a16:creationId xmlns:a16="http://schemas.microsoft.com/office/drawing/2014/main" id="{5593E79E-15AF-F242-BFBF-34CA25B2E4B5}"/>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64" name="Freeform 4348">
                    <a:extLst>
                      <a:ext uri="{FF2B5EF4-FFF2-40B4-BE49-F238E27FC236}">
                        <a16:creationId xmlns:a16="http://schemas.microsoft.com/office/drawing/2014/main" id="{2EFA2174-A12E-C212-8574-087555B00941}"/>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365" name="Freeform 4349">
                    <a:extLst>
                      <a:ext uri="{FF2B5EF4-FFF2-40B4-BE49-F238E27FC236}">
                        <a16:creationId xmlns:a16="http://schemas.microsoft.com/office/drawing/2014/main" id="{42C79BA4-D02F-4EC6-8B22-113F253B9B6B}"/>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366" name="Freeform 4350">
                    <a:extLst>
                      <a:ext uri="{FF2B5EF4-FFF2-40B4-BE49-F238E27FC236}">
                        <a16:creationId xmlns:a16="http://schemas.microsoft.com/office/drawing/2014/main" id="{DF6BF4FC-9C43-51A6-A197-3EB24A964B30}"/>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367" name="Line 4351">
                    <a:extLst>
                      <a:ext uri="{FF2B5EF4-FFF2-40B4-BE49-F238E27FC236}">
                        <a16:creationId xmlns:a16="http://schemas.microsoft.com/office/drawing/2014/main" id="{BE9C73BF-948A-62A9-3039-282F7D4E9B42}"/>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68" name="Line 4352">
                    <a:extLst>
                      <a:ext uri="{FF2B5EF4-FFF2-40B4-BE49-F238E27FC236}">
                        <a16:creationId xmlns:a16="http://schemas.microsoft.com/office/drawing/2014/main" id="{14D5DC14-186A-F2B8-1480-2FC2B1B51FD8}"/>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69" name="Freeform 4353">
                    <a:extLst>
                      <a:ext uri="{FF2B5EF4-FFF2-40B4-BE49-F238E27FC236}">
                        <a16:creationId xmlns:a16="http://schemas.microsoft.com/office/drawing/2014/main" id="{1344AB3E-1138-068E-16B5-5724991D8CC0}"/>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370" name="Line 4354">
                    <a:extLst>
                      <a:ext uri="{FF2B5EF4-FFF2-40B4-BE49-F238E27FC236}">
                        <a16:creationId xmlns:a16="http://schemas.microsoft.com/office/drawing/2014/main" id="{0A6003ED-28F3-2024-FA8B-B5DA58648FB3}"/>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71" name="Line 4355">
                    <a:extLst>
                      <a:ext uri="{FF2B5EF4-FFF2-40B4-BE49-F238E27FC236}">
                        <a16:creationId xmlns:a16="http://schemas.microsoft.com/office/drawing/2014/main" id="{DBC2E50E-E266-1E5A-DE0B-D27DAA23CCA8}"/>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72" name="Line 4356">
                    <a:extLst>
                      <a:ext uri="{FF2B5EF4-FFF2-40B4-BE49-F238E27FC236}">
                        <a16:creationId xmlns:a16="http://schemas.microsoft.com/office/drawing/2014/main" id="{D788F5CD-4D4D-8E64-BA37-B8E58692E96E}"/>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73" name="Line 4357">
                    <a:extLst>
                      <a:ext uri="{FF2B5EF4-FFF2-40B4-BE49-F238E27FC236}">
                        <a16:creationId xmlns:a16="http://schemas.microsoft.com/office/drawing/2014/main" id="{CF9C9A63-AE52-5E37-6A16-D5C81F1E371F}"/>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74" name="Freeform 4358">
                    <a:extLst>
                      <a:ext uri="{FF2B5EF4-FFF2-40B4-BE49-F238E27FC236}">
                        <a16:creationId xmlns:a16="http://schemas.microsoft.com/office/drawing/2014/main" id="{FE3F39D5-F429-66ED-4945-122DA18EA0DA}"/>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349" name="Group 4359">
                  <a:extLst>
                    <a:ext uri="{FF2B5EF4-FFF2-40B4-BE49-F238E27FC236}">
                      <a16:creationId xmlns:a16="http://schemas.microsoft.com/office/drawing/2014/main" id="{D1C7823F-9EAA-90BA-8FD0-E8B24B2279A3}"/>
                    </a:ext>
                  </a:extLst>
                </p:cNvPr>
                <p:cNvGrpSpPr>
                  <a:grpSpLocks/>
                </p:cNvGrpSpPr>
                <p:nvPr/>
              </p:nvGrpSpPr>
              <p:grpSpPr bwMode="auto">
                <a:xfrm>
                  <a:off x="3042" y="2733"/>
                  <a:ext cx="714" cy="672"/>
                  <a:chOff x="2004" y="885"/>
                  <a:chExt cx="714" cy="672"/>
                </a:xfrm>
              </p:grpSpPr>
              <p:sp>
                <p:nvSpPr>
                  <p:cNvPr id="350" name="Freeform 4360">
                    <a:extLst>
                      <a:ext uri="{FF2B5EF4-FFF2-40B4-BE49-F238E27FC236}">
                        <a16:creationId xmlns:a16="http://schemas.microsoft.com/office/drawing/2014/main" id="{68CDB6D8-A0CB-0CC5-C648-8755B2F1F82E}"/>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351" name="Freeform 4361">
                    <a:extLst>
                      <a:ext uri="{FF2B5EF4-FFF2-40B4-BE49-F238E27FC236}">
                        <a16:creationId xmlns:a16="http://schemas.microsoft.com/office/drawing/2014/main" id="{E97FAD37-9F59-194F-3305-FA5B26C63EE1}"/>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352" name="Oval 4362">
                    <a:extLst>
                      <a:ext uri="{FF2B5EF4-FFF2-40B4-BE49-F238E27FC236}">
                        <a16:creationId xmlns:a16="http://schemas.microsoft.com/office/drawing/2014/main" id="{401D00F1-231B-F0B2-E36F-8B474B6194F8}"/>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53" name="Freeform 4363">
                    <a:extLst>
                      <a:ext uri="{FF2B5EF4-FFF2-40B4-BE49-F238E27FC236}">
                        <a16:creationId xmlns:a16="http://schemas.microsoft.com/office/drawing/2014/main" id="{E6756F7D-507D-B53E-C657-E310B2EC9519}"/>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354" name="Freeform 4364">
                    <a:extLst>
                      <a:ext uri="{FF2B5EF4-FFF2-40B4-BE49-F238E27FC236}">
                        <a16:creationId xmlns:a16="http://schemas.microsoft.com/office/drawing/2014/main" id="{D519F6B9-6B9A-73A6-92AA-AA1C255C366C}"/>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55" name="Freeform 4365">
                    <a:extLst>
                      <a:ext uri="{FF2B5EF4-FFF2-40B4-BE49-F238E27FC236}">
                        <a16:creationId xmlns:a16="http://schemas.microsoft.com/office/drawing/2014/main" id="{4D960310-C4EC-0E33-F23D-F08E7C06CC6C}"/>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56" name="Freeform 4366">
                    <a:extLst>
                      <a:ext uri="{FF2B5EF4-FFF2-40B4-BE49-F238E27FC236}">
                        <a16:creationId xmlns:a16="http://schemas.microsoft.com/office/drawing/2014/main" id="{A3B95EA5-C825-CC77-854F-8C0036560D7D}"/>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357" name="Freeform 4367">
                    <a:extLst>
                      <a:ext uri="{FF2B5EF4-FFF2-40B4-BE49-F238E27FC236}">
                        <a16:creationId xmlns:a16="http://schemas.microsoft.com/office/drawing/2014/main" id="{14929BA0-3BB9-11CD-E1A7-D565DE3B49BC}"/>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58" name="Freeform 4368">
                    <a:extLst>
                      <a:ext uri="{FF2B5EF4-FFF2-40B4-BE49-F238E27FC236}">
                        <a16:creationId xmlns:a16="http://schemas.microsoft.com/office/drawing/2014/main" id="{43B407B1-5118-0DDB-E38B-812CE5689EB6}"/>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359" name="Freeform 4369">
                    <a:extLst>
                      <a:ext uri="{FF2B5EF4-FFF2-40B4-BE49-F238E27FC236}">
                        <a16:creationId xmlns:a16="http://schemas.microsoft.com/office/drawing/2014/main" id="{A302277E-2071-C115-2774-4C48134C465F}"/>
                      </a:ext>
                    </a:extLst>
                  </p:cNvPr>
                  <p:cNvSpPr>
                    <a:spLocks/>
                  </p:cNvSpPr>
                  <p:nvPr/>
                </p:nvSpPr>
                <p:spPr bwMode="auto">
                  <a:xfrm>
                    <a:off x="2070"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360" name="Line 4370">
                    <a:extLst>
                      <a:ext uri="{FF2B5EF4-FFF2-40B4-BE49-F238E27FC236}">
                        <a16:creationId xmlns:a16="http://schemas.microsoft.com/office/drawing/2014/main" id="{815BA082-F149-818D-81C0-13D025358455}"/>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236" name="Group 4371">
                <a:extLst>
                  <a:ext uri="{FF2B5EF4-FFF2-40B4-BE49-F238E27FC236}">
                    <a16:creationId xmlns:a16="http://schemas.microsoft.com/office/drawing/2014/main" id="{74BC11ED-9362-6BD5-FEF4-E18F85C379F8}"/>
                  </a:ext>
                </a:extLst>
              </p:cNvPr>
              <p:cNvGrpSpPr>
                <a:grpSpLocks/>
              </p:cNvGrpSpPr>
              <p:nvPr/>
            </p:nvGrpSpPr>
            <p:grpSpPr bwMode="auto">
              <a:xfrm>
                <a:off x="3399" y="970"/>
                <a:ext cx="334" cy="368"/>
                <a:chOff x="2967" y="2733"/>
                <a:chExt cx="789" cy="870"/>
              </a:xfrm>
            </p:grpSpPr>
            <p:grpSp>
              <p:nvGrpSpPr>
                <p:cNvPr id="321" name="Group 4372">
                  <a:extLst>
                    <a:ext uri="{FF2B5EF4-FFF2-40B4-BE49-F238E27FC236}">
                      <a16:creationId xmlns:a16="http://schemas.microsoft.com/office/drawing/2014/main" id="{83CAE17F-49B4-A747-926A-1337198DEA77}"/>
                    </a:ext>
                  </a:extLst>
                </p:cNvPr>
                <p:cNvGrpSpPr>
                  <a:grpSpLocks/>
                </p:cNvGrpSpPr>
                <p:nvPr/>
              </p:nvGrpSpPr>
              <p:grpSpPr bwMode="auto">
                <a:xfrm>
                  <a:off x="2967" y="3191"/>
                  <a:ext cx="763" cy="412"/>
                  <a:chOff x="1929" y="1343"/>
                  <a:chExt cx="763" cy="412"/>
                </a:xfrm>
              </p:grpSpPr>
              <p:sp>
                <p:nvSpPr>
                  <p:cNvPr id="334" name="Freeform 4373">
                    <a:extLst>
                      <a:ext uri="{FF2B5EF4-FFF2-40B4-BE49-F238E27FC236}">
                        <a16:creationId xmlns:a16="http://schemas.microsoft.com/office/drawing/2014/main" id="{76508CF8-E3AC-71CE-13A9-4DA4FCA2B93A}"/>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35" name="Freeform 4374">
                    <a:extLst>
                      <a:ext uri="{FF2B5EF4-FFF2-40B4-BE49-F238E27FC236}">
                        <a16:creationId xmlns:a16="http://schemas.microsoft.com/office/drawing/2014/main" id="{5A325273-85E1-DA58-70D9-69582CBACA41}"/>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36" name="Freeform 4375">
                    <a:extLst>
                      <a:ext uri="{FF2B5EF4-FFF2-40B4-BE49-F238E27FC236}">
                        <a16:creationId xmlns:a16="http://schemas.microsoft.com/office/drawing/2014/main" id="{F00A9B82-98FC-2EDB-F93A-032EFB28999E}"/>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37" name="Freeform 4376">
                    <a:extLst>
                      <a:ext uri="{FF2B5EF4-FFF2-40B4-BE49-F238E27FC236}">
                        <a16:creationId xmlns:a16="http://schemas.microsoft.com/office/drawing/2014/main" id="{AB68FBA8-1D51-FC00-F03E-689FF0A09E67}"/>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338" name="Freeform 4377">
                    <a:extLst>
                      <a:ext uri="{FF2B5EF4-FFF2-40B4-BE49-F238E27FC236}">
                        <a16:creationId xmlns:a16="http://schemas.microsoft.com/office/drawing/2014/main" id="{3F8C2699-8BE2-B253-F908-9150824B9668}"/>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339" name="Freeform 4378">
                    <a:extLst>
                      <a:ext uri="{FF2B5EF4-FFF2-40B4-BE49-F238E27FC236}">
                        <a16:creationId xmlns:a16="http://schemas.microsoft.com/office/drawing/2014/main" id="{7FEBDFED-60BE-7C3B-C71E-1C710D4B55D3}"/>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340" name="Line 4379">
                    <a:extLst>
                      <a:ext uri="{FF2B5EF4-FFF2-40B4-BE49-F238E27FC236}">
                        <a16:creationId xmlns:a16="http://schemas.microsoft.com/office/drawing/2014/main" id="{0C4DE93D-9CA1-DBF2-51BB-5AC2D16F6A47}"/>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41" name="Line 4380">
                    <a:extLst>
                      <a:ext uri="{FF2B5EF4-FFF2-40B4-BE49-F238E27FC236}">
                        <a16:creationId xmlns:a16="http://schemas.microsoft.com/office/drawing/2014/main" id="{D9D28476-75A4-F523-3458-38080BA9027A}"/>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42" name="Freeform 4381">
                    <a:extLst>
                      <a:ext uri="{FF2B5EF4-FFF2-40B4-BE49-F238E27FC236}">
                        <a16:creationId xmlns:a16="http://schemas.microsoft.com/office/drawing/2014/main" id="{986934F6-4CA2-683C-FAEC-695E9EF3C590}"/>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343" name="Line 4382">
                    <a:extLst>
                      <a:ext uri="{FF2B5EF4-FFF2-40B4-BE49-F238E27FC236}">
                        <a16:creationId xmlns:a16="http://schemas.microsoft.com/office/drawing/2014/main" id="{2E998448-619F-2545-CCD0-5EE44EF615F2}"/>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44" name="Line 4383">
                    <a:extLst>
                      <a:ext uri="{FF2B5EF4-FFF2-40B4-BE49-F238E27FC236}">
                        <a16:creationId xmlns:a16="http://schemas.microsoft.com/office/drawing/2014/main" id="{4566F213-4388-EBDC-DACA-AEA10557EF7C}"/>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45" name="Line 4384">
                    <a:extLst>
                      <a:ext uri="{FF2B5EF4-FFF2-40B4-BE49-F238E27FC236}">
                        <a16:creationId xmlns:a16="http://schemas.microsoft.com/office/drawing/2014/main" id="{E64A9A94-BD57-5D06-EADC-06152A9D9E45}"/>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46" name="Line 4385">
                    <a:extLst>
                      <a:ext uri="{FF2B5EF4-FFF2-40B4-BE49-F238E27FC236}">
                        <a16:creationId xmlns:a16="http://schemas.microsoft.com/office/drawing/2014/main" id="{4AFF7B5D-A78C-FFBE-D514-7ACDA20B717D}"/>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47" name="Freeform 4386">
                    <a:extLst>
                      <a:ext uri="{FF2B5EF4-FFF2-40B4-BE49-F238E27FC236}">
                        <a16:creationId xmlns:a16="http://schemas.microsoft.com/office/drawing/2014/main" id="{BEA334C1-6AF3-F498-51F1-A1FB9A5F3EB7}"/>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322" name="Group 4387">
                  <a:extLst>
                    <a:ext uri="{FF2B5EF4-FFF2-40B4-BE49-F238E27FC236}">
                      <a16:creationId xmlns:a16="http://schemas.microsoft.com/office/drawing/2014/main" id="{C9BEEBC3-167B-AC31-1E66-B93618F64163}"/>
                    </a:ext>
                  </a:extLst>
                </p:cNvPr>
                <p:cNvGrpSpPr>
                  <a:grpSpLocks/>
                </p:cNvGrpSpPr>
                <p:nvPr/>
              </p:nvGrpSpPr>
              <p:grpSpPr bwMode="auto">
                <a:xfrm>
                  <a:off x="3042" y="2733"/>
                  <a:ext cx="714" cy="672"/>
                  <a:chOff x="2004" y="885"/>
                  <a:chExt cx="714" cy="672"/>
                </a:xfrm>
              </p:grpSpPr>
              <p:sp>
                <p:nvSpPr>
                  <p:cNvPr id="323" name="Freeform 4388">
                    <a:extLst>
                      <a:ext uri="{FF2B5EF4-FFF2-40B4-BE49-F238E27FC236}">
                        <a16:creationId xmlns:a16="http://schemas.microsoft.com/office/drawing/2014/main" id="{ABAC2CFE-7F5F-C26E-F561-DEF469667B2F}"/>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324" name="Freeform 4389">
                    <a:extLst>
                      <a:ext uri="{FF2B5EF4-FFF2-40B4-BE49-F238E27FC236}">
                        <a16:creationId xmlns:a16="http://schemas.microsoft.com/office/drawing/2014/main" id="{B531E841-2AD7-C966-A7F4-3FD205426340}"/>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325" name="Oval 4390">
                    <a:extLst>
                      <a:ext uri="{FF2B5EF4-FFF2-40B4-BE49-F238E27FC236}">
                        <a16:creationId xmlns:a16="http://schemas.microsoft.com/office/drawing/2014/main" id="{0A8C2C2E-0AB4-7610-DBE3-0D761DFA6D08}"/>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26" name="Freeform 4391">
                    <a:extLst>
                      <a:ext uri="{FF2B5EF4-FFF2-40B4-BE49-F238E27FC236}">
                        <a16:creationId xmlns:a16="http://schemas.microsoft.com/office/drawing/2014/main" id="{182A819C-3B74-42CB-BE26-AB7023C4C356}"/>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327" name="Freeform 4392">
                    <a:extLst>
                      <a:ext uri="{FF2B5EF4-FFF2-40B4-BE49-F238E27FC236}">
                        <a16:creationId xmlns:a16="http://schemas.microsoft.com/office/drawing/2014/main" id="{3BBF83D7-9091-120D-24D4-4D99BCEC27C7}"/>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28" name="Freeform 4393">
                    <a:extLst>
                      <a:ext uri="{FF2B5EF4-FFF2-40B4-BE49-F238E27FC236}">
                        <a16:creationId xmlns:a16="http://schemas.microsoft.com/office/drawing/2014/main" id="{3324BBCC-A271-8235-3CFF-830DE5E1BED2}"/>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29" name="Freeform 4394">
                    <a:extLst>
                      <a:ext uri="{FF2B5EF4-FFF2-40B4-BE49-F238E27FC236}">
                        <a16:creationId xmlns:a16="http://schemas.microsoft.com/office/drawing/2014/main" id="{936E7109-4646-33D4-D014-419172286226}"/>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330" name="Freeform 4395">
                    <a:extLst>
                      <a:ext uri="{FF2B5EF4-FFF2-40B4-BE49-F238E27FC236}">
                        <a16:creationId xmlns:a16="http://schemas.microsoft.com/office/drawing/2014/main" id="{C10CC1A1-7ED3-E789-21DA-5B23F89202D3}"/>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31" name="Freeform 4396">
                    <a:extLst>
                      <a:ext uri="{FF2B5EF4-FFF2-40B4-BE49-F238E27FC236}">
                        <a16:creationId xmlns:a16="http://schemas.microsoft.com/office/drawing/2014/main" id="{4C865AC5-A0A6-5F4A-57DE-7F966B80B2E8}"/>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332" name="Freeform 4397">
                    <a:extLst>
                      <a:ext uri="{FF2B5EF4-FFF2-40B4-BE49-F238E27FC236}">
                        <a16:creationId xmlns:a16="http://schemas.microsoft.com/office/drawing/2014/main" id="{F35850E1-08A2-661D-6800-D5B11545D757}"/>
                      </a:ext>
                    </a:extLst>
                  </p:cNvPr>
                  <p:cNvSpPr>
                    <a:spLocks/>
                  </p:cNvSpPr>
                  <p:nvPr/>
                </p:nvSpPr>
                <p:spPr bwMode="auto">
                  <a:xfrm>
                    <a:off x="2069" y="1022"/>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333" name="Line 4398">
                    <a:extLst>
                      <a:ext uri="{FF2B5EF4-FFF2-40B4-BE49-F238E27FC236}">
                        <a16:creationId xmlns:a16="http://schemas.microsoft.com/office/drawing/2014/main" id="{476065CC-B358-5AB8-103D-7886CF8E33B0}"/>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237" name="Group 4399">
                <a:extLst>
                  <a:ext uri="{FF2B5EF4-FFF2-40B4-BE49-F238E27FC236}">
                    <a16:creationId xmlns:a16="http://schemas.microsoft.com/office/drawing/2014/main" id="{353E39E9-064E-1384-2F01-4C7C5620A78F}"/>
                  </a:ext>
                </a:extLst>
              </p:cNvPr>
              <p:cNvGrpSpPr>
                <a:grpSpLocks/>
              </p:cNvGrpSpPr>
              <p:nvPr/>
            </p:nvGrpSpPr>
            <p:grpSpPr bwMode="auto">
              <a:xfrm>
                <a:off x="3495" y="1066"/>
                <a:ext cx="334" cy="368"/>
                <a:chOff x="2967" y="2733"/>
                <a:chExt cx="789" cy="870"/>
              </a:xfrm>
            </p:grpSpPr>
            <p:grpSp>
              <p:nvGrpSpPr>
                <p:cNvPr id="294" name="Group 4400">
                  <a:extLst>
                    <a:ext uri="{FF2B5EF4-FFF2-40B4-BE49-F238E27FC236}">
                      <a16:creationId xmlns:a16="http://schemas.microsoft.com/office/drawing/2014/main" id="{47B7B311-837F-2F20-46EB-D75F4B40903F}"/>
                    </a:ext>
                  </a:extLst>
                </p:cNvPr>
                <p:cNvGrpSpPr>
                  <a:grpSpLocks/>
                </p:cNvGrpSpPr>
                <p:nvPr/>
              </p:nvGrpSpPr>
              <p:grpSpPr bwMode="auto">
                <a:xfrm>
                  <a:off x="2967" y="3191"/>
                  <a:ext cx="763" cy="412"/>
                  <a:chOff x="1929" y="1343"/>
                  <a:chExt cx="763" cy="412"/>
                </a:xfrm>
              </p:grpSpPr>
              <p:sp>
                <p:nvSpPr>
                  <p:cNvPr id="307" name="Freeform 4401">
                    <a:extLst>
                      <a:ext uri="{FF2B5EF4-FFF2-40B4-BE49-F238E27FC236}">
                        <a16:creationId xmlns:a16="http://schemas.microsoft.com/office/drawing/2014/main" id="{5D25A107-9A6E-2700-6475-0EB2E6F973DF}"/>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08" name="Freeform 4402">
                    <a:extLst>
                      <a:ext uri="{FF2B5EF4-FFF2-40B4-BE49-F238E27FC236}">
                        <a16:creationId xmlns:a16="http://schemas.microsoft.com/office/drawing/2014/main" id="{90438673-2E9B-C067-8819-47059F4D067A}"/>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09" name="Freeform 4403">
                    <a:extLst>
                      <a:ext uri="{FF2B5EF4-FFF2-40B4-BE49-F238E27FC236}">
                        <a16:creationId xmlns:a16="http://schemas.microsoft.com/office/drawing/2014/main" id="{C814E9EE-4BE9-DD0A-71EE-54C75BD800FE}"/>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10" name="Freeform 4404">
                    <a:extLst>
                      <a:ext uri="{FF2B5EF4-FFF2-40B4-BE49-F238E27FC236}">
                        <a16:creationId xmlns:a16="http://schemas.microsoft.com/office/drawing/2014/main" id="{38C7E75C-2E07-BF59-2906-5FD75DF6DA12}"/>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311" name="Freeform 4405">
                    <a:extLst>
                      <a:ext uri="{FF2B5EF4-FFF2-40B4-BE49-F238E27FC236}">
                        <a16:creationId xmlns:a16="http://schemas.microsoft.com/office/drawing/2014/main" id="{C0320D26-AD6D-3191-9B5B-ED360F157101}"/>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312" name="Freeform 4406">
                    <a:extLst>
                      <a:ext uri="{FF2B5EF4-FFF2-40B4-BE49-F238E27FC236}">
                        <a16:creationId xmlns:a16="http://schemas.microsoft.com/office/drawing/2014/main" id="{1C003E46-5C22-97EE-E4AF-A84FA973BB81}"/>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313" name="Line 4407">
                    <a:extLst>
                      <a:ext uri="{FF2B5EF4-FFF2-40B4-BE49-F238E27FC236}">
                        <a16:creationId xmlns:a16="http://schemas.microsoft.com/office/drawing/2014/main" id="{55A24FC4-04A7-AE3B-F9D9-23BB6D101B64}"/>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14" name="Line 4408">
                    <a:extLst>
                      <a:ext uri="{FF2B5EF4-FFF2-40B4-BE49-F238E27FC236}">
                        <a16:creationId xmlns:a16="http://schemas.microsoft.com/office/drawing/2014/main" id="{32A0B99C-D4BF-CEBD-D870-AC56E949EC08}"/>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15" name="Freeform 4409">
                    <a:extLst>
                      <a:ext uri="{FF2B5EF4-FFF2-40B4-BE49-F238E27FC236}">
                        <a16:creationId xmlns:a16="http://schemas.microsoft.com/office/drawing/2014/main" id="{06E8C835-9B17-B5EC-DF40-D05D5FEE311B}"/>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316" name="Line 4410">
                    <a:extLst>
                      <a:ext uri="{FF2B5EF4-FFF2-40B4-BE49-F238E27FC236}">
                        <a16:creationId xmlns:a16="http://schemas.microsoft.com/office/drawing/2014/main" id="{A58BD7C4-941C-F34F-CDD8-88397B007FB1}"/>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17" name="Line 4411">
                    <a:extLst>
                      <a:ext uri="{FF2B5EF4-FFF2-40B4-BE49-F238E27FC236}">
                        <a16:creationId xmlns:a16="http://schemas.microsoft.com/office/drawing/2014/main" id="{2330CAA0-2614-F015-3B7C-4688FFABE9E4}"/>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18" name="Line 4412">
                    <a:extLst>
                      <a:ext uri="{FF2B5EF4-FFF2-40B4-BE49-F238E27FC236}">
                        <a16:creationId xmlns:a16="http://schemas.microsoft.com/office/drawing/2014/main" id="{F753F631-7865-44A5-D286-95F8D727998E}"/>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19" name="Line 4413">
                    <a:extLst>
                      <a:ext uri="{FF2B5EF4-FFF2-40B4-BE49-F238E27FC236}">
                        <a16:creationId xmlns:a16="http://schemas.microsoft.com/office/drawing/2014/main" id="{B6E2D695-486B-DB93-AD56-EA7F0C7D5E24}"/>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320" name="Freeform 4414">
                    <a:extLst>
                      <a:ext uri="{FF2B5EF4-FFF2-40B4-BE49-F238E27FC236}">
                        <a16:creationId xmlns:a16="http://schemas.microsoft.com/office/drawing/2014/main" id="{E141C20A-1B08-901C-AB4F-40899CAED55E}"/>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295" name="Group 4415">
                  <a:extLst>
                    <a:ext uri="{FF2B5EF4-FFF2-40B4-BE49-F238E27FC236}">
                      <a16:creationId xmlns:a16="http://schemas.microsoft.com/office/drawing/2014/main" id="{3ACCD7E6-5C49-6EA3-3B20-A1F6C5B3DCB0}"/>
                    </a:ext>
                  </a:extLst>
                </p:cNvPr>
                <p:cNvGrpSpPr>
                  <a:grpSpLocks/>
                </p:cNvGrpSpPr>
                <p:nvPr/>
              </p:nvGrpSpPr>
              <p:grpSpPr bwMode="auto">
                <a:xfrm>
                  <a:off x="3042" y="2733"/>
                  <a:ext cx="714" cy="672"/>
                  <a:chOff x="2004" y="885"/>
                  <a:chExt cx="714" cy="672"/>
                </a:xfrm>
              </p:grpSpPr>
              <p:sp>
                <p:nvSpPr>
                  <p:cNvPr id="296" name="Freeform 4416">
                    <a:extLst>
                      <a:ext uri="{FF2B5EF4-FFF2-40B4-BE49-F238E27FC236}">
                        <a16:creationId xmlns:a16="http://schemas.microsoft.com/office/drawing/2014/main" id="{067524AE-AA90-AD3E-459B-000E1654DB50}"/>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297" name="Freeform 4417">
                    <a:extLst>
                      <a:ext uri="{FF2B5EF4-FFF2-40B4-BE49-F238E27FC236}">
                        <a16:creationId xmlns:a16="http://schemas.microsoft.com/office/drawing/2014/main" id="{4B64D779-C3AF-E5B8-2B90-11BED22EC655}"/>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98" name="Oval 4418">
                    <a:extLst>
                      <a:ext uri="{FF2B5EF4-FFF2-40B4-BE49-F238E27FC236}">
                        <a16:creationId xmlns:a16="http://schemas.microsoft.com/office/drawing/2014/main" id="{6F32CACB-9180-E1E7-C24A-4E79F8742BD9}"/>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9" name="Freeform 4419">
                    <a:extLst>
                      <a:ext uri="{FF2B5EF4-FFF2-40B4-BE49-F238E27FC236}">
                        <a16:creationId xmlns:a16="http://schemas.microsoft.com/office/drawing/2014/main" id="{0A810389-658E-14CB-5F87-46084069D712}"/>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300" name="Freeform 4420">
                    <a:extLst>
                      <a:ext uri="{FF2B5EF4-FFF2-40B4-BE49-F238E27FC236}">
                        <a16:creationId xmlns:a16="http://schemas.microsoft.com/office/drawing/2014/main" id="{BF2E0FE8-1015-7E0B-9814-F5242D924321}"/>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01" name="Freeform 4421">
                    <a:extLst>
                      <a:ext uri="{FF2B5EF4-FFF2-40B4-BE49-F238E27FC236}">
                        <a16:creationId xmlns:a16="http://schemas.microsoft.com/office/drawing/2014/main" id="{8863BC5F-FB89-110B-0B30-C5D23D725A78}"/>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02" name="Freeform 4422">
                    <a:extLst>
                      <a:ext uri="{FF2B5EF4-FFF2-40B4-BE49-F238E27FC236}">
                        <a16:creationId xmlns:a16="http://schemas.microsoft.com/office/drawing/2014/main" id="{3EA68EF9-CF35-D015-07DF-4EA5B15D1BC5}"/>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303" name="Freeform 4423">
                    <a:extLst>
                      <a:ext uri="{FF2B5EF4-FFF2-40B4-BE49-F238E27FC236}">
                        <a16:creationId xmlns:a16="http://schemas.microsoft.com/office/drawing/2014/main" id="{7E8B7BCC-CD4B-724B-72BE-4975A0EEA2A7}"/>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304" name="Freeform 4424">
                    <a:extLst>
                      <a:ext uri="{FF2B5EF4-FFF2-40B4-BE49-F238E27FC236}">
                        <a16:creationId xmlns:a16="http://schemas.microsoft.com/office/drawing/2014/main" id="{F84B0FA1-70B4-0A6D-369D-4FF208FC8E0A}"/>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305" name="Freeform 4425">
                    <a:extLst>
                      <a:ext uri="{FF2B5EF4-FFF2-40B4-BE49-F238E27FC236}">
                        <a16:creationId xmlns:a16="http://schemas.microsoft.com/office/drawing/2014/main" id="{0E8ED591-B43B-2252-E1C2-119AC923D74F}"/>
                      </a:ext>
                    </a:extLst>
                  </p:cNvPr>
                  <p:cNvSpPr>
                    <a:spLocks/>
                  </p:cNvSpPr>
                  <p:nvPr/>
                </p:nvSpPr>
                <p:spPr bwMode="auto">
                  <a:xfrm>
                    <a:off x="2077" y="1024"/>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306" name="Line 4426">
                    <a:extLst>
                      <a:ext uri="{FF2B5EF4-FFF2-40B4-BE49-F238E27FC236}">
                        <a16:creationId xmlns:a16="http://schemas.microsoft.com/office/drawing/2014/main" id="{E0411D88-80A3-B843-15EF-FDC1872499AC}"/>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238" name="Group 4427">
                <a:extLst>
                  <a:ext uri="{FF2B5EF4-FFF2-40B4-BE49-F238E27FC236}">
                    <a16:creationId xmlns:a16="http://schemas.microsoft.com/office/drawing/2014/main" id="{D436BCCA-468A-9167-88A4-633671C09507}"/>
                  </a:ext>
                </a:extLst>
              </p:cNvPr>
              <p:cNvGrpSpPr>
                <a:grpSpLocks/>
              </p:cNvGrpSpPr>
              <p:nvPr/>
            </p:nvGrpSpPr>
            <p:grpSpPr bwMode="auto">
              <a:xfrm>
                <a:off x="3744" y="864"/>
                <a:ext cx="334" cy="368"/>
                <a:chOff x="2967" y="2733"/>
                <a:chExt cx="789" cy="870"/>
              </a:xfrm>
            </p:grpSpPr>
            <p:grpSp>
              <p:nvGrpSpPr>
                <p:cNvPr id="267" name="Group 4428">
                  <a:extLst>
                    <a:ext uri="{FF2B5EF4-FFF2-40B4-BE49-F238E27FC236}">
                      <a16:creationId xmlns:a16="http://schemas.microsoft.com/office/drawing/2014/main" id="{85817068-EEA0-79CB-F623-BE2D45EF27AA}"/>
                    </a:ext>
                  </a:extLst>
                </p:cNvPr>
                <p:cNvGrpSpPr>
                  <a:grpSpLocks/>
                </p:cNvGrpSpPr>
                <p:nvPr/>
              </p:nvGrpSpPr>
              <p:grpSpPr bwMode="auto">
                <a:xfrm>
                  <a:off x="2967" y="3191"/>
                  <a:ext cx="763" cy="412"/>
                  <a:chOff x="1929" y="1343"/>
                  <a:chExt cx="763" cy="412"/>
                </a:xfrm>
              </p:grpSpPr>
              <p:sp>
                <p:nvSpPr>
                  <p:cNvPr id="280" name="Freeform 4429">
                    <a:extLst>
                      <a:ext uri="{FF2B5EF4-FFF2-40B4-BE49-F238E27FC236}">
                        <a16:creationId xmlns:a16="http://schemas.microsoft.com/office/drawing/2014/main" id="{38A4D9EA-BDFF-1588-9CCB-B80756369601}"/>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81" name="Freeform 4430">
                    <a:extLst>
                      <a:ext uri="{FF2B5EF4-FFF2-40B4-BE49-F238E27FC236}">
                        <a16:creationId xmlns:a16="http://schemas.microsoft.com/office/drawing/2014/main" id="{1EE46838-A5D4-3EAA-0EBD-7B80AE456DB5}"/>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82" name="Freeform 4431">
                    <a:extLst>
                      <a:ext uri="{FF2B5EF4-FFF2-40B4-BE49-F238E27FC236}">
                        <a16:creationId xmlns:a16="http://schemas.microsoft.com/office/drawing/2014/main" id="{5F58BD46-FA63-0EE8-385F-13297CC89931}"/>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83" name="Freeform 4432">
                    <a:extLst>
                      <a:ext uri="{FF2B5EF4-FFF2-40B4-BE49-F238E27FC236}">
                        <a16:creationId xmlns:a16="http://schemas.microsoft.com/office/drawing/2014/main" id="{6403C1E7-1DF0-0B4E-1F53-8C06261C357F}"/>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84" name="Freeform 4433">
                    <a:extLst>
                      <a:ext uri="{FF2B5EF4-FFF2-40B4-BE49-F238E27FC236}">
                        <a16:creationId xmlns:a16="http://schemas.microsoft.com/office/drawing/2014/main" id="{B588C805-C23C-ACC1-8B99-08B847B8B032}"/>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285" name="Freeform 4434">
                    <a:extLst>
                      <a:ext uri="{FF2B5EF4-FFF2-40B4-BE49-F238E27FC236}">
                        <a16:creationId xmlns:a16="http://schemas.microsoft.com/office/drawing/2014/main" id="{2F105BF6-CA5B-D002-CE6B-3E324BBE09BE}"/>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286" name="Line 4435">
                    <a:extLst>
                      <a:ext uri="{FF2B5EF4-FFF2-40B4-BE49-F238E27FC236}">
                        <a16:creationId xmlns:a16="http://schemas.microsoft.com/office/drawing/2014/main" id="{2CBE4D0F-1557-BDA1-7FB2-CBEE504307E0}"/>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87" name="Line 4436">
                    <a:extLst>
                      <a:ext uri="{FF2B5EF4-FFF2-40B4-BE49-F238E27FC236}">
                        <a16:creationId xmlns:a16="http://schemas.microsoft.com/office/drawing/2014/main" id="{333AF921-5EA9-227D-41FD-667796A3DE4E}"/>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88" name="Freeform 4437">
                    <a:extLst>
                      <a:ext uri="{FF2B5EF4-FFF2-40B4-BE49-F238E27FC236}">
                        <a16:creationId xmlns:a16="http://schemas.microsoft.com/office/drawing/2014/main" id="{732DBCE8-5A7F-2893-A79D-E4E713A61CD7}"/>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289" name="Line 4438">
                    <a:extLst>
                      <a:ext uri="{FF2B5EF4-FFF2-40B4-BE49-F238E27FC236}">
                        <a16:creationId xmlns:a16="http://schemas.microsoft.com/office/drawing/2014/main" id="{9C89BCBD-5AE4-BB2E-0024-1E6A5AA222DC}"/>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90" name="Line 4439">
                    <a:extLst>
                      <a:ext uri="{FF2B5EF4-FFF2-40B4-BE49-F238E27FC236}">
                        <a16:creationId xmlns:a16="http://schemas.microsoft.com/office/drawing/2014/main" id="{0F1EAC91-7C0C-ECCA-AF9A-EF8867F25D66}"/>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91" name="Line 4440">
                    <a:extLst>
                      <a:ext uri="{FF2B5EF4-FFF2-40B4-BE49-F238E27FC236}">
                        <a16:creationId xmlns:a16="http://schemas.microsoft.com/office/drawing/2014/main" id="{498F0FA1-7F07-230B-694B-C989D4C919D3}"/>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92" name="Line 4441">
                    <a:extLst>
                      <a:ext uri="{FF2B5EF4-FFF2-40B4-BE49-F238E27FC236}">
                        <a16:creationId xmlns:a16="http://schemas.microsoft.com/office/drawing/2014/main" id="{2D83EE90-DF52-AF68-62C0-8778E1690D3A}"/>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93" name="Freeform 4442">
                    <a:extLst>
                      <a:ext uri="{FF2B5EF4-FFF2-40B4-BE49-F238E27FC236}">
                        <a16:creationId xmlns:a16="http://schemas.microsoft.com/office/drawing/2014/main" id="{08807FBF-13E0-5DB8-1BC0-95B1A8FF67FC}"/>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268" name="Group 4443">
                  <a:extLst>
                    <a:ext uri="{FF2B5EF4-FFF2-40B4-BE49-F238E27FC236}">
                      <a16:creationId xmlns:a16="http://schemas.microsoft.com/office/drawing/2014/main" id="{0D3B8D2C-C54E-7E1F-4AA4-47781CD3C039}"/>
                    </a:ext>
                  </a:extLst>
                </p:cNvPr>
                <p:cNvGrpSpPr>
                  <a:grpSpLocks/>
                </p:cNvGrpSpPr>
                <p:nvPr/>
              </p:nvGrpSpPr>
              <p:grpSpPr bwMode="auto">
                <a:xfrm>
                  <a:off x="3042" y="2733"/>
                  <a:ext cx="714" cy="672"/>
                  <a:chOff x="2004" y="885"/>
                  <a:chExt cx="714" cy="672"/>
                </a:xfrm>
              </p:grpSpPr>
              <p:sp>
                <p:nvSpPr>
                  <p:cNvPr id="269" name="Freeform 4444">
                    <a:extLst>
                      <a:ext uri="{FF2B5EF4-FFF2-40B4-BE49-F238E27FC236}">
                        <a16:creationId xmlns:a16="http://schemas.microsoft.com/office/drawing/2014/main" id="{492149D2-AB24-C6FE-B3BC-50E2B0B792FD}"/>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270" name="Freeform 4445">
                    <a:extLst>
                      <a:ext uri="{FF2B5EF4-FFF2-40B4-BE49-F238E27FC236}">
                        <a16:creationId xmlns:a16="http://schemas.microsoft.com/office/drawing/2014/main" id="{6D6EBFE1-A22C-63F0-4CE6-621DFE107B22}"/>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71" name="Oval 4446">
                    <a:extLst>
                      <a:ext uri="{FF2B5EF4-FFF2-40B4-BE49-F238E27FC236}">
                        <a16:creationId xmlns:a16="http://schemas.microsoft.com/office/drawing/2014/main" id="{C846BCA7-9889-158F-09B6-427EB6C14E10}"/>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72" name="Freeform 4447">
                    <a:extLst>
                      <a:ext uri="{FF2B5EF4-FFF2-40B4-BE49-F238E27FC236}">
                        <a16:creationId xmlns:a16="http://schemas.microsoft.com/office/drawing/2014/main" id="{4942E2E4-B3C9-B8A0-DD8B-8EADB353C668}"/>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273" name="Freeform 4448">
                    <a:extLst>
                      <a:ext uri="{FF2B5EF4-FFF2-40B4-BE49-F238E27FC236}">
                        <a16:creationId xmlns:a16="http://schemas.microsoft.com/office/drawing/2014/main" id="{482CFC14-BB99-25CD-C6E5-CF5901981714}"/>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74" name="Freeform 4449">
                    <a:extLst>
                      <a:ext uri="{FF2B5EF4-FFF2-40B4-BE49-F238E27FC236}">
                        <a16:creationId xmlns:a16="http://schemas.microsoft.com/office/drawing/2014/main" id="{F708E5B8-6744-8ED8-D039-ED9F6E9782BB}"/>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75" name="Freeform 4450">
                    <a:extLst>
                      <a:ext uri="{FF2B5EF4-FFF2-40B4-BE49-F238E27FC236}">
                        <a16:creationId xmlns:a16="http://schemas.microsoft.com/office/drawing/2014/main" id="{5935E76A-3C00-F5AD-5077-A9E1D99DE686}"/>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276" name="Freeform 4451">
                    <a:extLst>
                      <a:ext uri="{FF2B5EF4-FFF2-40B4-BE49-F238E27FC236}">
                        <a16:creationId xmlns:a16="http://schemas.microsoft.com/office/drawing/2014/main" id="{F0500407-B830-04F8-D937-FBEE28B8554B}"/>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77" name="Freeform 4452">
                    <a:extLst>
                      <a:ext uri="{FF2B5EF4-FFF2-40B4-BE49-F238E27FC236}">
                        <a16:creationId xmlns:a16="http://schemas.microsoft.com/office/drawing/2014/main" id="{E2A11525-EBA4-51C5-100D-3312CC82853C}"/>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278" name="Freeform 4453">
                    <a:extLst>
                      <a:ext uri="{FF2B5EF4-FFF2-40B4-BE49-F238E27FC236}">
                        <a16:creationId xmlns:a16="http://schemas.microsoft.com/office/drawing/2014/main" id="{43F50235-F04D-8033-3184-81D549B01C24}"/>
                      </a:ext>
                    </a:extLst>
                  </p:cNvPr>
                  <p:cNvSpPr>
                    <a:spLocks/>
                  </p:cNvSpPr>
                  <p:nvPr/>
                </p:nvSpPr>
                <p:spPr bwMode="auto">
                  <a:xfrm>
                    <a:off x="2070"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79" name="Line 4454">
                    <a:extLst>
                      <a:ext uri="{FF2B5EF4-FFF2-40B4-BE49-F238E27FC236}">
                        <a16:creationId xmlns:a16="http://schemas.microsoft.com/office/drawing/2014/main" id="{21262A02-91BB-26E7-C1BF-616DA0BF8721}"/>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239" name="Group 4455">
                <a:extLst>
                  <a:ext uri="{FF2B5EF4-FFF2-40B4-BE49-F238E27FC236}">
                    <a16:creationId xmlns:a16="http://schemas.microsoft.com/office/drawing/2014/main" id="{341B4E26-3432-B860-E515-11442130C594}"/>
                  </a:ext>
                </a:extLst>
              </p:cNvPr>
              <p:cNvGrpSpPr>
                <a:grpSpLocks/>
              </p:cNvGrpSpPr>
              <p:nvPr/>
            </p:nvGrpSpPr>
            <p:grpSpPr bwMode="auto">
              <a:xfrm>
                <a:off x="3744" y="1008"/>
                <a:ext cx="334" cy="368"/>
                <a:chOff x="2967" y="2733"/>
                <a:chExt cx="789" cy="870"/>
              </a:xfrm>
            </p:grpSpPr>
            <p:grpSp>
              <p:nvGrpSpPr>
                <p:cNvPr id="240" name="Group 4456">
                  <a:extLst>
                    <a:ext uri="{FF2B5EF4-FFF2-40B4-BE49-F238E27FC236}">
                      <a16:creationId xmlns:a16="http://schemas.microsoft.com/office/drawing/2014/main" id="{25AC39DC-1624-E57C-39BB-AE81BC2CE183}"/>
                    </a:ext>
                  </a:extLst>
                </p:cNvPr>
                <p:cNvGrpSpPr>
                  <a:grpSpLocks/>
                </p:cNvGrpSpPr>
                <p:nvPr/>
              </p:nvGrpSpPr>
              <p:grpSpPr bwMode="auto">
                <a:xfrm>
                  <a:off x="2967" y="3191"/>
                  <a:ext cx="763" cy="412"/>
                  <a:chOff x="1929" y="1343"/>
                  <a:chExt cx="763" cy="412"/>
                </a:xfrm>
              </p:grpSpPr>
              <p:sp>
                <p:nvSpPr>
                  <p:cNvPr id="253" name="Freeform 4457">
                    <a:extLst>
                      <a:ext uri="{FF2B5EF4-FFF2-40B4-BE49-F238E27FC236}">
                        <a16:creationId xmlns:a16="http://schemas.microsoft.com/office/drawing/2014/main" id="{6B251828-6B90-D10D-EE5A-74845367BE70}"/>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54" name="Freeform 4458">
                    <a:extLst>
                      <a:ext uri="{FF2B5EF4-FFF2-40B4-BE49-F238E27FC236}">
                        <a16:creationId xmlns:a16="http://schemas.microsoft.com/office/drawing/2014/main" id="{E640FB62-1222-AD89-EBBE-5E59C30B8607}"/>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55" name="Freeform 4459">
                    <a:extLst>
                      <a:ext uri="{FF2B5EF4-FFF2-40B4-BE49-F238E27FC236}">
                        <a16:creationId xmlns:a16="http://schemas.microsoft.com/office/drawing/2014/main" id="{543D2CBF-0E68-BBD3-9F9C-EC2E2BECE784}"/>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56" name="Freeform 4460">
                    <a:extLst>
                      <a:ext uri="{FF2B5EF4-FFF2-40B4-BE49-F238E27FC236}">
                        <a16:creationId xmlns:a16="http://schemas.microsoft.com/office/drawing/2014/main" id="{BD14CB0D-C127-A738-5B78-14F73F2C139D}"/>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57" name="Freeform 4461">
                    <a:extLst>
                      <a:ext uri="{FF2B5EF4-FFF2-40B4-BE49-F238E27FC236}">
                        <a16:creationId xmlns:a16="http://schemas.microsoft.com/office/drawing/2014/main" id="{D0F50128-3DF2-7830-D8D3-5C44A745C2C0}"/>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258" name="Freeform 4462">
                    <a:extLst>
                      <a:ext uri="{FF2B5EF4-FFF2-40B4-BE49-F238E27FC236}">
                        <a16:creationId xmlns:a16="http://schemas.microsoft.com/office/drawing/2014/main" id="{BC1B48A9-3B5B-E5C4-9B2C-526B36446E59}"/>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259" name="Line 4463">
                    <a:extLst>
                      <a:ext uri="{FF2B5EF4-FFF2-40B4-BE49-F238E27FC236}">
                        <a16:creationId xmlns:a16="http://schemas.microsoft.com/office/drawing/2014/main" id="{FD403D47-4ACF-EEA4-9573-453E99CEC9AA}"/>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60" name="Line 4464">
                    <a:extLst>
                      <a:ext uri="{FF2B5EF4-FFF2-40B4-BE49-F238E27FC236}">
                        <a16:creationId xmlns:a16="http://schemas.microsoft.com/office/drawing/2014/main" id="{D74FA420-89E8-B0E2-2CF7-7EA93B1E0D9E}"/>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61" name="Freeform 4465">
                    <a:extLst>
                      <a:ext uri="{FF2B5EF4-FFF2-40B4-BE49-F238E27FC236}">
                        <a16:creationId xmlns:a16="http://schemas.microsoft.com/office/drawing/2014/main" id="{AF09FDD9-D532-6B39-B82C-6AE83BEDAA0B}"/>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262" name="Line 4466">
                    <a:extLst>
                      <a:ext uri="{FF2B5EF4-FFF2-40B4-BE49-F238E27FC236}">
                        <a16:creationId xmlns:a16="http://schemas.microsoft.com/office/drawing/2014/main" id="{407DC30D-1AE4-ECEF-2B1C-39F180A4D4BF}"/>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63" name="Line 4467">
                    <a:extLst>
                      <a:ext uri="{FF2B5EF4-FFF2-40B4-BE49-F238E27FC236}">
                        <a16:creationId xmlns:a16="http://schemas.microsoft.com/office/drawing/2014/main" id="{24AB5D6A-AE1D-75EA-9B2E-739686DE55CA}"/>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64" name="Line 4468">
                    <a:extLst>
                      <a:ext uri="{FF2B5EF4-FFF2-40B4-BE49-F238E27FC236}">
                        <a16:creationId xmlns:a16="http://schemas.microsoft.com/office/drawing/2014/main" id="{9B15A604-1366-9733-A56B-D65B724AA02D}"/>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65" name="Line 4469">
                    <a:extLst>
                      <a:ext uri="{FF2B5EF4-FFF2-40B4-BE49-F238E27FC236}">
                        <a16:creationId xmlns:a16="http://schemas.microsoft.com/office/drawing/2014/main" id="{F15EC7C3-E20C-DEE1-47AB-A029EABE201D}"/>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66" name="Freeform 4470">
                    <a:extLst>
                      <a:ext uri="{FF2B5EF4-FFF2-40B4-BE49-F238E27FC236}">
                        <a16:creationId xmlns:a16="http://schemas.microsoft.com/office/drawing/2014/main" id="{C92B78A0-C212-3C89-C418-D1CA419A784F}"/>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241" name="Group 4471">
                  <a:extLst>
                    <a:ext uri="{FF2B5EF4-FFF2-40B4-BE49-F238E27FC236}">
                      <a16:creationId xmlns:a16="http://schemas.microsoft.com/office/drawing/2014/main" id="{6A5B980F-174C-6542-E099-A8BD31B71614}"/>
                    </a:ext>
                  </a:extLst>
                </p:cNvPr>
                <p:cNvGrpSpPr>
                  <a:grpSpLocks/>
                </p:cNvGrpSpPr>
                <p:nvPr/>
              </p:nvGrpSpPr>
              <p:grpSpPr bwMode="auto">
                <a:xfrm>
                  <a:off x="3042" y="2733"/>
                  <a:ext cx="714" cy="672"/>
                  <a:chOff x="2004" y="885"/>
                  <a:chExt cx="714" cy="672"/>
                </a:xfrm>
              </p:grpSpPr>
              <p:sp>
                <p:nvSpPr>
                  <p:cNvPr id="242" name="Freeform 4472">
                    <a:extLst>
                      <a:ext uri="{FF2B5EF4-FFF2-40B4-BE49-F238E27FC236}">
                        <a16:creationId xmlns:a16="http://schemas.microsoft.com/office/drawing/2014/main" id="{8C3BA262-F959-089E-69D8-25BA78F6C2EB}"/>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243" name="Freeform 4473">
                    <a:extLst>
                      <a:ext uri="{FF2B5EF4-FFF2-40B4-BE49-F238E27FC236}">
                        <a16:creationId xmlns:a16="http://schemas.microsoft.com/office/drawing/2014/main" id="{0C60FF91-2651-0ECB-FAB7-C36E7169610C}"/>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44" name="Oval 4474">
                    <a:extLst>
                      <a:ext uri="{FF2B5EF4-FFF2-40B4-BE49-F238E27FC236}">
                        <a16:creationId xmlns:a16="http://schemas.microsoft.com/office/drawing/2014/main" id="{929AA29A-E2D8-7450-0BAF-80F324665C3D}"/>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45" name="Freeform 4475">
                    <a:extLst>
                      <a:ext uri="{FF2B5EF4-FFF2-40B4-BE49-F238E27FC236}">
                        <a16:creationId xmlns:a16="http://schemas.microsoft.com/office/drawing/2014/main" id="{D20FCC0E-DC5B-4C31-B20A-EC63B0751F38}"/>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246" name="Freeform 4476">
                    <a:extLst>
                      <a:ext uri="{FF2B5EF4-FFF2-40B4-BE49-F238E27FC236}">
                        <a16:creationId xmlns:a16="http://schemas.microsoft.com/office/drawing/2014/main" id="{8F23B8C5-02D8-896B-6473-69AE0C6CD530}"/>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47" name="Freeform 4477">
                    <a:extLst>
                      <a:ext uri="{FF2B5EF4-FFF2-40B4-BE49-F238E27FC236}">
                        <a16:creationId xmlns:a16="http://schemas.microsoft.com/office/drawing/2014/main" id="{763E2005-119C-D7E3-AB81-327B4DFF45DD}"/>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48" name="Freeform 4478">
                    <a:extLst>
                      <a:ext uri="{FF2B5EF4-FFF2-40B4-BE49-F238E27FC236}">
                        <a16:creationId xmlns:a16="http://schemas.microsoft.com/office/drawing/2014/main" id="{F4B0B085-9AFE-56AD-0A69-70F29B807BBE}"/>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249" name="Freeform 4479">
                    <a:extLst>
                      <a:ext uri="{FF2B5EF4-FFF2-40B4-BE49-F238E27FC236}">
                        <a16:creationId xmlns:a16="http://schemas.microsoft.com/office/drawing/2014/main" id="{D9CDC1BB-344F-9A6C-17D4-8592064258B7}"/>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50" name="Freeform 4480">
                    <a:extLst>
                      <a:ext uri="{FF2B5EF4-FFF2-40B4-BE49-F238E27FC236}">
                        <a16:creationId xmlns:a16="http://schemas.microsoft.com/office/drawing/2014/main" id="{4FC8575C-3AEC-61D5-DD28-F9F9175EE585}"/>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251" name="Freeform 4481">
                    <a:extLst>
                      <a:ext uri="{FF2B5EF4-FFF2-40B4-BE49-F238E27FC236}">
                        <a16:creationId xmlns:a16="http://schemas.microsoft.com/office/drawing/2014/main" id="{FB8516D1-81D2-C60F-93BE-70ECC09D528B}"/>
                      </a:ext>
                    </a:extLst>
                  </p:cNvPr>
                  <p:cNvSpPr>
                    <a:spLocks/>
                  </p:cNvSpPr>
                  <p:nvPr/>
                </p:nvSpPr>
                <p:spPr bwMode="auto">
                  <a:xfrm>
                    <a:off x="2070"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52" name="Line 4482">
                    <a:extLst>
                      <a:ext uri="{FF2B5EF4-FFF2-40B4-BE49-F238E27FC236}">
                        <a16:creationId xmlns:a16="http://schemas.microsoft.com/office/drawing/2014/main" id="{9372970A-46D3-382D-0CC1-03CA3F44BF42}"/>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grpSp>
          <p:nvGrpSpPr>
            <p:cNvPr id="159" name="Group 4483">
              <a:extLst>
                <a:ext uri="{FF2B5EF4-FFF2-40B4-BE49-F238E27FC236}">
                  <a16:creationId xmlns:a16="http://schemas.microsoft.com/office/drawing/2014/main" id="{DA458767-8BBF-E67C-5354-AF52546A0F20}"/>
                </a:ext>
              </a:extLst>
            </p:cNvPr>
            <p:cNvGrpSpPr>
              <a:grpSpLocks/>
            </p:cNvGrpSpPr>
            <p:nvPr/>
          </p:nvGrpSpPr>
          <p:grpSpPr bwMode="auto">
            <a:xfrm>
              <a:off x="3179" y="1797"/>
              <a:ext cx="789" cy="557"/>
              <a:chOff x="3312" y="1680"/>
              <a:chExt cx="864" cy="610"/>
            </a:xfrm>
          </p:grpSpPr>
          <p:grpSp>
            <p:nvGrpSpPr>
              <p:cNvPr id="160" name="Group 4484">
                <a:extLst>
                  <a:ext uri="{FF2B5EF4-FFF2-40B4-BE49-F238E27FC236}">
                    <a16:creationId xmlns:a16="http://schemas.microsoft.com/office/drawing/2014/main" id="{C8F8DB9F-309F-8F18-241C-E8841A489A11}"/>
                  </a:ext>
                </a:extLst>
              </p:cNvPr>
              <p:cNvGrpSpPr>
                <a:grpSpLocks/>
              </p:cNvGrpSpPr>
              <p:nvPr/>
            </p:nvGrpSpPr>
            <p:grpSpPr bwMode="auto">
              <a:xfrm>
                <a:off x="3312" y="1680"/>
                <a:ext cx="303" cy="489"/>
                <a:chOff x="516" y="612"/>
                <a:chExt cx="626" cy="1012"/>
              </a:xfrm>
            </p:grpSpPr>
            <p:sp>
              <p:nvSpPr>
                <p:cNvPr id="211" name="Freeform 4485">
                  <a:extLst>
                    <a:ext uri="{FF2B5EF4-FFF2-40B4-BE49-F238E27FC236}">
                      <a16:creationId xmlns:a16="http://schemas.microsoft.com/office/drawing/2014/main" id="{E683200B-BA3E-9CA5-86C0-9DE9138D02A7}"/>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212" name="Freeform 4486">
                  <a:extLst>
                    <a:ext uri="{FF2B5EF4-FFF2-40B4-BE49-F238E27FC236}">
                      <a16:creationId xmlns:a16="http://schemas.microsoft.com/office/drawing/2014/main" id="{84DBF39C-A1CC-EFA2-B172-08321C6140E5}"/>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213" name="Freeform 4487">
                  <a:extLst>
                    <a:ext uri="{FF2B5EF4-FFF2-40B4-BE49-F238E27FC236}">
                      <a16:creationId xmlns:a16="http://schemas.microsoft.com/office/drawing/2014/main" id="{BC115F02-D53B-0B1D-C4E1-A80D6F0E29B4}"/>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14" name="Freeform 4488">
                  <a:extLst>
                    <a:ext uri="{FF2B5EF4-FFF2-40B4-BE49-F238E27FC236}">
                      <a16:creationId xmlns:a16="http://schemas.microsoft.com/office/drawing/2014/main" id="{B063C793-A249-6E8D-9FF5-1F13163456EA}"/>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215" name="Line 4489">
                  <a:extLst>
                    <a:ext uri="{FF2B5EF4-FFF2-40B4-BE49-F238E27FC236}">
                      <a16:creationId xmlns:a16="http://schemas.microsoft.com/office/drawing/2014/main" id="{892E16A9-A97E-1945-C5C4-0DAAD4AE3AC8}"/>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16" name="Oval 4490">
                  <a:extLst>
                    <a:ext uri="{FF2B5EF4-FFF2-40B4-BE49-F238E27FC236}">
                      <a16:creationId xmlns:a16="http://schemas.microsoft.com/office/drawing/2014/main" id="{DB31DF23-02DD-F4B2-ED40-CB9F62105036}"/>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17" name="Line 4491">
                  <a:extLst>
                    <a:ext uri="{FF2B5EF4-FFF2-40B4-BE49-F238E27FC236}">
                      <a16:creationId xmlns:a16="http://schemas.microsoft.com/office/drawing/2014/main" id="{87395AA6-76E9-9492-D8F1-06C3DBF1364A}"/>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18" name="Line 4492">
                  <a:extLst>
                    <a:ext uri="{FF2B5EF4-FFF2-40B4-BE49-F238E27FC236}">
                      <a16:creationId xmlns:a16="http://schemas.microsoft.com/office/drawing/2014/main" id="{918F39DD-A36B-A701-1F0C-36F36E64CF6D}"/>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19" name="Line 4493">
                  <a:extLst>
                    <a:ext uri="{FF2B5EF4-FFF2-40B4-BE49-F238E27FC236}">
                      <a16:creationId xmlns:a16="http://schemas.microsoft.com/office/drawing/2014/main" id="{CC6AAB2B-BA55-8DB6-6DB1-D96D5CE73004}"/>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0" name="Line 4494">
                  <a:extLst>
                    <a:ext uri="{FF2B5EF4-FFF2-40B4-BE49-F238E27FC236}">
                      <a16:creationId xmlns:a16="http://schemas.microsoft.com/office/drawing/2014/main" id="{90E03F23-0A33-9A9B-7C75-CCFCAC783F2A}"/>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1" name="Freeform 4495">
                  <a:extLst>
                    <a:ext uri="{FF2B5EF4-FFF2-40B4-BE49-F238E27FC236}">
                      <a16:creationId xmlns:a16="http://schemas.microsoft.com/office/drawing/2014/main" id="{D79662ED-DC31-7A1C-374B-8241738FDB83}"/>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22" name="Freeform 4496">
                  <a:extLst>
                    <a:ext uri="{FF2B5EF4-FFF2-40B4-BE49-F238E27FC236}">
                      <a16:creationId xmlns:a16="http://schemas.microsoft.com/office/drawing/2014/main" id="{E8DF4A3E-B436-82FD-92C8-1F3742AACA24}"/>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23" name="Freeform 4497">
                  <a:extLst>
                    <a:ext uri="{FF2B5EF4-FFF2-40B4-BE49-F238E27FC236}">
                      <a16:creationId xmlns:a16="http://schemas.microsoft.com/office/drawing/2014/main" id="{DCEB5BE0-1A33-CD36-E3DE-AFE42409381C}"/>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24" name="Line 4498">
                  <a:extLst>
                    <a:ext uri="{FF2B5EF4-FFF2-40B4-BE49-F238E27FC236}">
                      <a16:creationId xmlns:a16="http://schemas.microsoft.com/office/drawing/2014/main" id="{9D9DF3B7-A14A-E420-0960-1539C9870233}"/>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5" name="Line 4499">
                  <a:extLst>
                    <a:ext uri="{FF2B5EF4-FFF2-40B4-BE49-F238E27FC236}">
                      <a16:creationId xmlns:a16="http://schemas.microsoft.com/office/drawing/2014/main" id="{608CF0A0-A810-4794-1E47-8133EE6ABDFC}"/>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6" name="Line 4500">
                  <a:extLst>
                    <a:ext uri="{FF2B5EF4-FFF2-40B4-BE49-F238E27FC236}">
                      <a16:creationId xmlns:a16="http://schemas.microsoft.com/office/drawing/2014/main" id="{A0A485BF-84E7-C791-FE98-7053A075AFC3}"/>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7" name="Freeform 4501">
                  <a:extLst>
                    <a:ext uri="{FF2B5EF4-FFF2-40B4-BE49-F238E27FC236}">
                      <a16:creationId xmlns:a16="http://schemas.microsoft.com/office/drawing/2014/main" id="{3AD08046-EB50-3819-679E-003E4A48B3F5}"/>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228" name="Line 4502">
                  <a:extLst>
                    <a:ext uri="{FF2B5EF4-FFF2-40B4-BE49-F238E27FC236}">
                      <a16:creationId xmlns:a16="http://schemas.microsoft.com/office/drawing/2014/main" id="{95A52D4D-CFC6-B7F3-F6E9-17E802723012}"/>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9" name="Freeform 4503">
                  <a:extLst>
                    <a:ext uri="{FF2B5EF4-FFF2-40B4-BE49-F238E27FC236}">
                      <a16:creationId xmlns:a16="http://schemas.microsoft.com/office/drawing/2014/main" id="{6CAFDBEA-90CA-F62C-1AEE-89995142952F}"/>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230" name="Freeform 4504">
                  <a:extLst>
                    <a:ext uri="{FF2B5EF4-FFF2-40B4-BE49-F238E27FC236}">
                      <a16:creationId xmlns:a16="http://schemas.microsoft.com/office/drawing/2014/main" id="{0513CE9B-EDC3-7B35-F593-225727F21AA9}"/>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231" name="Freeform 4505">
                  <a:extLst>
                    <a:ext uri="{FF2B5EF4-FFF2-40B4-BE49-F238E27FC236}">
                      <a16:creationId xmlns:a16="http://schemas.microsoft.com/office/drawing/2014/main" id="{630C6D41-7E74-1697-F7F5-7D4E62C4A893}"/>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232" name="Line 4506">
                  <a:extLst>
                    <a:ext uri="{FF2B5EF4-FFF2-40B4-BE49-F238E27FC236}">
                      <a16:creationId xmlns:a16="http://schemas.microsoft.com/office/drawing/2014/main" id="{AA7E78DD-633A-3BCD-F414-4D96A3F92256}"/>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33" name="Line 4507">
                  <a:extLst>
                    <a:ext uri="{FF2B5EF4-FFF2-40B4-BE49-F238E27FC236}">
                      <a16:creationId xmlns:a16="http://schemas.microsoft.com/office/drawing/2014/main" id="{2FD7F4D8-05AD-BAC8-E75D-9437C92EACF8}"/>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34" name="Line 4508">
                  <a:extLst>
                    <a:ext uri="{FF2B5EF4-FFF2-40B4-BE49-F238E27FC236}">
                      <a16:creationId xmlns:a16="http://schemas.microsoft.com/office/drawing/2014/main" id="{BB48873E-6121-53F4-B0F4-1D19F7FC81AD}"/>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161" name="Group 4509">
                <a:extLst>
                  <a:ext uri="{FF2B5EF4-FFF2-40B4-BE49-F238E27FC236}">
                    <a16:creationId xmlns:a16="http://schemas.microsoft.com/office/drawing/2014/main" id="{18634EA4-8BFE-6C6A-EAEB-A79E5C5F0F93}"/>
                  </a:ext>
                </a:extLst>
              </p:cNvPr>
              <p:cNvGrpSpPr>
                <a:grpSpLocks/>
              </p:cNvGrpSpPr>
              <p:nvPr/>
            </p:nvGrpSpPr>
            <p:grpSpPr bwMode="auto">
              <a:xfrm>
                <a:off x="3652" y="1801"/>
                <a:ext cx="302" cy="489"/>
                <a:chOff x="516" y="612"/>
                <a:chExt cx="626" cy="1012"/>
              </a:xfrm>
            </p:grpSpPr>
            <p:sp>
              <p:nvSpPr>
                <p:cNvPr id="187" name="Freeform 4510">
                  <a:extLst>
                    <a:ext uri="{FF2B5EF4-FFF2-40B4-BE49-F238E27FC236}">
                      <a16:creationId xmlns:a16="http://schemas.microsoft.com/office/drawing/2014/main" id="{9D0E7E3E-E652-6252-22AC-FC03E8866E18}"/>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188" name="Freeform 4511">
                  <a:extLst>
                    <a:ext uri="{FF2B5EF4-FFF2-40B4-BE49-F238E27FC236}">
                      <a16:creationId xmlns:a16="http://schemas.microsoft.com/office/drawing/2014/main" id="{B934D5B9-B3E2-1D62-024B-CAA4FEBC639D}"/>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89" name="Freeform 4512">
                  <a:extLst>
                    <a:ext uri="{FF2B5EF4-FFF2-40B4-BE49-F238E27FC236}">
                      <a16:creationId xmlns:a16="http://schemas.microsoft.com/office/drawing/2014/main" id="{87B4EB08-4F0D-1659-DBF2-D302F13A0A47}"/>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90" name="Freeform 4513">
                  <a:extLst>
                    <a:ext uri="{FF2B5EF4-FFF2-40B4-BE49-F238E27FC236}">
                      <a16:creationId xmlns:a16="http://schemas.microsoft.com/office/drawing/2014/main" id="{82B0BF51-9594-A9DE-20B0-C2117EE974BD}"/>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191" name="Line 4514">
                  <a:extLst>
                    <a:ext uri="{FF2B5EF4-FFF2-40B4-BE49-F238E27FC236}">
                      <a16:creationId xmlns:a16="http://schemas.microsoft.com/office/drawing/2014/main" id="{D3476DBE-DCC9-CC10-09E4-F606B6E95DFC}"/>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92" name="Oval 4515">
                  <a:extLst>
                    <a:ext uri="{FF2B5EF4-FFF2-40B4-BE49-F238E27FC236}">
                      <a16:creationId xmlns:a16="http://schemas.microsoft.com/office/drawing/2014/main" id="{726BE72B-9ECA-2601-1A5E-F5E705D857D1}"/>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93" name="Line 4516">
                  <a:extLst>
                    <a:ext uri="{FF2B5EF4-FFF2-40B4-BE49-F238E27FC236}">
                      <a16:creationId xmlns:a16="http://schemas.microsoft.com/office/drawing/2014/main" id="{13BB293E-8036-F308-FA6B-BB8DC6256ED1}"/>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94" name="Line 4517">
                  <a:extLst>
                    <a:ext uri="{FF2B5EF4-FFF2-40B4-BE49-F238E27FC236}">
                      <a16:creationId xmlns:a16="http://schemas.microsoft.com/office/drawing/2014/main" id="{E5D00284-3B4F-9639-DD3F-9E566B2903D0}"/>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95" name="Line 4518">
                  <a:extLst>
                    <a:ext uri="{FF2B5EF4-FFF2-40B4-BE49-F238E27FC236}">
                      <a16:creationId xmlns:a16="http://schemas.microsoft.com/office/drawing/2014/main" id="{97D4C85A-DB3B-F09C-DB01-9ACE15191643}"/>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96" name="Line 4519">
                  <a:extLst>
                    <a:ext uri="{FF2B5EF4-FFF2-40B4-BE49-F238E27FC236}">
                      <a16:creationId xmlns:a16="http://schemas.microsoft.com/office/drawing/2014/main" id="{DFBB1411-F756-758B-6878-1FBBFE5B87C8}"/>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97" name="Freeform 4520">
                  <a:extLst>
                    <a:ext uri="{FF2B5EF4-FFF2-40B4-BE49-F238E27FC236}">
                      <a16:creationId xmlns:a16="http://schemas.microsoft.com/office/drawing/2014/main" id="{02F34C41-3C92-CF34-743A-61FE70B34E23}"/>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8" name="Freeform 4521">
                  <a:extLst>
                    <a:ext uri="{FF2B5EF4-FFF2-40B4-BE49-F238E27FC236}">
                      <a16:creationId xmlns:a16="http://schemas.microsoft.com/office/drawing/2014/main" id="{39A15040-6E92-49B8-0203-C620FD387EF0}"/>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9" name="Freeform 4522">
                  <a:extLst>
                    <a:ext uri="{FF2B5EF4-FFF2-40B4-BE49-F238E27FC236}">
                      <a16:creationId xmlns:a16="http://schemas.microsoft.com/office/drawing/2014/main" id="{1B366A00-FB27-499E-49C6-038233779CA0}"/>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00" name="Line 4523">
                  <a:extLst>
                    <a:ext uri="{FF2B5EF4-FFF2-40B4-BE49-F238E27FC236}">
                      <a16:creationId xmlns:a16="http://schemas.microsoft.com/office/drawing/2014/main" id="{6D98EB87-6C42-59AF-0AC0-FF10378FB9C9}"/>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01" name="Line 4524">
                  <a:extLst>
                    <a:ext uri="{FF2B5EF4-FFF2-40B4-BE49-F238E27FC236}">
                      <a16:creationId xmlns:a16="http://schemas.microsoft.com/office/drawing/2014/main" id="{C32E098B-8967-3485-E347-822EF4138E32}"/>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02" name="Line 4525">
                  <a:extLst>
                    <a:ext uri="{FF2B5EF4-FFF2-40B4-BE49-F238E27FC236}">
                      <a16:creationId xmlns:a16="http://schemas.microsoft.com/office/drawing/2014/main" id="{035AA6E8-5BD7-A81B-1E6E-9EB9BB5771ED}"/>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03" name="Freeform 4526">
                  <a:extLst>
                    <a:ext uri="{FF2B5EF4-FFF2-40B4-BE49-F238E27FC236}">
                      <a16:creationId xmlns:a16="http://schemas.microsoft.com/office/drawing/2014/main" id="{BD3B82EF-5283-DFF3-73D7-2F05286CB41C}"/>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204" name="Line 4527">
                  <a:extLst>
                    <a:ext uri="{FF2B5EF4-FFF2-40B4-BE49-F238E27FC236}">
                      <a16:creationId xmlns:a16="http://schemas.microsoft.com/office/drawing/2014/main" id="{D75E703C-9A1A-0AE0-AD26-2A9BF31A74D0}"/>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05" name="Freeform 4528">
                  <a:extLst>
                    <a:ext uri="{FF2B5EF4-FFF2-40B4-BE49-F238E27FC236}">
                      <a16:creationId xmlns:a16="http://schemas.microsoft.com/office/drawing/2014/main" id="{08BE2588-8DD4-1FB9-D911-24BC11C458F1}"/>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206" name="Freeform 4529">
                  <a:extLst>
                    <a:ext uri="{FF2B5EF4-FFF2-40B4-BE49-F238E27FC236}">
                      <a16:creationId xmlns:a16="http://schemas.microsoft.com/office/drawing/2014/main" id="{B3A13CFA-8143-22A9-4B59-E9515A4665EE}"/>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207" name="Freeform 4530">
                  <a:extLst>
                    <a:ext uri="{FF2B5EF4-FFF2-40B4-BE49-F238E27FC236}">
                      <a16:creationId xmlns:a16="http://schemas.microsoft.com/office/drawing/2014/main" id="{FE5B46DA-554E-D804-2E57-D6D9C9727251}"/>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208" name="Line 4531">
                  <a:extLst>
                    <a:ext uri="{FF2B5EF4-FFF2-40B4-BE49-F238E27FC236}">
                      <a16:creationId xmlns:a16="http://schemas.microsoft.com/office/drawing/2014/main" id="{252BDDF2-6972-6E02-CCAA-E3D9EAB65478}"/>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09" name="Line 4532">
                  <a:extLst>
                    <a:ext uri="{FF2B5EF4-FFF2-40B4-BE49-F238E27FC236}">
                      <a16:creationId xmlns:a16="http://schemas.microsoft.com/office/drawing/2014/main" id="{A2E8F75C-F0BA-48F9-3791-EE8F45452FA4}"/>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10" name="Line 4533">
                  <a:extLst>
                    <a:ext uri="{FF2B5EF4-FFF2-40B4-BE49-F238E27FC236}">
                      <a16:creationId xmlns:a16="http://schemas.microsoft.com/office/drawing/2014/main" id="{EB2D8D1B-458A-4DE3-90BE-C25E785A65AF}"/>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162" name="Group 4534">
                <a:extLst>
                  <a:ext uri="{FF2B5EF4-FFF2-40B4-BE49-F238E27FC236}">
                    <a16:creationId xmlns:a16="http://schemas.microsoft.com/office/drawing/2014/main" id="{C0F2F6C4-6662-EE9A-2442-20C9AEC56510}"/>
                  </a:ext>
                </a:extLst>
              </p:cNvPr>
              <p:cNvGrpSpPr>
                <a:grpSpLocks/>
              </p:cNvGrpSpPr>
              <p:nvPr/>
            </p:nvGrpSpPr>
            <p:grpSpPr bwMode="auto">
              <a:xfrm>
                <a:off x="3873" y="1720"/>
                <a:ext cx="303" cy="489"/>
                <a:chOff x="516" y="612"/>
                <a:chExt cx="626" cy="1012"/>
              </a:xfrm>
            </p:grpSpPr>
            <p:sp>
              <p:nvSpPr>
                <p:cNvPr id="163" name="Freeform 4535">
                  <a:extLst>
                    <a:ext uri="{FF2B5EF4-FFF2-40B4-BE49-F238E27FC236}">
                      <a16:creationId xmlns:a16="http://schemas.microsoft.com/office/drawing/2014/main" id="{2B82E8A0-EA30-5C6E-E40D-098C52BB850B}"/>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164" name="Freeform 4536">
                  <a:extLst>
                    <a:ext uri="{FF2B5EF4-FFF2-40B4-BE49-F238E27FC236}">
                      <a16:creationId xmlns:a16="http://schemas.microsoft.com/office/drawing/2014/main" id="{D41DD3DD-0972-8166-7111-071CD987D979}"/>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65" name="Freeform 4537">
                  <a:extLst>
                    <a:ext uri="{FF2B5EF4-FFF2-40B4-BE49-F238E27FC236}">
                      <a16:creationId xmlns:a16="http://schemas.microsoft.com/office/drawing/2014/main" id="{E419A85A-9B48-65EA-08B7-2AAFA8E36CE1}"/>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66" name="Freeform 4538">
                  <a:extLst>
                    <a:ext uri="{FF2B5EF4-FFF2-40B4-BE49-F238E27FC236}">
                      <a16:creationId xmlns:a16="http://schemas.microsoft.com/office/drawing/2014/main" id="{63A57A36-4972-DA95-B44D-780AEEAC82C3}"/>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167" name="Line 4539">
                  <a:extLst>
                    <a:ext uri="{FF2B5EF4-FFF2-40B4-BE49-F238E27FC236}">
                      <a16:creationId xmlns:a16="http://schemas.microsoft.com/office/drawing/2014/main" id="{43860DB4-6DCA-B53C-6C77-E0E4FBAA6BEE}"/>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68" name="Oval 4540">
                  <a:extLst>
                    <a:ext uri="{FF2B5EF4-FFF2-40B4-BE49-F238E27FC236}">
                      <a16:creationId xmlns:a16="http://schemas.microsoft.com/office/drawing/2014/main" id="{D29474A9-8375-3865-2F99-ACBFE69C31FC}"/>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9" name="Line 4541">
                  <a:extLst>
                    <a:ext uri="{FF2B5EF4-FFF2-40B4-BE49-F238E27FC236}">
                      <a16:creationId xmlns:a16="http://schemas.microsoft.com/office/drawing/2014/main" id="{CAB1B361-7E21-AB1A-341D-43D286DE9EBB}"/>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0" name="Line 4542">
                  <a:extLst>
                    <a:ext uri="{FF2B5EF4-FFF2-40B4-BE49-F238E27FC236}">
                      <a16:creationId xmlns:a16="http://schemas.microsoft.com/office/drawing/2014/main" id="{B5889529-71D4-E356-2F9A-72E581848403}"/>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1" name="Line 4543">
                  <a:extLst>
                    <a:ext uri="{FF2B5EF4-FFF2-40B4-BE49-F238E27FC236}">
                      <a16:creationId xmlns:a16="http://schemas.microsoft.com/office/drawing/2014/main" id="{E4FDABED-746C-BF11-125F-D2A701185BD0}"/>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2" name="Line 4544">
                  <a:extLst>
                    <a:ext uri="{FF2B5EF4-FFF2-40B4-BE49-F238E27FC236}">
                      <a16:creationId xmlns:a16="http://schemas.microsoft.com/office/drawing/2014/main" id="{B45B90BA-6EF7-8299-F856-56BD380A9C32}"/>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3" name="Freeform 4545">
                  <a:extLst>
                    <a:ext uri="{FF2B5EF4-FFF2-40B4-BE49-F238E27FC236}">
                      <a16:creationId xmlns:a16="http://schemas.microsoft.com/office/drawing/2014/main" id="{100BA3D0-EDBC-F65E-A605-DEDD5543515D}"/>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74" name="Freeform 4546">
                  <a:extLst>
                    <a:ext uri="{FF2B5EF4-FFF2-40B4-BE49-F238E27FC236}">
                      <a16:creationId xmlns:a16="http://schemas.microsoft.com/office/drawing/2014/main" id="{6A907613-450C-D078-AC7E-F0F2E528A68D}"/>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75" name="Freeform 4547">
                  <a:extLst>
                    <a:ext uri="{FF2B5EF4-FFF2-40B4-BE49-F238E27FC236}">
                      <a16:creationId xmlns:a16="http://schemas.microsoft.com/office/drawing/2014/main" id="{33ED3ADC-A04A-2EB9-8E99-5D18EADC616E}"/>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76" name="Line 4548">
                  <a:extLst>
                    <a:ext uri="{FF2B5EF4-FFF2-40B4-BE49-F238E27FC236}">
                      <a16:creationId xmlns:a16="http://schemas.microsoft.com/office/drawing/2014/main" id="{30417A9D-8B3B-CEAC-2148-0F82C484033F}"/>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7" name="Line 4549">
                  <a:extLst>
                    <a:ext uri="{FF2B5EF4-FFF2-40B4-BE49-F238E27FC236}">
                      <a16:creationId xmlns:a16="http://schemas.microsoft.com/office/drawing/2014/main" id="{84736BA2-849B-4307-8C68-D1D7FF130E11}"/>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8" name="Line 4550">
                  <a:extLst>
                    <a:ext uri="{FF2B5EF4-FFF2-40B4-BE49-F238E27FC236}">
                      <a16:creationId xmlns:a16="http://schemas.microsoft.com/office/drawing/2014/main" id="{EB4D2D8E-141D-68E8-393A-7A2199D1A3E0}"/>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79" name="Freeform 4551">
                  <a:extLst>
                    <a:ext uri="{FF2B5EF4-FFF2-40B4-BE49-F238E27FC236}">
                      <a16:creationId xmlns:a16="http://schemas.microsoft.com/office/drawing/2014/main" id="{E4465DDD-952C-45F8-06E6-0C9DD71E1B15}"/>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80" name="Line 4552">
                  <a:extLst>
                    <a:ext uri="{FF2B5EF4-FFF2-40B4-BE49-F238E27FC236}">
                      <a16:creationId xmlns:a16="http://schemas.microsoft.com/office/drawing/2014/main" id="{37793A7A-688A-56E6-6487-F59D8F7934AB}"/>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81" name="Freeform 4553">
                  <a:extLst>
                    <a:ext uri="{FF2B5EF4-FFF2-40B4-BE49-F238E27FC236}">
                      <a16:creationId xmlns:a16="http://schemas.microsoft.com/office/drawing/2014/main" id="{0F6A3FF0-65C2-BA84-8E80-B38376E808E5}"/>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182" name="Freeform 4554">
                  <a:extLst>
                    <a:ext uri="{FF2B5EF4-FFF2-40B4-BE49-F238E27FC236}">
                      <a16:creationId xmlns:a16="http://schemas.microsoft.com/office/drawing/2014/main" id="{C3A540D9-82A1-37F8-D13C-500E59C9E625}"/>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183" name="Freeform 4555">
                  <a:extLst>
                    <a:ext uri="{FF2B5EF4-FFF2-40B4-BE49-F238E27FC236}">
                      <a16:creationId xmlns:a16="http://schemas.microsoft.com/office/drawing/2014/main" id="{E8C01B98-832B-3464-E955-FF628DBB591A}"/>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184" name="Line 4556">
                  <a:extLst>
                    <a:ext uri="{FF2B5EF4-FFF2-40B4-BE49-F238E27FC236}">
                      <a16:creationId xmlns:a16="http://schemas.microsoft.com/office/drawing/2014/main" id="{BFFE7245-2C9E-BD8A-4834-E03CD56A9A0D}"/>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85" name="Line 4557">
                  <a:extLst>
                    <a:ext uri="{FF2B5EF4-FFF2-40B4-BE49-F238E27FC236}">
                      <a16:creationId xmlns:a16="http://schemas.microsoft.com/office/drawing/2014/main" id="{9767918E-2863-5003-FFBB-B8D323EE9A42}"/>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86" name="Line 4558">
                  <a:extLst>
                    <a:ext uri="{FF2B5EF4-FFF2-40B4-BE49-F238E27FC236}">
                      <a16:creationId xmlns:a16="http://schemas.microsoft.com/office/drawing/2014/main" id="{30E48531-BC74-F73C-1313-CAEFDD08617A}"/>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grpSp>
      <p:grpSp>
        <p:nvGrpSpPr>
          <p:cNvPr id="453" name="Group 4559">
            <a:extLst>
              <a:ext uri="{FF2B5EF4-FFF2-40B4-BE49-F238E27FC236}">
                <a16:creationId xmlns:a16="http://schemas.microsoft.com/office/drawing/2014/main" id="{1E26D555-76A6-1BD9-B1A7-C1668D20A8AC}"/>
              </a:ext>
            </a:extLst>
          </p:cNvPr>
          <p:cNvGrpSpPr>
            <a:grpSpLocks/>
          </p:cNvGrpSpPr>
          <p:nvPr/>
        </p:nvGrpSpPr>
        <p:grpSpPr bwMode="auto">
          <a:xfrm>
            <a:off x="2432940" y="2945842"/>
            <a:ext cx="1165225" cy="2622550"/>
            <a:chOff x="1349" y="1824"/>
            <a:chExt cx="734" cy="1652"/>
          </a:xfrm>
        </p:grpSpPr>
        <p:sp>
          <p:nvSpPr>
            <p:cNvPr id="454" name="Text Box 4560">
              <a:extLst>
                <a:ext uri="{FF2B5EF4-FFF2-40B4-BE49-F238E27FC236}">
                  <a16:creationId xmlns:a16="http://schemas.microsoft.com/office/drawing/2014/main" id="{5E6AEEF5-B766-8FB7-3155-4403AA0C2E70}"/>
                </a:ext>
              </a:extLst>
            </p:cNvPr>
            <p:cNvSpPr txBox="1">
              <a:spLocks noChangeArrowheads="1"/>
            </p:cNvSpPr>
            <p:nvPr/>
          </p:nvSpPr>
          <p:spPr bwMode="auto">
            <a:xfrm>
              <a:off x="1498" y="3245"/>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a:solidFill>
                    <a:srgbClr val="0066CC"/>
                  </a:solidFill>
                  <a:latin typeface="Arial Narrow" panose="020B0606020202030204" pitchFamily="34" charset="0"/>
                  <a:ea typeface="楷体_GB2312" pitchFamily="49" charset="-122"/>
                </a:rPr>
                <a:t>两层</a:t>
              </a:r>
              <a:endParaRPr lang="en-US" altLang="zh-CN">
                <a:solidFill>
                  <a:srgbClr val="0066CC"/>
                </a:solidFill>
                <a:latin typeface="Arial Narrow" panose="020B0606020202030204" pitchFamily="34" charset="0"/>
                <a:ea typeface="楷体_GB2312" pitchFamily="49" charset="-122"/>
              </a:endParaRPr>
            </a:p>
          </p:txBody>
        </p:sp>
        <p:sp>
          <p:nvSpPr>
            <p:cNvPr id="455" name="Rectangle 4561">
              <a:extLst>
                <a:ext uri="{FF2B5EF4-FFF2-40B4-BE49-F238E27FC236}">
                  <a16:creationId xmlns:a16="http://schemas.microsoft.com/office/drawing/2014/main" id="{2648320F-4AA8-7B6B-265F-BB77868DEE0B}"/>
                </a:ext>
              </a:extLst>
            </p:cNvPr>
            <p:cNvSpPr>
              <a:spLocks noChangeArrowheads="1"/>
            </p:cNvSpPr>
            <p:nvPr/>
          </p:nvSpPr>
          <p:spPr bwMode="auto">
            <a:xfrm>
              <a:off x="1349" y="1824"/>
              <a:ext cx="7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0066CC"/>
                  </a:solidFill>
                  <a:latin typeface="Arial Narrow" panose="020B0606020202030204" pitchFamily="34" charset="0"/>
                  <a:ea typeface="楷体_GB2312" pitchFamily="49" charset="-122"/>
                </a:rPr>
                <a:t>“胖客户端”</a:t>
              </a:r>
            </a:p>
          </p:txBody>
        </p:sp>
        <p:grpSp>
          <p:nvGrpSpPr>
            <p:cNvPr id="456" name="Group 4562">
              <a:extLst>
                <a:ext uri="{FF2B5EF4-FFF2-40B4-BE49-F238E27FC236}">
                  <a16:creationId xmlns:a16="http://schemas.microsoft.com/office/drawing/2014/main" id="{2243F5FE-10AE-50E6-5C9E-1BC3E660D357}"/>
                </a:ext>
              </a:extLst>
            </p:cNvPr>
            <p:cNvGrpSpPr>
              <a:grpSpLocks/>
            </p:cNvGrpSpPr>
            <p:nvPr/>
          </p:nvGrpSpPr>
          <p:grpSpPr bwMode="auto">
            <a:xfrm>
              <a:off x="1387" y="2076"/>
              <a:ext cx="624" cy="463"/>
              <a:chOff x="2967" y="2733"/>
              <a:chExt cx="789" cy="870"/>
            </a:xfrm>
          </p:grpSpPr>
          <p:grpSp>
            <p:nvGrpSpPr>
              <p:cNvPr id="458" name="Group 4563">
                <a:extLst>
                  <a:ext uri="{FF2B5EF4-FFF2-40B4-BE49-F238E27FC236}">
                    <a16:creationId xmlns:a16="http://schemas.microsoft.com/office/drawing/2014/main" id="{C3BCABAD-04A8-1DE4-DBD1-CFF86B631779}"/>
                  </a:ext>
                </a:extLst>
              </p:cNvPr>
              <p:cNvGrpSpPr>
                <a:grpSpLocks/>
              </p:cNvGrpSpPr>
              <p:nvPr/>
            </p:nvGrpSpPr>
            <p:grpSpPr bwMode="auto">
              <a:xfrm>
                <a:off x="2967" y="3191"/>
                <a:ext cx="763" cy="412"/>
                <a:chOff x="1929" y="1343"/>
                <a:chExt cx="763" cy="412"/>
              </a:xfrm>
            </p:grpSpPr>
            <p:sp>
              <p:nvSpPr>
                <p:cNvPr id="471" name="Freeform 4564">
                  <a:extLst>
                    <a:ext uri="{FF2B5EF4-FFF2-40B4-BE49-F238E27FC236}">
                      <a16:creationId xmlns:a16="http://schemas.microsoft.com/office/drawing/2014/main" id="{3C6C9833-4452-DE1A-95B3-FC8B5D0466D8}"/>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72" name="Freeform 4565">
                  <a:extLst>
                    <a:ext uri="{FF2B5EF4-FFF2-40B4-BE49-F238E27FC236}">
                      <a16:creationId xmlns:a16="http://schemas.microsoft.com/office/drawing/2014/main" id="{38073E4D-72C9-D4BF-8A3D-1F610019E26E}"/>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73" name="Freeform 4566">
                  <a:extLst>
                    <a:ext uri="{FF2B5EF4-FFF2-40B4-BE49-F238E27FC236}">
                      <a16:creationId xmlns:a16="http://schemas.microsoft.com/office/drawing/2014/main" id="{504AB3E9-D620-0DC5-B315-C4AE21E88181}"/>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74" name="Freeform 4567">
                  <a:extLst>
                    <a:ext uri="{FF2B5EF4-FFF2-40B4-BE49-F238E27FC236}">
                      <a16:creationId xmlns:a16="http://schemas.microsoft.com/office/drawing/2014/main" id="{0E273B62-42E6-2976-94DE-14B68F83324C}"/>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475" name="Freeform 4568">
                  <a:extLst>
                    <a:ext uri="{FF2B5EF4-FFF2-40B4-BE49-F238E27FC236}">
                      <a16:creationId xmlns:a16="http://schemas.microsoft.com/office/drawing/2014/main" id="{40BC453F-D402-B0C1-B2C6-82E67515AEDB}"/>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476" name="Freeform 4569">
                  <a:extLst>
                    <a:ext uri="{FF2B5EF4-FFF2-40B4-BE49-F238E27FC236}">
                      <a16:creationId xmlns:a16="http://schemas.microsoft.com/office/drawing/2014/main" id="{16B1CFFF-A3E5-3F37-7D61-20A1B4BFE129}"/>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477" name="Line 4570">
                  <a:extLst>
                    <a:ext uri="{FF2B5EF4-FFF2-40B4-BE49-F238E27FC236}">
                      <a16:creationId xmlns:a16="http://schemas.microsoft.com/office/drawing/2014/main" id="{3B6673F7-E6E0-9B37-0244-68747766AEBA}"/>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78" name="Line 4571">
                  <a:extLst>
                    <a:ext uri="{FF2B5EF4-FFF2-40B4-BE49-F238E27FC236}">
                      <a16:creationId xmlns:a16="http://schemas.microsoft.com/office/drawing/2014/main" id="{252D6F0C-F0E7-458D-DF16-DC1CBED10E62}"/>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479" name="Freeform 4572">
                  <a:extLst>
                    <a:ext uri="{FF2B5EF4-FFF2-40B4-BE49-F238E27FC236}">
                      <a16:creationId xmlns:a16="http://schemas.microsoft.com/office/drawing/2014/main" id="{898073B7-B311-503F-11FA-A3A4EE1AA97D}"/>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480" name="Line 4573">
                  <a:extLst>
                    <a:ext uri="{FF2B5EF4-FFF2-40B4-BE49-F238E27FC236}">
                      <a16:creationId xmlns:a16="http://schemas.microsoft.com/office/drawing/2014/main" id="{8AC10772-627B-7150-BB0A-F336B0A527C6}"/>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481" name="Line 4574">
                  <a:extLst>
                    <a:ext uri="{FF2B5EF4-FFF2-40B4-BE49-F238E27FC236}">
                      <a16:creationId xmlns:a16="http://schemas.microsoft.com/office/drawing/2014/main" id="{D248A807-E266-68C5-6512-B71D6F16A3BE}"/>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482" name="Line 4575">
                  <a:extLst>
                    <a:ext uri="{FF2B5EF4-FFF2-40B4-BE49-F238E27FC236}">
                      <a16:creationId xmlns:a16="http://schemas.microsoft.com/office/drawing/2014/main" id="{0311D31C-23D2-2C5C-68AC-959555EA1B13}"/>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483" name="Line 4576">
                  <a:extLst>
                    <a:ext uri="{FF2B5EF4-FFF2-40B4-BE49-F238E27FC236}">
                      <a16:creationId xmlns:a16="http://schemas.microsoft.com/office/drawing/2014/main" id="{2DB70C47-F185-43BC-488C-BAB41284F27C}"/>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484" name="Freeform 4577">
                  <a:extLst>
                    <a:ext uri="{FF2B5EF4-FFF2-40B4-BE49-F238E27FC236}">
                      <a16:creationId xmlns:a16="http://schemas.microsoft.com/office/drawing/2014/main" id="{D2259A99-A263-6758-4B40-327B13DC92D4}"/>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459" name="Group 4578">
                <a:extLst>
                  <a:ext uri="{FF2B5EF4-FFF2-40B4-BE49-F238E27FC236}">
                    <a16:creationId xmlns:a16="http://schemas.microsoft.com/office/drawing/2014/main" id="{1FC6E59F-02BF-AB71-ACA6-090793185452}"/>
                  </a:ext>
                </a:extLst>
              </p:cNvPr>
              <p:cNvGrpSpPr>
                <a:grpSpLocks/>
              </p:cNvGrpSpPr>
              <p:nvPr/>
            </p:nvGrpSpPr>
            <p:grpSpPr bwMode="auto">
              <a:xfrm>
                <a:off x="3042" y="2733"/>
                <a:ext cx="714" cy="672"/>
                <a:chOff x="2004" y="885"/>
                <a:chExt cx="714" cy="672"/>
              </a:xfrm>
            </p:grpSpPr>
            <p:sp>
              <p:nvSpPr>
                <p:cNvPr id="460" name="Freeform 4579">
                  <a:extLst>
                    <a:ext uri="{FF2B5EF4-FFF2-40B4-BE49-F238E27FC236}">
                      <a16:creationId xmlns:a16="http://schemas.microsoft.com/office/drawing/2014/main" id="{946D077A-19D8-00AC-2C21-08304B3F123B}"/>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461" name="Freeform 4580">
                  <a:extLst>
                    <a:ext uri="{FF2B5EF4-FFF2-40B4-BE49-F238E27FC236}">
                      <a16:creationId xmlns:a16="http://schemas.microsoft.com/office/drawing/2014/main" id="{8060330B-5E37-9A59-CAD4-364B6C6FEF7A}"/>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462" name="Oval 4581">
                  <a:extLst>
                    <a:ext uri="{FF2B5EF4-FFF2-40B4-BE49-F238E27FC236}">
                      <a16:creationId xmlns:a16="http://schemas.microsoft.com/office/drawing/2014/main" id="{8CE1308D-01B1-9D81-FFD6-2C901261E19A}"/>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63" name="Freeform 4582">
                  <a:extLst>
                    <a:ext uri="{FF2B5EF4-FFF2-40B4-BE49-F238E27FC236}">
                      <a16:creationId xmlns:a16="http://schemas.microsoft.com/office/drawing/2014/main" id="{986D38EA-1E91-E563-7258-F8D71CBAD2B2}"/>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464" name="Freeform 4583">
                  <a:extLst>
                    <a:ext uri="{FF2B5EF4-FFF2-40B4-BE49-F238E27FC236}">
                      <a16:creationId xmlns:a16="http://schemas.microsoft.com/office/drawing/2014/main" id="{328F105F-A7E2-9DE3-55C7-1D12C7BE6F7A}"/>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65" name="Freeform 4584">
                  <a:extLst>
                    <a:ext uri="{FF2B5EF4-FFF2-40B4-BE49-F238E27FC236}">
                      <a16:creationId xmlns:a16="http://schemas.microsoft.com/office/drawing/2014/main" id="{3C12B084-F7A1-4124-DAF3-955C24D82623}"/>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66" name="Freeform 4585">
                  <a:extLst>
                    <a:ext uri="{FF2B5EF4-FFF2-40B4-BE49-F238E27FC236}">
                      <a16:creationId xmlns:a16="http://schemas.microsoft.com/office/drawing/2014/main" id="{F0AC386C-E028-E7DB-8550-31BA38F9CE42}"/>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467" name="Freeform 4586">
                  <a:extLst>
                    <a:ext uri="{FF2B5EF4-FFF2-40B4-BE49-F238E27FC236}">
                      <a16:creationId xmlns:a16="http://schemas.microsoft.com/office/drawing/2014/main" id="{C3F55B44-0402-7D5E-D4C0-74E6951D48C3}"/>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468" name="Freeform 4587">
                  <a:extLst>
                    <a:ext uri="{FF2B5EF4-FFF2-40B4-BE49-F238E27FC236}">
                      <a16:creationId xmlns:a16="http://schemas.microsoft.com/office/drawing/2014/main" id="{611B881E-22B7-0C63-AC4C-81D46436F260}"/>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469" name="Freeform 4588">
                  <a:extLst>
                    <a:ext uri="{FF2B5EF4-FFF2-40B4-BE49-F238E27FC236}">
                      <a16:creationId xmlns:a16="http://schemas.microsoft.com/office/drawing/2014/main" id="{03522484-F5F0-55BE-B175-F9A4CF60A3DC}"/>
                    </a:ext>
                  </a:extLst>
                </p:cNvPr>
                <p:cNvSpPr>
                  <a:spLocks/>
                </p:cNvSpPr>
                <p:nvPr/>
              </p:nvSpPr>
              <p:spPr bwMode="auto">
                <a:xfrm>
                  <a:off x="2068" y="1024"/>
                  <a:ext cx="373"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470" name="Line 4589">
                  <a:extLst>
                    <a:ext uri="{FF2B5EF4-FFF2-40B4-BE49-F238E27FC236}">
                      <a16:creationId xmlns:a16="http://schemas.microsoft.com/office/drawing/2014/main" id="{E55253F1-5415-BB23-0495-23E2409277D5}"/>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sp>
          <p:nvSpPr>
            <p:cNvPr id="457" name="AutoShape 4590">
              <a:extLst>
                <a:ext uri="{FF2B5EF4-FFF2-40B4-BE49-F238E27FC236}">
                  <a16:creationId xmlns:a16="http://schemas.microsoft.com/office/drawing/2014/main" id="{EDBDB2D2-C04E-43D2-5092-7A68B4E64863}"/>
                </a:ext>
              </a:extLst>
            </p:cNvPr>
            <p:cNvSpPr>
              <a:spLocks noChangeArrowheads="1"/>
            </p:cNvSpPr>
            <p:nvPr/>
          </p:nvSpPr>
          <p:spPr bwMode="auto">
            <a:xfrm>
              <a:off x="1532" y="2612"/>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85" name="Group 4591">
            <a:extLst>
              <a:ext uri="{FF2B5EF4-FFF2-40B4-BE49-F238E27FC236}">
                <a16:creationId xmlns:a16="http://schemas.microsoft.com/office/drawing/2014/main" id="{585F49AF-C065-8556-F63E-817C845330DE}"/>
              </a:ext>
            </a:extLst>
          </p:cNvPr>
          <p:cNvGrpSpPr>
            <a:grpSpLocks/>
          </p:cNvGrpSpPr>
          <p:nvPr/>
        </p:nvGrpSpPr>
        <p:grpSpPr bwMode="auto">
          <a:xfrm>
            <a:off x="7109715" y="1726642"/>
            <a:ext cx="1314450" cy="4576763"/>
            <a:chOff x="4295" y="1056"/>
            <a:chExt cx="828" cy="2883"/>
          </a:xfrm>
        </p:grpSpPr>
        <p:sp>
          <p:nvSpPr>
            <p:cNvPr id="486" name="Text Box 4592">
              <a:extLst>
                <a:ext uri="{FF2B5EF4-FFF2-40B4-BE49-F238E27FC236}">
                  <a16:creationId xmlns:a16="http://schemas.microsoft.com/office/drawing/2014/main" id="{C3D65C6F-3F77-677E-F766-1353876BA85B}"/>
                </a:ext>
              </a:extLst>
            </p:cNvPr>
            <p:cNvSpPr txBox="1">
              <a:spLocks noChangeArrowheads="1"/>
            </p:cNvSpPr>
            <p:nvPr/>
          </p:nvSpPr>
          <p:spPr bwMode="auto">
            <a:xfrm>
              <a:off x="4365" y="3708"/>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solidFill>
                    <a:srgbClr val="000066"/>
                  </a:solidFill>
                  <a:latin typeface="楷体_GB2312" pitchFamily="49" charset="-122"/>
                  <a:ea typeface="楷体_GB2312" pitchFamily="49" charset="-122"/>
                </a:rPr>
                <a:t>Internet</a:t>
              </a:r>
            </a:p>
          </p:txBody>
        </p:sp>
        <p:sp>
          <p:nvSpPr>
            <p:cNvPr id="487" name="Cloud">
              <a:extLst>
                <a:ext uri="{FF2B5EF4-FFF2-40B4-BE49-F238E27FC236}">
                  <a16:creationId xmlns:a16="http://schemas.microsoft.com/office/drawing/2014/main" id="{B2C71BE5-A15B-0331-F9AB-6E2CF565DCD9}"/>
                </a:ext>
              </a:extLst>
            </p:cNvPr>
            <p:cNvSpPr>
              <a:spLocks noChangeAspect="1" noEditPoints="1" noChangeArrowheads="1"/>
            </p:cNvSpPr>
            <p:nvPr/>
          </p:nvSpPr>
          <p:spPr bwMode="auto">
            <a:xfrm>
              <a:off x="4295" y="1593"/>
              <a:ext cx="788" cy="34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dist="45791" dir="2021404" algn="ctr" rotWithShape="0">
                <a:srgbClr val="808080"/>
              </a:outerShdw>
            </a:effectLst>
          </p:spPr>
          <p:txBody>
            <a:bodyPr anchor="ctr"/>
            <a:lstStyle/>
            <a:p>
              <a:pPr>
                <a:defRPr/>
              </a:pPr>
              <a:r>
                <a:rPr lang="en-US" altLang="zh-CN" sz="1400">
                  <a:solidFill>
                    <a:srgbClr val="000066"/>
                  </a:solidFill>
                  <a:latin typeface="楷体_GB2312" pitchFamily="49" charset="-122"/>
                  <a:ea typeface="楷体_GB2312" pitchFamily="49" charset="-122"/>
                </a:rPr>
                <a:t>XML Web </a:t>
              </a:r>
            </a:p>
            <a:p>
              <a:pPr>
                <a:defRPr/>
              </a:pPr>
              <a:r>
                <a:rPr lang="en-US" altLang="zh-CN" sz="1400">
                  <a:solidFill>
                    <a:srgbClr val="000066"/>
                  </a:solidFill>
                  <a:latin typeface="楷体_GB2312" pitchFamily="49" charset="-122"/>
                  <a:ea typeface="楷体_GB2312" pitchFamily="49" charset="-122"/>
                </a:rPr>
                <a:t>Service</a:t>
              </a:r>
              <a:endParaRPr lang="zh-CN" altLang="en-US" sz="1400">
                <a:solidFill>
                  <a:srgbClr val="000066"/>
                </a:solidFill>
                <a:latin typeface="楷体_GB2312" pitchFamily="49" charset="-122"/>
                <a:ea typeface="楷体_GB2312" pitchFamily="49" charset="-122"/>
              </a:endParaRPr>
            </a:p>
          </p:txBody>
        </p:sp>
        <p:grpSp>
          <p:nvGrpSpPr>
            <p:cNvPr id="488" name="Group 4594">
              <a:extLst>
                <a:ext uri="{FF2B5EF4-FFF2-40B4-BE49-F238E27FC236}">
                  <a16:creationId xmlns:a16="http://schemas.microsoft.com/office/drawing/2014/main" id="{D1A643EA-7D88-F018-BE79-0429B558F5C5}"/>
                </a:ext>
              </a:extLst>
            </p:cNvPr>
            <p:cNvGrpSpPr>
              <a:grpSpLocks/>
            </p:cNvGrpSpPr>
            <p:nvPr/>
          </p:nvGrpSpPr>
          <p:grpSpPr bwMode="auto">
            <a:xfrm>
              <a:off x="4355" y="1056"/>
              <a:ext cx="624" cy="459"/>
              <a:chOff x="3303" y="864"/>
              <a:chExt cx="775" cy="570"/>
            </a:xfrm>
          </p:grpSpPr>
          <p:grpSp>
            <p:nvGrpSpPr>
              <p:cNvPr id="645" name="Group 4595">
                <a:extLst>
                  <a:ext uri="{FF2B5EF4-FFF2-40B4-BE49-F238E27FC236}">
                    <a16:creationId xmlns:a16="http://schemas.microsoft.com/office/drawing/2014/main" id="{FE8EE9A5-96AE-D4F5-FE4E-C3CA2F58CA81}"/>
                  </a:ext>
                </a:extLst>
              </p:cNvPr>
              <p:cNvGrpSpPr>
                <a:grpSpLocks/>
              </p:cNvGrpSpPr>
              <p:nvPr/>
            </p:nvGrpSpPr>
            <p:grpSpPr bwMode="auto">
              <a:xfrm>
                <a:off x="3303" y="874"/>
                <a:ext cx="334" cy="368"/>
                <a:chOff x="2967" y="2733"/>
                <a:chExt cx="789" cy="870"/>
              </a:xfrm>
            </p:grpSpPr>
            <p:grpSp>
              <p:nvGrpSpPr>
                <p:cNvPr id="758" name="Group 4596">
                  <a:extLst>
                    <a:ext uri="{FF2B5EF4-FFF2-40B4-BE49-F238E27FC236}">
                      <a16:creationId xmlns:a16="http://schemas.microsoft.com/office/drawing/2014/main" id="{8DE4AD9E-7F79-8B75-DFE1-84C049513FCD}"/>
                    </a:ext>
                  </a:extLst>
                </p:cNvPr>
                <p:cNvGrpSpPr>
                  <a:grpSpLocks/>
                </p:cNvGrpSpPr>
                <p:nvPr/>
              </p:nvGrpSpPr>
              <p:grpSpPr bwMode="auto">
                <a:xfrm>
                  <a:off x="2967" y="3191"/>
                  <a:ext cx="763" cy="412"/>
                  <a:chOff x="1929" y="1343"/>
                  <a:chExt cx="763" cy="412"/>
                </a:xfrm>
              </p:grpSpPr>
              <p:sp>
                <p:nvSpPr>
                  <p:cNvPr id="771" name="Freeform 4597">
                    <a:extLst>
                      <a:ext uri="{FF2B5EF4-FFF2-40B4-BE49-F238E27FC236}">
                        <a16:creationId xmlns:a16="http://schemas.microsoft.com/office/drawing/2014/main" id="{F2DA0A4C-1905-9687-9DBA-C8B21D16E5D4}"/>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72" name="Freeform 4598">
                    <a:extLst>
                      <a:ext uri="{FF2B5EF4-FFF2-40B4-BE49-F238E27FC236}">
                        <a16:creationId xmlns:a16="http://schemas.microsoft.com/office/drawing/2014/main" id="{7AF43600-3C1D-DB24-B0E9-57B5318DF992}"/>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73" name="Freeform 4599">
                    <a:extLst>
                      <a:ext uri="{FF2B5EF4-FFF2-40B4-BE49-F238E27FC236}">
                        <a16:creationId xmlns:a16="http://schemas.microsoft.com/office/drawing/2014/main" id="{63232537-B0D2-540E-2931-F3E117C6CE23}"/>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74" name="Freeform 4600">
                    <a:extLst>
                      <a:ext uri="{FF2B5EF4-FFF2-40B4-BE49-F238E27FC236}">
                        <a16:creationId xmlns:a16="http://schemas.microsoft.com/office/drawing/2014/main" id="{93965A97-6074-6202-A0E1-E8D864FEFF4F}"/>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775" name="Freeform 4601">
                    <a:extLst>
                      <a:ext uri="{FF2B5EF4-FFF2-40B4-BE49-F238E27FC236}">
                        <a16:creationId xmlns:a16="http://schemas.microsoft.com/office/drawing/2014/main" id="{C667DBBD-089C-F2FA-3F93-12788730B904}"/>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76" name="Freeform 4602">
                    <a:extLst>
                      <a:ext uri="{FF2B5EF4-FFF2-40B4-BE49-F238E27FC236}">
                        <a16:creationId xmlns:a16="http://schemas.microsoft.com/office/drawing/2014/main" id="{1A5E8DA8-9697-99A2-DFB3-A50B0850C458}"/>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777" name="Line 4603">
                    <a:extLst>
                      <a:ext uri="{FF2B5EF4-FFF2-40B4-BE49-F238E27FC236}">
                        <a16:creationId xmlns:a16="http://schemas.microsoft.com/office/drawing/2014/main" id="{BBE69E62-6A6C-85EF-883A-8ABE25BD466A}"/>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78" name="Line 4604">
                    <a:extLst>
                      <a:ext uri="{FF2B5EF4-FFF2-40B4-BE49-F238E27FC236}">
                        <a16:creationId xmlns:a16="http://schemas.microsoft.com/office/drawing/2014/main" id="{54128E99-9392-E299-6D5D-3F71626C9958}"/>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79" name="Freeform 4605">
                    <a:extLst>
                      <a:ext uri="{FF2B5EF4-FFF2-40B4-BE49-F238E27FC236}">
                        <a16:creationId xmlns:a16="http://schemas.microsoft.com/office/drawing/2014/main" id="{221B2316-63BD-B20F-5682-3F8AAE487DF1}"/>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780" name="Line 4606">
                    <a:extLst>
                      <a:ext uri="{FF2B5EF4-FFF2-40B4-BE49-F238E27FC236}">
                        <a16:creationId xmlns:a16="http://schemas.microsoft.com/office/drawing/2014/main" id="{724AB25D-CAF7-B185-401D-905117235DEB}"/>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81" name="Line 4607">
                    <a:extLst>
                      <a:ext uri="{FF2B5EF4-FFF2-40B4-BE49-F238E27FC236}">
                        <a16:creationId xmlns:a16="http://schemas.microsoft.com/office/drawing/2014/main" id="{07165F0F-C146-FF95-D0CB-6D58BA5F2E47}"/>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82" name="Line 4608">
                    <a:extLst>
                      <a:ext uri="{FF2B5EF4-FFF2-40B4-BE49-F238E27FC236}">
                        <a16:creationId xmlns:a16="http://schemas.microsoft.com/office/drawing/2014/main" id="{23A5B7AE-F2A1-CFB7-2128-9D1645977FAA}"/>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83" name="Line 4609">
                    <a:extLst>
                      <a:ext uri="{FF2B5EF4-FFF2-40B4-BE49-F238E27FC236}">
                        <a16:creationId xmlns:a16="http://schemas.microsoft.com/office/drawing/2014/main" id="{576D6A07-D647-2A0C-A87A-53C8D7EE7510}"/>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84" name="Freeform 4610">
                    <a:extLst>
                      <a:ext uri="{FF2B5EF4-FFF2-40B4-BE49-F238E27FC236}">
                        <a16:creationId xmlns:a16="http://schemas.microsoft.com/office/drawing/2014/main" id="{CA8B0FCE-FCFA-F365-C610-E8DEC6F0D637}"/>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759" name="Group 4611">
                  <a:extLst>
                    <a:ext uri="{FF2B5EF4-FFF2-40B4-BE49-F238E27FC236}">
                      <a16:creationId xmlns:a16="http://schemas.microsoft.com/office/drawing/2014/main" id="{A10A039A-F1EE-1D91-2927-D980E2C4CBA9}"/>
                    </a:ext>
                  </a:extLst>
                </p:cNvPr>
                <p:cNvGrpSpPr>
                  <a:grpSpLocks/>
                </p:cNvGrpSpPr>
                <p:nvPr/>
              </p:nvGrpSpPr>
              <p:grpSpPr bwMode="auto">
                <a:xfrm>
                  <a:off x="3042" y="2733"/>
                  <a:ext cx="714" cy="672"/>
                  <a:chOff x="2004" y="885"/>
                  <a:chExt cx="714" cy="672"/>
                </a:xfrm>
              </p:grpSpPr>
              <p:sp>
                <p:nvSpPr>
                  <p:cNvPr id="760" name="Freeform 4612">
                    <a:extLst>
                      <a:ext uri="{FF2B5EF4-FFF2-40B4-BE49-F238E27FC236}">
                        <a16:creationId xmlns:a16="http://schemas.microsoft.com/office/drawing/2014/main" id="{71F2F486-6DDF-B8E5-C2C7-6858BC97832A}"/>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761" name="Freeform 4613">
                    <a:extLst>
                      <a:ext uri="{FF2B5EF4-FFF2-40B4-BE49-F238E27FC236}">
                        <a16:creationId xmlns:a16="http://schemas.microsoft.com/office/drawing/2014/main" id="{DF956B26-5E43-1DB8-F197-6E3A0CA32440}"/>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762" name="Oval 4614">
                    <a:extLst>
                      <a:ext uri="{FF2B5EF4-FFF2-40B4-BE49-F238E27FC236}">
                        <a16:creationId xmlns:a16="http://schemas.microsoft.com/office/drawing/2014/main" id="{94AC106F-784A-EEEC-86D1-26F2E57BB6E1}"/>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63" name="Freeform 4615">
                    <a:extLst>
                      <a:ext uri="{FF2B5EF4-FFF2-40B4-BE49-F238E27FC236}">
                        <a16:creationId xmlns:a16="http://schemas.microsoft.com/office/drawing/2014/main" id="{8C022D69-3106-F8B3-735D-38F325A88433}"/>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764" name="Freeform 4616">
                    <a:extLst>
                      <a:ext uri="{FF2B5EF4-FFF2-40B4-BE49-F238E27FC236}">
                        <a16:creationId xmlns:a16="http://schemas.microsoft.com/office/drawing/2014/main" id="{DABFC08E-EE51-02F7-D493-F5E4706CEFDD}"/>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65" name="Freeform 4617">
                    <a:extLst>
                      <a:ext uri="{FF2B5EF4-FFF2-40B4-BE49-F238E27FC236}">
                        <a16:creationId xmlns:a16="http://schemas.microsoft.com/office/drawing/2014/main" id="{74936F58-86C3-DAFF-EC94-CC9D7F7DB013}"/>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66" name="Freeform 4618">
                    <a:extLst>
                      <a:ext uri="{FF2B5EF4-FFF2-40B4-BE49-F238E27FC236}">
                        <a16:creationId xmlns:a16="http://schemas.microsoft.com/office/drawing/2014/main" id="{608BB634-28E4-9140-D639-31967BB8D5D4}"/>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767" name="Freeform 4619">
                    <a:extLst>
                      <a:ext uri="{FF2B5EF4-FFF2-40B4-BE49-F238E27FC236}">
                        <a16:creationId xmlns:a16="http://schemas.microsoft.com/office/drawing/2014/main" id="{D0BC4C14-303F-1912-6387-83F276A85974}"/>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68" name="Freeform 4620">
                    <a:extLst>
                      <a:ext uri="{FF2B5EF4-FFF2-40B4-BE49-F238E27FC236}">
                        <a16:creationId xmlns:a16="http://schemas.microsoft.com/office/drawing/2014/main" id="{9FED01A6-D00B-2816-F77C-7F1127C59CBC}"/>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769" name="Freeform 4621">
                    <a:extLst>
                      <a:ext uri="{FF2B5EF4-FFF2-40B4-BE49-F238E27FC236}">
                        <a16:creationId xmlns:a16="http://schemas.microsoft.com/office/drawing/2014/main" id="{DD4E3BB4-7C4C-225F-18FE-34C4D8C80501}"/>
                      </a:ext>
                    </a:extLst>
                  </p:cNvPr>
                  <p:cNvSpPr>
                    <a:spLocks/>
                  </p:cNvSpPr>
                  <p:nvPr/>
                </p:nvSpPr>
                <p:spPr bwMode="auto">
                  <a:xfrm>
                    <a:off x="2070"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770" name="Line 4622">
                    <a:extLst>
                      <a:ext uri="{FF2B5EF4-FFF2-40B4-BE49-F238E27FC236}">
                        <a16:creationId xmlns:a16="http://schemas.microsoft.com/office/drawing/2014/main" id="{7813E840-EBA8-7818-2049-87491123391C}"/>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646" name="Group 4623">
                <a:extLst>
                  <a:ext uri="{FF2B5EF4-FFF2-40B4-BE49-F238E27FC236}">
                    <a16:creationId xmlns:a16="http://schemas.microsoft.com/office/drawing/2014/main" id="{140FBF69-FB63-2516-76AB-220D5783332B}"/>
                  </a:ext>
                </a:extLst>
              </p:cNvPr>
              <p:cNvGrpSpPr>
                <a:grpSpLocks/>
              </p:cNvGrpSpPr>
              <p:nvPr/>
            </p:nvGrpSpPr>
            <p:grpSpPr bwMode="auto">
              <a:xfrm>
                <a:off x="3399" y="970"/>
                <a:ext cx="334" cy="368"/>
                <a:chOff x="2967" y="2733"/>
                <a:chExt cx="789" cy="870"/>
              </a:xfrm>
            </p:grpSpPr>
            <p:grpSp>
              <p:nvGrpSpPr>
                <p:cNvPr id="731" name="Group 4624">
                  <a:extLst>
                    <a:ext uri="{FF2B5EF4-FFF2-40B4-BE49-F238E27FC236}">
                      <a16:creationId xmlns:a16="http://schemas.microsoft.com/office/drawing/2014/main" id="{EB535F12-EB62-8122-4D58-D4CE33C3D438}"/>
                    </a:ext>
                  </a:extLst>
                </p:cNvPr>
                <p:cNvGrpSpPr>
                  <a:grpSpLocks/>
                </p:cNvGrpSpPr>
                <p:nvPr/>
              </p:nvGrpSpPr>
              <p:grpSpPr bwMode="auto">
                <a:xfrm>
                  <a:off x="2967" y="3191"/>
                  <a:ext cx="763" cy="412"/>
                  <a:chOff x="1929" y="1343"/>
                  <a:chExt cx="763" cy="412"/>
                </a:xfrm>
              </p:grpSpPr>
              <p:sp>
                <p:nvSpPr>
                  <p:cNvPr id="744" name="Freeform 4625">
                    <a:extLst>
                      <a:ext uri="{FF2B5EF4-FFF2-40B4-BE49-F238E27FC236}">
                        <a16:creationId xmlns:a16="http://schemas.microsoft.com/office/drawing/2014/main" id="{7903EEBF-CDB9-AE92-76FF-65CDDC0F8262}"/>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45" name="Freeform 4626">
                    <a:extLst>
                      <a:ext uri="{FF2B5EF4-FFF2-40B4-BE49-F238E27FC236}">
                        <a16:creationId xmlns:a16="http://schemas.microsoft.com/office/drawing/2014/main" id="{85FE3531-9A0D-AA4B-AE8B-E224B7688ABF}"/>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46" name="Freeform 4627">
                    <a:extLst>
                      <a:ext uri="{FF2B5EF4-FFF2-40B4-BE49-F238E27FC236}">
                        <a16:creationId xmlns:a16="http://schemas.microsoft.com/office/drawing/2014/main" id="{52144D6A-3D65-5409-FB59-827A7578FD68}"/>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47" name="Freeform 4628">
                    <a:extLst>
                      <a:ext uri="{FF2B5EF4-FFF2-40B4-BE49-F238E27FC236}">
                        <a16:creationId xmlns:a16="http://schemas.microsoft.com/office/drawing/2014/main" id="{DD8C8C92-662D-AF12-A8CF-DEEE325B6641}"/>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748" name="Freeform 4629">
                    <a:extLst>
                      <a:ext uri="{FF2B5EF4-FFF2-40B4-BE49-F238E27FC236}">
                        <a16:creationId xmlns:a16="http://schemas.microsoft.com/office/drawing/2014/main" id="{C2ECD6CF-DE78-5BB7-5C92-892329B7C0B2}"/>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49" name="Freeform 4630">
                    <a:extLst>
                      <a:ext uri="{FF2B5EF4-FFF2-40B4-BE49-F238E27FC236}">
                        <a16:creationId xmlns:a16="http://schemas.microsoft.com/office/drawing/2014/main" id="{E020E4F2-AB13-B83E-2B77-428B753A012C}"/>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750" name="Line 4631">
                    <a:extLst>
                      <a:ext uri="{FF2B5EF4-FFF2-40B4-BE49-F238E27FC236}">
                        <a16:creationId xmlns:a16="http://schemas.microsoft.com/office/drawing/2014/main" id="{86172A1F-77CA-346D-3AB4-295F4E03DBE9}"/>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51" name="Line 4632">
                    <a:extLst>
                      <a:ext uri="{FF2B5EF4-FFF2-40B4-BE49-F238E27FC236}">
                        <a16:creationId xmlns:a16="http://schemas.microsoft.com/office/drawing/2014/main" id="{9368EECD-C878-AB02-C1EB-EAB3904D8EE1}"/>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52" name="Freeform 4633">
                    <a:extLst>
                      <a:ext uri="{FF2B5EF4-FFF2-40B4-BE49-F238E27FC236}">
                        <a16:creationId xmlns:a16="http://schemas.microsoft.com/office/drawing/2014/main" id="{97285DDA-2E70-E71D-4024-833DA929CD52}"/>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753" name="Line 4634">
                    <a:extLst>
                      <a:ext uri="{FF2B5EF4-FFF2-40B4-BE49-F238E27FC236}">
                        <a16:creationId xmlns:a16="http://schemas.microsoft.com/office/drawing/2014/main" id="{E30B206B-90CF-D40D-4B7A-16B1ABA0B037}"/>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54" name="Line 4635">
                    <a:extLst>
                      <a:ext uri="{FF2B5EF4-FFF2-40B4-BE49-F238E27FC236}">
                        <a16:creationId xmlns:a16="http://schemas.microsoft.com/office/drawing/2014/main" id="{38516909-8EB5-B0E5-A024-5B59D079DC59}"/>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55" name="Line 4636">
                    <a:extLst>
                      <a:ext uri="{FF2B5EF4-FFF2-40B4-BE49-F238E27FC236}">
                        <a16:creationId xmlns:a16="http://schemas.microsoft.com/office/drawing/2014/main" id="{9CCE3365-4336-EFAC-D5AF-551056E9CE6C}"/>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56" name="Line 4637">
                    <a:extLst>
                      <a:ext uri="{FF2B5EF4-FFF2-40B4-BE49-F238E27FC236}">
                        <a16:creationId xmlns:a16="http://schemas.microsoft.com/office/drawing/2014/main" id="{AF535BFF-5664-AA69-B521-ECAD4E372B49}"/>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57" name="Freeform 4638">
                    <a:extLst>
                      <a:ext uri="{FF2B5EF4-FFF2-40B4-BE49-F238E27FC236}">
                        <a16:creationId xmlns:a16="http://schemas.microsoft.com/office/drawing/2014/main" id="{7389B3B5-9A3B-2B31-A03A-CEAF7657D257}"/>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732" name="Group 4639">
                  <a:extLst>
                    <a:ext uri="{FF2B5EF4-FFF2-40B4-BE49-F238E27FC236}">
                      <a16:creationId xmlns:a16="http://schemas.microsoft.com/office/drawing/2014/main" id="{968C2943-DAB1-DD75-7E25-B5168EB7985D}"/>
                    </a:ext>
                  </a:extLst>
                </p:cNvPr>
                <p:cNvGrpSpPr>
                  <a:grpSpLocks/>
                </p:cNvGrpSpPr>
                <p:nvPr/>
              </p:nvGrpSpPr>
              <p:grpSpPr bwMode="auto">
                <a:xfrm>
                  <a:off x="3042" y="2733"/>
                  <a:ext cx="714" cy="672"/>
                  <a:chOff x="2004" y="885"/>
                  <a:chExt cx="714" cy="672"/>
                </a:xfrm>
              </p:grpSpPr>
              <p:sp>
                <p:nvSpPr>
                  <p:cNvPr id="733" name="Freeform 4640">
                    <a:extLst>
                      <a:ext uri="{FF2B5EF4-FFF2-40B4-BE49-F238E27FC236}">
                        <a16:creationId xmlns:a16="http://schemas.microsoft.com/office/drawing/2014/main" id="{8B6EFACB-EB1A-FC8F-7EE8-0DB0847C8F9E}"/>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734" name="Freeform 4641">
                    <a:extLst>
                      <a:ext uri="{FF2B5EF4-FFF2-40B4-BE49-F238E27FC236}">
                        <a16:creationId xmlns:a16="http://schemas.microsoft.com/office/drawing/2014/main" id="{84FE26F9-E4A3-160D-2556-F8FDB9B3096B}"/>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735" name="Oval 4642">
                    <a:extLst>
                      <a:ext uri="{FF2B5EF4-FFF2-40B4-BE49-F238E27FC236}">
                        <a16:creationId xmlns:a16="http://schemas.microsoft.com/office/drawing/2014/main" id="{ADFC3C04-4026-E0C1-DD94-7A486D0E2148}"/>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36" name="Freeform 4643">
                    <a:extLst>
                      <a:ext uri="{FF2B5EF4-FFF2-40B4-BE49-F238E27FC236}">
                        <a16:creationId xmlns:a16="http://schemas.microsoft.com/office/drawing/2014/main" id="{B03EBC98-95BC-D57F-BE7B-5B1759A1B183}"/>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737" name="Freeform 4644">
                    <a:extLst>
                      <a:ext uri="{FF2B5EF4-FFF2-40B4-BE49-F238E27FC236}">
                        <a16:creationId xmlns:a16="http://schemas.microsoft.com/office/drawing/2014/main" id="{35F8FD30-1D19-D9FC-7BD5-A748CA917A3A}"/>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38" name="Freeform 4645">
                    <a:extLst>
                      <a:ext uri="{FF2B5EF4-FFF2-40B4-BE49-F238E27FC236}">
                        <a16:creationId xmlns:a16="http://schemas.microsoft.com/office/drawing/2014/main" id="{411EA3AC-B12D-EBE8-9281-985C67D91EC0}"/>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39" name="Freeform 4646">
                    <a:extLst>
                      <a:ext uri="{FF2B5EF4-FFF2-40B4-BE49-F238E27FC236}">
                        <a16:creationId xmlns:a16="http://schemas.microsoft.com/office/drawing/2014/main" id="{4437A48F-FF0A-1490-0B8F-C5BF04046793}"/>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740" name="Freeform 4647">
                    <a:extLst>
                      <a:ext uri="{FF2B5EF4-FFF2-40B4-BE49-F238E27FC236}">
                        <a16:creationId xmlns:a16="http://schemas.microsoft.com/office/drawing/2014/main" id="{A2A04316-3673-643B-279F-428C3E50A2C5}"/>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41" name="Freeform 4648">
                    <a:extLst>
                      <a:ext uri="{FF2B5EF4-FFF2-40B4-BE49-F238E27FC236}">
                        <a16:creationId xmlns:a16="http://schemas.microsoft.com/office/drawing/2014/main" id="{BDF15694-A85D-359F-1C8E-37E476B3BBCC}"/>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742" name="Freeform 4649">
                    <a:extLst>
                      <a:ext uri="{FF2B5EF4-FFF2-40B4-BE49-F238E27FC236}">
                        <a16:creationId xmlns:a16="http://schemas.microsoft.com/office/drawing/2014/main" id="{0D2F4F60-5CD1-9DFF-40B7-D82EDD20B3AE}"/>
                      </a:ext>
                    </a:extLst>
                  </p:cNvPr>
                  <p:cNvSpPr>
                    <a:spLocks/>
                  </p:cNvSpPr>
                  <p:nvPr/>
                </p:nvSpPr>
                <p:spPr bwMode="auto">
                  <a:xfrm>
                    <a:off x="2069" y="1022"/>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743" name="Line 4650">
                    <a:extLst>
                      <a:ext uri="{FF2B5EF4-FFF2-40B4-BE49-F238E27FC236}">
                        <a16:creationId xmlns:a16="http://schemas.microsoft.com/office/drawing/2014/main" id="{1A3214E9-E3CD-4829-6182-676BD7D7BBA6}"/>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647" name="Group 4651">
                <a:extLst>
                  <a:ext uri="{FF2B5EF4-FFF2-40B4-BE49-F238E27FC236}">
                    <a16:creationId xmlns:a16="http://schemas.microsoft.com/office/drawing/2014/main" id="{57E28598-1DF8-1406-1BA3-62BF8ED0DC45}"/>
                  </a:ext>
                </a:extLst>
              </p:cNvPr>
              <p:cNvGrpSpPr>
                <a:grpSpLocks/>
              </p:cNvGrpSpPr>
              <p:nvPr/>
            </p:nvGrpSpPr>
            <p:grpSpPr bwMode="auto">
              <a:xfrm>
                <a:off x="3495" y="1066"/>
                <a:ext cx="334" cy="368"/>
                <a:chOff x="2967" y="2733"/>
                <a:chExt cx="789" cy="870"/>
              </a:xfrm>
            </p:grpSpPr>
            <p:grpSp>
              <p:nvGrpSpPr>
                <p:cNvPr id="704" name="Group 4652">
                  <a:extLst>
                    <a:ext uri="{FF2B5EF4-FFF2-40B4-BE49-F238E27FC236}">
                      <a16:creationId xmlns:a16="http://schemas.microsoft.com/office/drawing/2014/main" id="{FD37E70E-39A6-F3E4-649D-AAF724C4E436}"/>
                    </a:ext>
                  </a:extLst>
                </p:cNvPr>
                <p:cNvGrpSpPr>
                  <a:grpSpLocks/>
                </p:cNvGrpSpPr>
                <p:nvPr/>
              </p:nvGrpSpPr>
              <p:grpSpPr bwMode="auto">
                <a:xfrm>
                  <a:off x="2967" y="3191"/>
                  <a:ext cx="763" cy="412"/>
                  <a:chOff x="1929" y="1343"/>
                  <a:chExt cx="763" cy="412"/>
                </a:xfrm>
              </p:grpSpPr>
              <p:sp>
                <p:nvSpPr>
                  <p:cNvPr id="717" name="Freeform 4653">
                    <a:extLst>
                      <a:ext uri="{FF2B5EF4-FFF2-40B4-BE49-F238E27FC236}">
                        <a16:creationId xmlns:a16="http://schemas.microsoft.com/office/drawing/2014/main" id="{45E11862-351D-4C2D-9962-3F6452AE7E47}"/>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18" name="Freeform 4654">
                    <a:extLst>
                      <a:ext uri="{FF2B5EF4-FFF2-40B4-BE49-F238E27FC236}">
                        <a16:creationId xmlns:a16="http://schemas.microsoft.com/office/drawing/2014/main" id="{CB291170-F2AF-6534-70B9-2A761EBC991A}"/>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19" name="Freeform 4655">
                    <a:extLst>
                      <a:ext uri="{FF2B5EF4-FFF2-40B4-BE49-F238E27FC236}">
                        <a16:creationId xmlns:a16="http://schemas.microsoft.com/office/drawing/2014/main" id="{585640CC-B5F4-A57E-023F-CE922E02336D}"/>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20" name="Freeform 4656">
                    <a:extLst>
                      <a:ext uri="{FF2B5EF4-FFF2-40B4-BE49-F238E27FC236}">
                        <a16:creationId xmlns:a16="http://schemas.microsoft.com/office/drawing/2014/main" id="{07567F0F-D84A-01E4-F698-92C21A92762A}"/>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721" name="Freeform 4657">
                    <a:extLst>
                      <a:ext uri="{FF2B5EF4-FFF2-40B4-BE49-F238E27FC236}">
                        <a16:creationId xmlns:a16="http://schemas.microsoft.com/office/drawing/2014/main" id="{16B6AF6A-91BD-494B-F42B-3F6B5FF639B2}"/>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22" name="Freeform 4658">
                    <a:extLst>
                      <a:ext uri="{FF2B5EF4-FFF2-40B4-BE49-F238E27FC236}">
                        <a16:creationId xmlns:a16="http://schemas.microsoft.com/office/drawing/2014/main" id="{CD53C411-38FF-C15B-4A98-CA911DC65B59}"/>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723" name="Line 4659">
                    <a:extLst>
                      <a:ext uri="{FF2B5EF4-FFF2-40B4-BE49-F238E27FC236}">
                        <a16:creationId xmlns:a16="http://schemas.microsoft.com/office/drawing/2014/main" id="{DC4FA866-30AF-EA1D-5467-EA11EBA32B4F}"/>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24" name="Line 4660">
                    <a:extLst>
                      <a:ext uri="{FF2B5EF4-FFF2-40B4-BE49-F238E27FC236}">
                        <a16:creationId xmlns:a16="http://schemas.microsoft.com/office/drawing/2014/main" id="{DB7B60ED-5FAE-23F5-5FF2-D6315F1F1E28}"/>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725" name="Freeform 4661">
                    <a:extLst>
                      <a:ext uri="{FF2B5EF4-FFF2-40B4-BE49-F238E27FC236}">
                        <a16:creationId xmlns:a16="http://schemas.microsoft.com/office/drawing/2014/main" id="{1F0D92F5-D71D-FF68-EBA0-78EA2E00C6AC}"/>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726" name="Line 4662">
                    <a:extLst>
                      <a:ext uri="{FF2B5EF4-FFF2-40B4-BE49-F238E27FC236}">
                        <a16:creationId xmlns:a16="http://schemas.microsoft.com/office/drawing/2014/main" id="{DE304986-0B9A-AF46-C3BF-BD9E4ACE74BE}"/>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27" name="Line 4663">
                    <a:extLst>
                      <a:ext uri="{FF2B5EF4-FFF2-40B4-BE49-F238E27FC236}">
                        <a16:creationId xmlns:a16="http://schemas.microsoft.com/office/drawing/2014/main" id="{18425F71-411A-8A36-F6E3-5F4065CB6BCC}"/>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28" name="Line 4664">
                    <a:extLst>
                      <a:ext uri="{FF2B5EF4-FFF2-40B4-BE49-F238E27FC236}">
                        <a16:creationId xmlns:a16="http://schemas.microsoft.com/office/drawing/2014/main" id="{AC384C01-7536-9D5F-A537-D514AF37F132}"/>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29" name="Line 4665">
                    <a:extLst>
                      <a:ext uri="{FF2B5EF4-FFF2-40B4-BE49-F238E27FC236}">
                        <a16:creationId xmlns:a16="http://schemas.microsoft.com/office/drawing/2014/main" id="{79A5A500-E0FF-8DD0-F477-D190197AC7CF}"/>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30" name="Freeform 4666">
                    <a:extLst>
                      <a:ext uri="{FF2B5EF4-FFF2-40B4-BE49-F238E27FC236}">
                        <a16:creationId xmlns:a16="http://schemas.microsoft.com/office/drawing/2014/main" id="{E2641248-8B26-183B-C8EC-462268732094}"/>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705" name="Group 4667">
                  <a:extLst>
                    <a:ext uri="{FF2B5EF4-FFF2-40B4-BE49-F238E27FC236}">
                      <a16:creationId xmlns:a16="http://schemas.microsoft.com/office/drawing/2014/main" id="{DC217F82-29F1-2009-1708-A9029AEC8849}"/>
                    </a:ext>
                  </a:extLst>
                </p:cNvPr>
                <p:cNvGrpSpPr>
                  <a:grpSpLocks/>
                </p:cNvGrpSpPr>
                <p:nvPr/>
              </p:nvGrpSpPr>
              <p:grpSpPr bwMode="auto">
                <a:xfrm>
                  <a:off x="3042" y="2733"/>
                  <a:ext cx="714" cy="672"/>
                  <a:chOff x="2004" y="885"/>
                  <a:chExt cx="714" cy="672"/>
                </a:xfrm>
              </p:grpSpPr>
              <p:sp>
                <p:nvSpPr>
                  <p:cNvPr id="706" name="Freeform 4668">
                    <a:extLst>
                      <a:ext uri="{FF2B5EF4-FFF2-40B4-BE49-F238E27FC236}">
                        <a16:creationId xmlns:a16="http://schemas.microsoft.com/office/drawing/2014/main" id="{3F23C15C-22C3-1813-4DFF-09386F2C790F}"/>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707" name="Freeform 4669">
                    <a:extLst>
                      <a:ext uri="{FF2B5EF4-FFF2-40B4-BE49-F238E27FC236}">
                        <a16:creationId xmlns:a16="http://schemas.microsoft.com/office/drawing/2014/main" id="{2F75AA77-AF5A-FC18-C13B-A541C8122A70}"/>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708" name="Oval 4670">
                    <a:extLst>
                      <a:ext uri="{FF2B5EF4-FFF2-40B4-BE49-F238E27FC236}">
                        <a16:creationId xmlns:a16="http://schemas.microsoft.com/office/drawing/2014/main" id="{7AA006B7-5610-D460-3219-3C9F21B0B1FB}"/>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09" name="Freeform 4671">
                    <a:extLst>
                      <a:ext uri="{FF2B5EF4-FFF2-40B4-BE49-F238E27FC236}">
                        <a16:creationId xmlns:a16="http://schemas.microsoft.com/office/drawing/2014/main" id="{1472BA3B-2397-B24B-A3CE-7641A271E408}"/>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710" name="Freeform 4672">
                    <a:extLst>
                      <a:ext uri="{FF2B5EF4-FFF2-40B4-BE49-F238E27FC236}">
                        <a16:creationId xmlns:a16="http://schemas.microsoft.com/office/drawing/2014/main" id="{104E0434-5DA2-7842-EFD9-78FA34549669}"/>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11" name="Freeform 4673">
                    <a:extLst>
                      <a:ext uri="{FF2B5EF4-FFF2-40B4-BE49-F238E27FC236}">
                        <a16:creationId xmlns:a16="http://schemas.microsoft.com/office/drawing/2014/main" id="{926056D6-4E18-40DA-AE4B-4AEA2C4B9D7E}"/>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12" name="Freeform 4674">
                    <a:extLst>
                      <a:ext uri="{FF2B5EF4-FFF2-40B4-BE49-F238E27FC236}">
                        <a16:creationId xmlns:a16="http://schemas.microsoft.com/office/drawing/2014/main" id="{231497C2-2E81-04A9-A8B1-A137DA9B6FC0}"/>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713" name="Freeform 4675">
                    <a:extLst>
                      <a:ext uri="{FF2B5EF4-FFF2-40B4-BE49-F238E27FC236}">
                        <a16:creationId xmlns:a16="http://schemas.microsoft.com/office/drawing/2014/main" id="{36F2DC24-D00D-0BE6-154C-55251473184E}"/>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714" name="Freeform 4676">
                    <a:extLst>
                      <a:ext uri="{FF2B5EF4-FFF2-40B4-BE49-F238E27FC236}">
                        <a16:creationId xmlns:a16="http://schemas.microsoft.com/office/drawing/2014/main" id="{059A0637-D656-4CA7-8CDD-492A66D3AB1E}"/>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715" name="Freeform 4677">
                    <a:extLst>
                      <a:ext uri="{FF2B5EF4-FFF2-40B4-BE49-F238E27FC236}">
                        <a16:creationId xmlns:a16="http://schemas.microsoft.com/office/drawing/2014/main" id="{775A9C6F-664B-AB5B-7289-71CC178E2FC8}"/>
                      </a:ext>
                    </a:extLst>
                  </p:cNvPr>
                  <p:cNvSpPr>
                    <a:spLocks/>
                  </p:cNvSpPr>
                  <p:nvPr/>
                </p:nvSpPr>
                <p:spPr bwMode="auto">
                  <a:xfrm>
                    <a:off x="2077" y="1024"/>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716" name="Line 4678">
                    <a:extLst>
                      <a:ext uri="{FF2B5EF4-FFF2-40B4-BE49-F238E27FC236}">
                        <a16:creationId xmlns:a16="http://schemas.microsoft.com/office/drawing/2014/main" id="{F7432233-E77A-27DE-273E-7C6285AD90B5}"/>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648" name="Group 4679">
                <a:extLst>
                  <a:ext uri="{FF2B5EF4-FFF2-40B4-BE49-F238E27FC236}">
                    <a16:creationId xmlns:a16="http://schemas.microsoft.com/office/drawing/2014/main" id="{D6453C5F-C181-BB2F-0E43-FFF3BF37251E}"/>
                  </a:ext>
                </a:extLst>
              </p:cNvPr>
              <p:cNvGrpSpPr>
                <a:grpSpLocks/>
              </p:cNvGrpSpPr>
              <p:nvPr/>
            </p:nvGrpSpPr>
            <p:grpSpPr bwMode="auto">
              <a:xfrm>
                <a:off x="3744" y="864"/>
                <a:ext cx="334" cy="368"/>
                <a:chOff x="2967" y="2733"/>
                <a:chExt cx="789" cy="870"/>
              </a:xfrm>
            </p:grpSpPr>
            <p:grpSp>
              <p:nvGrpSpPr>
                <p:cNvPr id="677" name="Group 4680">
                  <a:extLst>
                    <a:ext uri="{FF2B5EF4-FFF2-40B4-BE49-F238E27FC236}">
                      <a16:creationId xmlns:a16="http://schemas.microsoft.com/office/drawing/2014/main" id="{6095F1E3-37A6-64B8-5EC0-5E96D8B0716E}"/>
                    </a:ext>
                  </a:extLst>
                </p:cNvPr>
                <p:cNvGrpSpPr>
                  <a:grpSpLocks/>
                </p:cNvGrpSpPr>
                <p:nvPr/>
              </p:nvGrpSpPr>
              <p:grpSpPr bwMode="auto">
                <a:xfrm>
                  <a:off x="2967" y="3191"/>
                  <a:ext cx="763" cy="412"/>
                  <a:chOff x="1929" y="1343"/>
                  <a:chExt cx="763" cy="412"/>
                </a:xfrm>
              </p:grpSpPr>
              <p:sp>
                <p:nvSpPr>
                  <p:cNvPr id="690" name="Freeform 4681">
                    <a:extLst>
                      <a:ext uri="{FF2B5EF4-FFF2-40B4-BE49-F238E27FC236}">
                        <a16:creationId xmlns:a16="http://schemas.microsoft.com/office/drawing/2014/main" id="{BC1A8944-0DE8-670D-124D-AF7DD4163ED8}"/>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91" name="Freeform 4682">
                    <a:extLst>
                      <a:ext uri="{FF2B5EF4-FFF2-40B4-BE49-F238E27FC236}">
                        <a16:creationId xmlns:a16="http://schemas.microsoft.com/office/drawing/2014/main" id="{55C588E5-0F07-56A6-1503-20409F532960}"/>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92" name="Freeform 4683">
                    <a:extLst>
                      <a:ext uri="{FF2B5EF4-FFF2-40B4-BE49-F238E27FC236}">
                        <a16:creationId xmlns:a16="http://schemas.microsoft.com/office/drawing/2014/main" id="{2339C8B4-0A1D-E4E7-B444-FBAD174754D5}"/>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93" name="Freeform 4684">
                    <a:extLst>
                      <a:ext uri="{FF2B5EF4-FFF2-40B4-BE49-F238E27FC236}">
                        <a16:creationId xmlns:a16="http://schemas.microsoft.com/office/drawing/2014/main" id="{E53CA5D4-0B24-942F-5D67-E06919CED6AE}"/>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694" name="Freeform 4685">
                    <a:extLst>
                      <a:ext uri="{FF2B5EF4-FFF2-40B4-BE49-F238E27FC236}">
                        <a16:creationId xmlns:a16="http://schemas.microsoft.com/office/drawing/2014/main" id="{A179BEAC-83FE-46CC-515D-3A30B7FA8945}"/>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695" name="Freeform 4686">
                    <a:extLst>
                      <a:ext uri="{FF2B5EF4-FFF2-40B4-BE49-F238E27FC236}">
                        <a16:creationId xmlns:a16="http://schemas.microsoft.com/office/drawing/2014/main" id="{1AB14F56-DCA6-F294-1714-C3463FD608FE}"/>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696" name="Line 4687">
                    <a:extLst>
                      <a:ext uri="{FF2B5EF4-FFF2-40B4-BE49-F238E27FC236}">
                        <a16:creationId xmlns:a16="http://schemas.microsoft.com/office/drawing/2014/main" id="{9C24DFA5-14DB-065F-D6B3-6D0B93DA63EF}"/>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97" name="Line 4688">
                    <a:extLst>
                      <a:ext uri="{FF2B5EF4-FFF2-40B4-BE49-F238E27FC236}">
                        <a16:creationId xmlns:a16="http://schemas.microsoft.com/office/drawing/2014/main" id="{B72A5D68-F1EE-B387-668C-21882457BFAC}"/>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98" name="Freeform 4689">
                    <a:extLst>
                      <a:ext uri="{FF2B5EF4-FFF2-40B4-BE49-F238E27FC236}">
                        <a16:creationId xmlns:a16="http://schemas.microsoft.com/office/drawing/2014/main" id="{58D4DE73-8840-06B5-6B11-122ED16E4056}"/>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699" name="Line 4690">
                    <a:extLst>
                      <a:ext uri="{FF2B5EF4-FFF2-40B4-BE49-F238E27FC236}">
                        <a16:creationId xmlns:a16="http://schemas.microsoft.com/office/drawing/2014/main" id="{5D3FADBA-D7F7-AA37-323B-C5BC390BCEAB}"/>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00" name="Line 4691">
                    <a:extLst>
                      <a:ext uri="{FF2B5EF4-FFF2-40B4-BE49-F238E27FC236}">
                        <a16:creationId xmlns:a16="http://schemas.microsoft.com/office/drawing/2014/main" id="{1CB00786-2E52-4816-963E-FC74CDC7CD0A}"/>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01" name="Line 4692">
                    <a:extLst>
                      <a:ext uri="{FF2B5EF4-FFF2-40B4-BE49-F238E27FC236}">
                        <a16:creationId xmlns:a16="http://schemas.microsoft.com/office/drawing/2014/main" id="{F8F7FF04-18FC-DE1C-EFCF-E9226B06BBF5}"/>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02" name="Line 4693">
                    <a:extLst>
                      <a:ext uri="{FF2B5EF4-FFF2-40B4-BE49-F238E27FC236}">
                        <a16:creationId xmlns:a16="http://schemas.microsoft.com/office/drawing/2014/main" id="{4CD2C25D-8CA7-CC10-7639-7ACE554875DB}"/>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703" name="Freeform 4694">
                    <a:extLst>
                      <a:ext uri="{FF2B5EF4-FFF2-40B4-BE49-F238E27FC236}">
                        <a16:creationId xmlns:a16="http://schemas.microsoft.com/office/drawing/2014/main" id="{54DEE85D-F166-4962-D001-920DC60F5156}"/>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678" name="Group 4695">
                  <a:extLst>
                    <a:ext uri="{FF2B5EF4-FFF2-40B4-BE49-F238E27FC236}">
                      <a16:creationId xmlns:a16="http://schemas.microsoft.com/office/drawing/2014/main" id="{9588BD82-2FDA-9E4A-8297-50A4093AD7E9}"/>
                    </a:ext>
                  </a:extLst>
                </p:cNvPr>
                <p:cNvGrpSpPr>
                  <a:grpSpLocks/>
                </p:cNvGrpSpPr>
                <p:nvPr/>
              </p:nvGrpSpPr>
              <p:grpSpPr bwMode="auto">
                <a:xfrm>
                  <a:off x="3042" y="2733"/>
                  <a:ext cx="714" cy="672"/>
                  <a:chOff x="2004" y="885"/>
                  <a:chExt cx="714" cy="672"/>
                </a:xfrm>
              </p:grpSpPr>
              <p:sp>
                <p:nvSpPr>
                  <p:cNvPr id="679" name="Freeform 4696">
                    <a:extLst>
                      <a:ext uri="{FF2B5EF4-FFF2-40B4-BE49-F238E27FC236}">
                        <a16:creationId xmlns:a16="http://schemas.microsoft.com/office/drawing/2014/main" id="{838C2B09-AE3D-1FAC-1DA8-B12ED5B6CE1D}"/>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680" name="Freeform 4697">
                    <a:extLst>
                      <a:ext uri="{FF2B5EF4-FFF2-40B4-BE49-F238E27FC236}">
                        <a16:creationId xmlns:a16="http://schemas.microsoft.com/office/drawing/2014/main" id="{0C0A38C1-40AC-ACB9-7BD1-64B655B80957}"/>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681" name="Oval 4698">
                    <a:extLst>
                      <a:ext uri="{FF2B5EF4-FFF2-40B4-BE49-F238E27FC236}">
                        <a16:creationId xmlns:a16="http://schemas.microsoft.com/office/drawing/2014/main" id="{187E0582-514F-8811-4B6D-F337001D198E}"/>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82" name="Freeform 4699">
                    <a:extLst>
                      <a:ext uri="{FF2B5EF4-FFF2-40B4-BE49-F238E27FC236}">
                        <a16:creationId xmlns:a16="http://schemas.microsoft.com/office/drawing/2014/main" id="{32E59F7E-FE26-BAF7-E8A4-F2DF013B0A91}"/>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683" name="Freeform 4700">
                    <a:extLst>
                      <a:ext uri="{FF2B5EF4-FFF2-40B4-BE49-F238E27FC236}">
                        <a16:creationId xmlns:a16="http://schemas.microsoft.com/office/drawing/2014/main" id="{19CBCDF3-9E6D-85D9-3AF1-8DF7E9F2076F}"/>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84" name="Freeform 4701">
                    <a:extLst>
                      <a:ext uri="{FF2B5EF4-FFF2-40B4-BE49-F238E27FC236}">
                        <a16:creationId xmlns:a16="http://schemas.microsoft.com/office/drawing/2014/main" id="{D795EDCC-8B72-6C35-A5CF-994836766BFA}"/>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85" name="Freeform 4702">
                    <a:extLst>
                      <a:ext uri="{FF2B5EF4-FFF2-40B4-BE49-F238E27FC236}">
                        <a16:creationId xmlns:a16="http://schemas.microsoft.com/office/drawing/2014/main" id="{7DAE3F2F-41BE-CEAC-FCD4-3CC6AC56B0A1}"/>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686" name="Freeform 4703">
                    <a:extLst>
                      <a:ext uri="{FF2B5EF4-FFF2-40B4-BE49-F238E27FC236}">
                        <a16:creationId xmlns:a16="http://schemas.microsoft.com/office/drawing/2014/main" id="{5A8EC6DD-2678-1F0C-86F4-B74DE0819303}"/>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87" name="Freeform 4704">
                    <a:extLst>
                      <a:ext uri="{FF2B5EF4-FFF2-40B4-BE49-F238E27FC236}">
                        <a16:creationId xmlns:a16="http://schemas.microsoft.com/office/drawing/2014/main" id="{B451E457-44BE-07AD-FE49-6024F69BEEBB}"/>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688" name="Freeform 4705">
                    <a:extLst>
                      <a:ext uri="{FF2B5EF4-FFF2-40B4-BE49-F238E27FC236}">
                        <a16:creationId xmlns:a16="http://schemas.microsoft.com/office/drawing/2014/main" id="{E988B02E-7AFD-2B0C-B0BD-5AD16E2D35F0}"/>
                      </a:ext>
                    </a:extLst>
                  </p:cNvPr>
                  <p:cNvSpPr>
                    <a:spLocks/>
                  </p:cNvSpPr>
                  <p:nvPr/>
                </p:nvSpPr>
                <p:spPr bwMode="auto">
                  <a:xfrm>
                    <a:off x="2070"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689" name="Line 4706">
                    <a:extLst>
                      <a:ext uri="{FF2B5EF4-FFF2-40B4-BE49-F238E27FC236}">
                        <a16:creationId xmlns:a16="http://schemas.microsoft.com/office/drawing/2014/main" id="{0714DE64-2121-A1E0-9304-A708E0CF26B1}"/>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649" name="Group 4707">
                <a:extLst>
                  <a:ext uri="{FF2B5EF4-FFF2-40B4-BE49-F238E27FC236}">
                    <a16:creationId xmlns:a16="http://schemas.microsoft.com/office/drawing/2014/main" id="{46FA6386-5656-A953-7FC0-A41394A5196B}"/>
                  </a:ext>
                </a:extLst>
              </p:cNvPr>
              <p:cNvGrpSpPr>
                <a:grpSpLocks/>
              </p:cNvGrpSpPr>
              <p:nvPr/>
            </p:nvGrpSpPr>
            <p:grpSpPr bwMode="auto">
              <a:xfrm>
                <a:off x="3744" y="1008"/>
                <a:ext cx="334" cy="368"/>
                <a:chOff x="2967" y="2733"/>
                <a:chExt cx="789" cy="870"/>
              </a:xfrm>
            </p:grpSpPr>
            <p:grpSp>
              <p:nvGrpSpPr>
                <p:cNvPr id="650" name="Group 4708">
                  <a:extLst>
                    <a:ext uri="{FF2B5EF4-FFF2-40B4-BE49-F238E27FC236}">
                      <a16:creationId xmlns:a16="http://schemas.microsoft.com/office/drawing/2014/main" id="{E9F7E12F-26B6-3DAF-A939-EF8D3DDC2539}"/>
                    </a:ext>
                  </a:extLst>
                </p:cNvPr>
                <p:cNvGrpSpPr>
                  <a:grpSpLocks/>
                </p:cNvGrpSpPr>
                <p:nvPr/>
              </p:nvGrpSpPr>
              <p:grpSpPr bwMode="auto">
                <a:xfrm>
                  <a:off x="2967" y="3191"/>
                  <a:ext cx="763" cy="412"/>
                  <a:chOff x="1929" y="1343"/>
                  <a:chExt cx="763" cy="412"/>
                </a:xfrm>
              </p:grpSpPr>
              <p:sp>
                <p:nvSpPr>
                  <p:cNvPr id="663" name="Freeform 4709">
                    <a:extLst>
                      <a:ext uri="{FF2B5EF4-FFF2-40B4-BE49-F238E27FC236}">
                        <a16:creationId xmlns:a16="http://schemas.microsoft.com/office/drawing/2014/main" id="{B5120BEB-E521-5032-55E9-6512EDC806A6}"/>
                      </a:ext>
                    </a:extLst>
                  </p:cNvPr>
                  <p:cNvSpPr>
                    <a:spLocks noChangeAspect="1"/>
                  </p:cNvSpPr>
                  <p:nvPr/>
                </p:nvSpPr>
                <p:spPr bwMode="auto">
                  <a:xfrm>
                    <a:off x="2428" y="1450"/>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64" name="Freeform 4710">
                    <a:extLst>
                      <a:ext uri="{FF2B5EF4-FFF2-40B4-BE49-F238E27FC236}">
                        <a16:creationId xmlns:a16="http://schemas.microsoft.com/office/drawing/2014/main" id="{8830EB3C-C444-9253-801E-158E5B1F8AB7}"/>
                      </a:ext>
                    </a:extLst>
                  </p:cNvPr>
                  <p:cNvSpPr>
                    <a:spLocks noChangeAspect="1"/>
                  </p:cNvSpPr>
                  <p:nvPr/>
                </p:nvSpPr>
                <p:spPr bwMode="auto">
                  <a:xfrm>
                    <a:off x="1929" y="1343"/>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65" name="Freeform 4711">
                    <a:extLst>
                      <a:ext uri="{FF2B5EF4-FFF2-40B4-BE49-F238E27FC236}">
                        <a16:creationId xmlns:a16="http://schemas.microsoft.com/office/drawing/2014/main" id="{BD00D2F1-3D57-2C37-4E34-CEEF57440B01}"/>
                      </a:ext>
                    </a:extLst>
                  </p:cNvPr>
                  <p:cNvSpPr>
                    <a:spLocks noChangeAspect="1"/>
                  </p:cNvSpPr>
                  <p:nvPr/>
                </p:nvSpPr>
                <p:spPr bwMode="auto">
                  <a:xfrm>
                    <a:off x="1929" y="1473"/>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66" name="Freeform 4712">
                    <a:extLst>
                      <a:ext uri="{FF2B5EF4-FFF2-40B4-BE49-F238E27FC236}">
                        <a16:creationId xmlns:a16="http://schemas.microsoft.com/office/drawing/2014/main" id="{41C2B89D-D493-0686-6454-BFBFBA24246B}"/>
                      </a:ext>
                    </a:extLst>
                  </p:cNvPr>
                  <p:cNvSpPr>
                    <a:spLocks noChangeAspect="1"/>
                  </p:cNvSpPr>
                  <p:nvPr/>
                </p:nvSpPr>
                <p:spPr bwMode="auto">
                  <a:xfrm>
                    <a:off x="2190" y="1573"/>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667" name="Freeform 4713">
                    <a:extLst>
                      <a:ext uri="{FF2B5EF4-FFF2-40B4-BE49-F238E27FC236}">
                        <a16:creationId xmlns:a16="http://schemas.microsoft.com/office/drawing/2014/main" id="{CA123FE8-FE32-8FBD-6B97-4B345EB77A66}"/>
                      </a:ext>
                    </a:extLst>
                  </p:cNvPr>
                  <p:cNvSpPr>
                    <a:spLocks noChangeAspect="1" noChangeArrowheads="1"/>
                  </p:cNvSpPr>
                  <p:nvPr/>
                </p:nvSpPr>
                <p:spPr bwMode="auto">
                  <a:xfrm>
                    <a:off x="2194" y="1624"/>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668" name="Freeform 4714">
                    <a:extLst>
                      <a:ext uri="{FF2B5EF4-FFF2-40B4-BE49-F238E27FC236}">
                        <a16:creationId xmlns:a16="http://schemas.microsoft.com/office/drawing/2014/main" id="{B60D7352-6BB7-E9AE-9537-21653C5F9A29}"/>
                      </a:ext>
                    </a:extLst>
                  </p:cNvPr>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669" name="Line 4715">
                    <a:extLst>
                      <a:ext uri="{FF2B5EF4-FFF2-40B4-BE49-F238E27FC236}">
                        <a16:creationId xmlns:a16="http://schemas.microsoft.com/office/drawing/2014/main" id="{91E6319E-D832-DA80-FBF1-F9ECB8870ACD}"/>
                      </a:ext>
                    </a:extLst>
                  </p:cNvPr>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70" name="Line 4716">
                    <a:extLst>
                      <a:ext uri="{FF2B5EF4-FFF2-40B4-BE49-F238E27FC236}">
                        <a16:creationId xmlns:a16="http://schemas.microsoft.com/office/drawing/2014/main" id="{E00E9263-7903-7682-95F4-F0F89DE517D2}"/>
                      </a:ext>
                    </a:extLst>
                  </p:cNvPr>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71" name="Freeform 4717">
                    <a:extLst>
                      <a:ext uri="{FF2B5EF4-FFF2-40B4-BE49-F238E27FC236}">
                        <a16:creationId xmlns:a16="http://schemas.microsoft.com/office/drawing/2014/main" id="{1B012BFA-12A5-45E2-3F7D-F9A754373FD9}"/>
                      </a:ext>
                    </a:extLst>
                  </p:cNvPr>
                  <p:cNvSpPr>
                    <a:spLocks/>
                  </p:cNvSpPr>
                  <p:nvPr/>
                </p:nvSpPr>
                <p:spPr bwMode="auto">
                  <a:xfrm>
                    <a:off x="2255" y="1610"/>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672" name="Line 4718">
                    <a:extLst>
                      <a:ext uri="{FF2B5EF4-FFF2-40B4-BE49-F238E27FC236}">
                        <a16:creationId xmlns:a16="http://schemas.microsoft.com/office/drawing/2014/main" id="{3DAF9B8A-D335-E2F9-6254-D788C302830D}"/>
                      </a:ext>
                    </a:extLst>
                  </p:cNvPr>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673" name="Line 4719">
                    <a:extLst>
                      <a:ext uri="{FF2B5EF4-FFF2-40B4-BE49-F238E27FC236}">
                        <a16:creationId xmlns:a16="http://schemas.microsoft.com/office/drawing/2014/main" id="{2B05910D-A907-D80F-775A-25172AE70ADC}"/>
                      </a:ext>
                    </a:extLst>
                  </p:cNvPr>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674" name="Line 4720">
                    <a:extLst>
                      <a:ext uri="{FF2B5EF4-FFF2-40B4-BE49-F238E27FC236}">
                        <a16:creationId xmlns:a16="http://schemas.microsoft.com/office/drawing/2014/main" id="{A071822B-B1AE-0727-931B-29F079FCD50C}"/>
                      </a:ext>
                    </a:extLst>
                  </p:cNvPr>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675" name="Line 4721">
                    <a:extLst>
                      <a:ext uri="{FF2B5EF4-FFF2-40B4-BE49-F238E27FC236}">
                        <a16:creationId xmlns:a16="http://schemas.microsoft.com/office/drawing/2014/main" id="{1D2F7E3D-3D4C-C089-394B-88995977A024}"/>
                      </a:ext>
                    </a:extLst>
                  </p:cNvPr>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676" name="Freeform 4722">
                    <a:extLst>
                      <a:ext uri="{FF2B5EF4-FFF2-40B4-BE49-F238E27FC236}">
                        <a16:creationId xmlns:a16="http://schemas.microsoft.com/office/drawing/2014/main" id="{7674B1B6-69C1-7710-943C-CBFE16C63C5E}"/>
                      </a:ext>
                    </a:extLst>
                  </p:cNvPr>
                  <p:cNvSpPr>
                    <a:spLocks/>
                  </p:cNvSpPr>
                  <p:nvPr/>
                </p:nvSpPr>
                <p:spPr bwMode="auto">
                  <a:xfrm>
                    <a:off x="2192" y="1632"/>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651" name="Group 4723">
                  <a:extLst>
                    <a:ext uri="{FF2B5EF4-FFF2-40B4-BE49-F238E27FC236}">
                      <a16:creationId xmlns:a16="http://schemas.microsoft.com/office/drawing/2014/main" id="{2E588FD8-BED8-FD31-079C-898696C5EEC7}"/>
                    </a:ext>
                  </a:extLst>
                </p:cNvPr>
                <p:cNvGrpSpPr>
                  <a:grpSpLocks/>
                </p:cNvGrpSpPr>
                <p:nvPr/>
              </p:nvGrpSpPr>
              <p:grpSpPr bwMode="auto">
                <a:xfrm>
                  <a:off x="3042" y="2733"/>
                  <a:ext cx="714" cy="672"/>
                  <a:chOff x="2004" y="885"/>
                  <a:chExt cx="714" cy="672"/>
                </a:xfrm>
              </p:grpSpPr>
              <p:sp>
                <p:nvSpPr>
                  <p:cNvPr id="652" name="Freeform 4724">
                    <a:extLst>
                      <a:ext uri="{FF2B5EF4-FFF2-40B4-BE49-F238E27FC236}">
                        <a16:creationId xmlns:a16="http://schemas.microsoft.com/office/drawing/2014/main" id="{5D74E062-D839-20AF-F7B6-840469385DEF}"/>
                      </a:ext>
                    </a:extLst>
                  </p:cNvPr>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653" name="Freeform 4725">
                    <a:extLst>
                      <a:ext uri="{FF2B5EF4-FFF2-40B4-BE49-F238E27FC236}">
                        <a16:creationId xmlns:a16="http://schemas.microsoft.com/office/drawing/2014/main" id="{040CD54A-948F-0FFF-4A4C-3A7B10976663}"/>
                      </a:ext>
                    </a:extLst>
                  </p:cNvPr>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654" name="Oval 4726">
                    <a:extLst>
                      <a:ext uri="{FF2B5EF4-FFF2-40B4-BE49-F238E27FC236}">
                        <a16:creationId xmlns:a16="http://schemas.microsoft.com/office/drawing/2014/main" id="{F5371B40-8504-25FE-3256-CFC05ECA7E48}"/>
                      </a:ext>
                    </a:extLst>
                  </p:cNvPr>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55" name="Freeform 4727">
                    <a:extLst>
                      <a:ext uri="{FF2B5EF4-FFF2-40B4-BE49-F238E27FC236}">
                        <a16:creationId xmlns:a16="http://schemas.microsoft.com/office/drawing/2014/main" id="{C192B197-3D8F-FC99-2AFA-FF7B0D862862}"/>
                      </a:ext>
                    </a:extLst>
                  </p:cNvPr>
                  <p:cNvSpPr>
                    <a:spLocks/>
                  </p:cNvSpPr>
                  <p:nvPr/>
                </p:nvSpPr>
                <p:spPr bwMode="auto">
                  <a:xfrm>
                    <a:off x="2046" y="1382"/>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656" name="Freeform 4728">
                    <a:extLst>
                      <a:ext uri="{FF2B5EF4-FFF2-40B4-BE49-F238E27FC236}">
                        <a16:creationId xmlns:a16="http://schemas.microsoft.com/office/drawing/2014/main" id="{C9C66EFC-CE95-8DFD-5E5F-5361DBF45964}"/>
                      </a:ext>
                    </a:extLst>
                  </p:cNvPr>
                  <p:cNvSpPr>
                    <a:spLocks noChangeAspect="1"/>
                  </p:cNvSpPr>
                  <p:nvPr/>
                </p:nvSpPr>
                <p:spPr bwMode="auto">
                  <a:xfrm>
                    <a:off x="2154" y="885"/>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57" name="Freeform 4729">
                    <a:extLst>
                      <a:ext uri="{FF2B5EF4-FFF2-40B4-BE49-F238E27FC236}">
                        <a16:creationId xmlns:a16="http://schemas.microsoft.com/office/drawing/2014/main" id="{28455FA8-BAE9-D77D-88A1-8604CEB5D93D}"/>
                      </a:ext>
                    </a:extLst>
                  </p:cNvPr>
                  <p:cNvSpPr>
                    <a:spLocks noChangeAspect="1"/>
                  </p:cNvSpPr>
                  <p:nvPr/>
                </p:nvSpPr>
                <p:spPr bwMode="auto">
                  <a:xfrm>
                    <a:off x="2506" y="1000"/>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58" name="Freeform 4730">
                    <a:extLst>
                      <a:ext uri="{FF2B5EF4-FFF2-40B4-BE49-F238E27FC236}">
                        <a16:creationId xmlns:a16="http://schemas.microsoft.com/office/drawing/2014/main" id="{17E952EB-4382-B9A0-4532-87C94636F03E}"/>
                      </a:ext>
                    </a:extLst>
                  </p:cNvPr>
                  <p:cNvSpPr>
                    <a:spLocks noChangeAspect="1"/>
                  </p:cNvSpPr>
                  <p:nvPr/>
                </p:nvSpPr>
                <p:spPr bwMode="auto">
                  <a:xfrm>
                    <a:off x="2004" y="891"/>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659" name="Freeform 4731">
                    <a:extLst>
                      <a:ext uri="{FF2B5EF4-FFF2-40B4-BE49-F238E27FC236}">
                        <a16:creationId xmlns:a16="http://schemas.microsoft.com/office/drawing/2014/main" id="{801B2009-969C-56D8-F51F-2E27CAF1ECB6}"/>
                      </a:ext>
                    </a:extLst>
                  </p:cNvPr>
                  <p:cNvSpPr>
                    <a:spLocks noChangeAspect="1"/>
                  </p:cNvSpPr>
                  <p:nvPr/>
                </p:nvSpPr>
                <p:spPr bwMode="auto">
                  <a:xfrm>
                    <a:off x="2004" y="942"/>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60" name="Freeform 4732">
                    <a:extLst>
                      <a:ext uri="{FF2B5EF4-FFF2-40B4-BE49-F238E27FC236}">
                        <a16:creationId xmlns:a16="http://schemas.microsoft.com/office/drawing/2014/main" id="{1E3436B8-DF48-4BC6-DE1F-15EEE7920C7F}"/>
                      </a:ext>
                    </a:extLst>
                  </p:cNvPr>
                  <p:cNvSpPr>
                    <a:spLocks noChangeAspect="1"/>
                  </p:cNvSpPr>
                  <p:nvPr/>
                </p:nvSpPr>
                <p:spPr bwMode="auto">
                  <a:xfrm>
                    <a:off x="2043" y="992"/>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661" name="Freeform 4733">
                    <a:extLst>
                      <a:ext uri="{FF2B5EF4-FFF2-40B4-BE49-F238E27FC236}">
                        <a16:creationId xmlns:a16="http://schemas.microsoft.com/office/drawing/2014/main" id="{5160D954-9791-8505-4C54-1953BDE4C419}"/>
                      </a:ext>
                    </a:extLst>
                  </p:cNvPr>
                  <p:cNvSpPr>
                    <a:spLocks/>
                  </p:cNvSpPr>
                  <p:nvPr/>
                </p:nvSpPr>
                <p:spPr bwMode="auto">
                  <a:xfrm>
                    <a:off x="2070"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662" name="Line 4734">
                    <a:extLst>
                      <a:ext uri="{FF2B5EF4-FFF2-40B4-BE49-F238E27FC236}">
                        <a16:creationId xmlns:a16="http://schemas.microsoft.com/office/drawing/2014/main" id="{E81A6AA4-5866-00F1-FCF0-38DB7A4BE2F3}"/>
                      </a:ext>
                    </a:extLst>
                  </p:cNvPr>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grpSp>
          <p:nvGrpSpPr>
            <p:cNvPr id="489" name="Group 4735">
              <a:extLst>
                <a:ext uri="{FF2B5EF4-FFF2-40B4-BE49-F238E27FC236}">
                  <a16:creationId xmlns:a16="http://schemas.microsoft.com/office/drawing/2014/main" id="{36EFE79F-0BAD-9711-FF3B-F044933C0E9B}"/>
                </a:ext>
              </a:extLst>
            </p:cNvPr>
            <p:cNvGrpSpPr>
              <a:grpSpLocks/>
            </p:cNvGrpSpPr>
            <p:nvPr/>
          </p:nvGrpSpPr>
          <p:grpSpPr bwMode="auto">
            <a:xfrm>
              <a:off x="4395" y="2610"/>
              <a:ext cx="584" cy="558"/>
              <a:chOff x="4401" y="2352"/>
              <a:chExt cx="758" cy="724"/>
            </a:xfrm>
          </p:grpSpPr>
          <p:grpSp>
            <p:nvGrpSpPr>
              <p:cNvPr id="570" name="Group 4736">
                <a:extLst>
                  <a:ext uri="{FF2B5EF4-FFF2-40B4-BE49-F238E27FC236}">
                    <a16:creationId xmlns:a16="http://schemas.microsoft.com/office/drawing/2014/main" id="{9C59AC4C-ACB3-8A06-BF37-02898AB61003}"/>
                  </a:ext>
                </a:extLst>
              </p:cNvPr>
              <p:cNvGrpSpPr>
                <a:grpSpLocks/>
              </p:cNvGrpSpPr>
              <p:nvPr/>
            </p:nvGrpSpPr>
            <p:grpSpPr bwMode="auto">
              <a:xfrm>
                <a:off x="4401" y="2352"/>
                <a:ext cx="359" cy="580"/>
                <a:chOff x="516" y="612"/>
                <a:chExt cx="626" cy="1012"/>
              </a:xfrm>
            </p:grpSpPr>
            <p:sp>
              <p:nvSpPr>
                <p:cNvPr id="621" name="Freeform 4737">
                  <a:extLst>
                    <a:ext uri="{FF2B5EF4-FFF2-40B4-BE49-F238E27FC236}">
                      <a16:creationId xmlns:a16="http://schemas.microsoft.com/office/drawing/2014/main" id="{CB9FFC78-7B9A-8F47-B81F-5C6EF13A347E}"/>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622" name="Freeform 4738">
                  <a:extLst>
                    <a:ext uri="{FF2B5EF4-FFF2-40B4-BE49-F238E27FC236}">
                      <a16:creationId xmlns:a16="http://schemas.microsoft.com/office/drawing/2014/main" id="{0E0030B0-2D8B-14E7-D081-D8D0F955F08A}"/>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623" name="Freeform 4739">
                  <a:extLst>
                    <a:ext uri="{FF2B5EF4-FFF2-40B4-BE49-F238E27FC236}">
                      <a16:creationId xmlns:a16="http://schemas.microsoft.com/office/drawing/2014/main" id="{952D46B6-B230-5BBA-80BC-8D9684996BFF}"/>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24" name="Freeform 4740">
                  <a:extLst>
                    <a:ext uri="{FF2B5EF4-FFF2-40B4-BE49-F238E27FC236}">
                      <a16:creationId xmlns:a16="http://schemas.microsoft.com/office/drawing/2014/main" id="{28F1DC5B-AB78-3EA0-DF93-B501EB4AF505}"/>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625" name="Line 4741">
                  <a:extLst>
                    <a:ext uri="{FF2B5EF4-FFF2-40B4-BE49-F238E27FC236}">
                      <a16:creationId xmlns:a16="http://schemas.microsoft.com/office/drawing/2014/main" id="{A626B43A-08E6-2757-16C1-E5A76ADB4066}"/>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26" name="Oval 4742">
                  <a:extLst>
                    <a:ext uri="{FF2B5EF4-FFF2-40B4-BE49-F238E27FC236}">
                      <a16:creationId xmlns:a16="http://schemas.microsoft.com/office/drawing/2014/main" id="{A95DAA05-BEA9-447F-0F0B-48D98935BC1B}"/>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27" name="Line 4743">
                  <a:extLst>
                    <a:ext uri="{FF2B5EF4-FFF2-40B4-BE49-F238E27FC236}">
                      <a16:creationId xmlns:a16="http://schemas.microsoft.com/office/drawing/2014/main" id="{8609C9D9-1AA2-FC3D-D3FB-DD956F816337}"/>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28" name="Line 4744">
                  <a:extLst>
                    <a:ext uri="{FF2B5EF4-FFF2-40B4-BE49-F238E27FC236}">
                      <a16:creationId xmlns:a16="http://schemas.microsoft.com/office/drawing/2014/main" id="{B5CCB69A-D78A-0121-78DB-22CBB334E189}"/>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29" name="Line 4745">
                  <a:extLst>
                    <a:ext uri="{FF2B5EF4-FFF2-40B4-BE49-F238E27FC236}">
                      <a16:creationId xmlns:a16="http://schemas.microsoft.com/office/drawing/2014/main" id="{5FD766B2-794A-DD98-0CA4-45464454369F}"/>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30" name="Line 4746">
                  <a:extLst>
                    <a:ext uri="{FF2B5EF4-FFF2-40B4-BE49-F238E27FC236}">
                      <a16:creationId xmlns:a16="http://schemas.microsoft.com/office/drawing/2014/main" id="{2F6CD58B-135F-621D-8BB6-ED26D725E9F8}"/>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31" name="Freeform 4747">
                  <a:extLst>
                    <a:ext uri="{FF2B5EF4-FFF2-40B4-BE49-F238E27FC236}">
                      <a16:creationId xmlns:a16="http://schemas.microsoft.com/office/drawing/2014/main" id="{1EB76FFF-FB4B-AA00-C68F-7F2613528F85}"/>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632" name="Freeform 4748">
                  <a:extLst>
                    <a:ext uri="{FF2B5EF4-FFF2-40B4-BE49-F238E27FC236}">
                      <a16:creationId xmlns:a16="http://schemas.microsoft.com/office/drawing/2014/main" id="{DEEB4D37-7D58-5BF0-6DEC-F3944B32F761}"/>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633" name="Freeform 4749">
                  <a:extLst>
                    <a:ext uri="{FF2B5EF4-FFF2-40B4-BE49-F238E27FC236}">
                      <a16:creationId xmlns:a16="http://schemas.microsoft.com/office/drawing/2014/main" id="{2C890CE3-B704-AB5B-38A5-4FBE1AF372F8}"/>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634" name="Line 4750">
                  <a:extLst>
                    <a:ext uri="{FF2B5EF4-FFF2-40B4-BE49-F238E27FC236}">
                      <a16:creationId xmlns:a16="http://schemas.microsoft.com/office/drawing/2014/main" id="{18AF5A81-BF16-E89F-47E5-D7849CEB224F}"/>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35" name="Line 4751">
                  <a:extLst>
                    <a:ext uri="{FF2B5EF4-FFF2-40B4-BE49-F238E27FC236}">
                      <a16:creationId xmlns:a16="http://schemas.microsoft.com/office/drawing/2014/main" id="{D6E9F346-BC8A-7073-E7A1-8C949EB757B6}"/>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36" name="Line 4752">
                  <a:extLst>
                    <a:ext uri="{FF2B5EF4-FFF2-40B4-BE49-F238E27FC236}">
                      <a16:creationId xmlns:a16="http://schemas.microsoft.com/office/drawing/2014/main" id="{CD0E8CA2-F1AC-EFF1-1742-4014CDD4A727}"/>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37" name="Freeform 4753">
                  <a:extLst>
                    <a:ext uri="{FF2B5EF4-FFF2-40B4-BE49-F238E27FC236}">
                      <a16:creationId xmlns:a16="http://schemas.microsoft.com/office/drawing/2014/main" id="{E31E9F86-C2A2-2262-6242-ED415BA14C57}"/>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638" name="Line 4754">
                  <a:extLst>
                    <a:ext uri="{FF2B5EF4-FFF2-40B4-BE49-F238E27FC236}">
                      <a16:creationId xmlns:a16="http://schemas.microsoft.com/office/drawing/2014/main" id="{B7D2478F-7ADC-E717-2A86-B77CBAB90768}"/>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39" name="Freeform 4755">
                  <a:extLst>
                    <a:ext uri="{FF2B5EF4-FFF2-40B4-BE49-F238E27FC236}">
                      <a16:creationId xmlns:a16="http://schemas.microsoft.com/office/drawing/2014/main" id="{2EDCD3BB-5DF6-675C-1C1B-270561F100B2}"/>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640" name="Freeform 4756">
                  <a:extLst>
                    <a:ext uri="{FF2B5EF4-FFF2-40B4-BE49-F238E27FC236}">
                      <a16:creationId xmlns:a16="http://schemas.microsoft.com/office/drawing/2014/main" id="{1AECB948-2BCB-C40D-1A96-29FF6C32CB7A}"/>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641" name="Freeform 4757">
                  <a:extLst>
                    <a:ext uri="{FF2B5EF4-FFF2-40B4-BE49-F238E27FC236}">
                      <a16:creationId xmlns:a16="http://schemas.microsoft.com/office/drawing/2014/main" id="{CE2001FA-7D41-3322-35BC-22D780625F38}"/>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642" name="Line 4758">
                  <a:extLst>
                    <a:ext uri="{FF2B5EF4-FFF2-40B4-BE49-F238E27FC236}">
                      <a16:creationId xmlns:a16="http://schemas.microsoft.com/office/drawing/2014/main" id="{9C25E4EE-A078-1FF7-103A-5A898910E5B3}"/>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43" name="Line 4759">
                  <a:extLst>
                    <a:ext uri="{FF2B5EF4-FFF2-40B4-BE49-F238E27FC236}">
                      <a16:creationId xmlns:a16="http://schemas.microsoft.com/office/drawing/2014/main" id="{6B6E1F53-A62C-0CE2-6EB3-1B056F525F82}"/>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44" name="Line 4760">
                  <a:extLst>
                    <a:ext uri="{FF2B5EF4-FFF2-40B4-BE49-F238E27FC236}">
                      <a16:creationId xmlns:a16="http://schemas.microsoft.com/office/drawing/2014/main" id="{530F9989-D0C3-C6D6-3A69-6F91FBDF2B97}"/>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571" name="Group 4761">
                <a:extLst>
                  <a:ext uri="{FF2B5EF4-FFF2-40B4-BE49-F238E27FC236}">
                    <a16:creationId xmlns:a16="http://schemas.microsoft.com/office/drawing/2014/main" id="{66FC41D9-B958-77F5-B51D-A98334522F68}"/>
                  </a:ext>
                </a:extLst>
              </p:cNvPr>
              <p:cNvGrpSpPr>
                <a:grpSpLocks/>
              </p:cNvGrpSpPr>
              <p:nvPr/>
            </p:nvGrpSpPr>
            <p:grpSpPr bwMode="auto">
              <a:xfrm>
                <a:off x="4537" y="2496"/>
                <a:ext cx="359" cy="580"/>
                <a:chOff x="516" y="612"/>
                <a:chExt cx="626" cy="1012"/>
              </a:xfrm>
            </p:grpSpPr>
            <p:sp>
              <p:nvSpPr>
                <p:cNvPr id="597" name="Freeform 4762">
                  <a:extLst>
                    <a:ext uri="{FF2B5EF4-FFF2-40B4-BE49-F238E27FC236}">
                      <a16:creationId xmlns:a16="http://schemas.microsoft.com/office/drawing/2014/main" id="{9CAFD214-413B-C62B-4030-4A4181CBCBE0}"/>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598" name="Freeform 4763">
                  <a:extLst>
                    <a:ext uri="{FF2B5EF4-FFF2-40B4-BE49-F238E27FC236}">
                      <a16:creationId xmlns:a16="http://schemas.microsoft.com/office/drawing/2014/main" id="{B22B67E4-5048-8DE8-4EF1-74DC9D3FCAB3}"/>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599" name="Freeform 4764">
                  <a:extLst>
                    <a:ext uri="{FF2B5EF4-FFF2-40B4-BE49-F238E27FC236}">
                      <a16:creationId xmlns:a16="http://schemas.microsoft.com/office/drawing/2014/main" id="{D36E92D1-7753-9AD6-5EE4-A37FF4DDED9E}"/>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600" name="Freeform 4765">
                  <a:extLst>
                    <a:ext uri="{FF2B5EF4-FFF2-40B4-BE49-F238E27FC236}">
                      <a16:creationId xmlns:a16="http://schemas.microsoft.com/office/drawing/2014/main" id="{113F9144-A4D3-FE1E-5D3C-81781D6073CE}"/>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601" name="Line 4766">
                  <a:extLst>
                    <a:ext uri="{FF2B5EF4-FFF2-40B4-BE49-F238E27FC236}">
                      <a16:creationId xmlns:a16="http://schemas.microsoft.com/office/drawing/2014/main" id="{F5A79138-0B6C-2237-6446-7C65A12A2383}"/>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02" name="Oval 4767">
                  <a:extLst>
                    <a:ext uri="{FF2B5EF4-FFF2-40B4-BE49-F238E27FC236}">
                      <a16:creationId xmlns:a16="http://schemas.microsoft.com/office/drawing/2014/main" id="{E1E25111-CBFB-1446-AE06-FAF78620E150}"/>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3" name="Line 4768">
                  <a:extLst>
                    <a:ext uri="{FF2B5EF4-FFF2-40B4-BE49-F238E27FC236}">
                      <a16:creationId xmlns:a16="http://schemas.microsoft.com/office/drawing/2014/main" id="{A744FD96-401C-C263-F2B9-C60A9628C927}"/>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04" name="Line 4769">
                  <a:extLst>
                    <a:ext uri="{FF2B5EF4-FFF2-40B4-BE49-F238E27FC236}">
                      <a16:creationId xmlns:a16="http://schemas.microsoft.com/office/drawing/2014/main" id="{C1E10718-366D-913E-854E-4D9C6E9E8031}"/>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05" name="Line 4770">
                  <a:extLst>
                    <a:ext uri="{FF2B5EF4-FFF2-40B4-BE49-F238E27FC236}">
                      <a16:creationId xmlns:a16="http://schemas.microsoft.com/office/drawing/2014/main" id="{45D39D94-44D9-5092-954E-53D37945DF5E}"/>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06" name="Line 4771">
                  <a:extLst>
                    <a:ext uri="{FF2B5EF4-FFF2-40B4-BE49-F238E27FC236}">
                      <a16:creationId xmlns:a16="http://schemas.microsoft.com/office/drawing/2014/main" id="{885A25DE-9BFF-5F7A-DFC5-75C0AA118498}"/>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07" name="Freeform 4772">
                  <a:extLst>
                    <a:ext uri="{FF2B5EF4-FFF2-40B4-BE49-F238E27FC236}">
                      <a16:creationId xmlns:a16="http://schemas.microsoft.com/office/drawing/2014/main" id="{B21EAD1D-1B52-5BE7-C6D1-6477882AA18D}"/>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608" name="Freeform 4773">
                  <a:extLst>
                    <a:ext uri="{FF2B5EF4-FFF2-40B4-BE49-F238E27FC236}">
                      <a16:creationId xmlns:a16="http://schemas.microsoft.com/office/drawing/2014/main" id="{C086BE1A-E914-0596-CE00-C1BE42C9F3A3}"/>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609" name="Freeform 4774">
                  <a:extLst>
                    <a:ext uri="{FF2B5EF4-FFF2-40B4-BE49-F238E27FC236}">
                      <a16:creationId xmlns:a16="http://schemas.microsoft.com/office/drawing/2014/main" id="{5763089C-8E69-A7BE-E30A-A678E376232B}"/>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610" name="Line 4775">
                  <a:extLst>
                    <a:ext uri="{FF2B5EF4-FFF2-40B4-BE49-F238E27FC236}">
                      <a16:creationId xmlns:a16="http://schemas.microsoft.com/office/drawing/2014/main" id="{97DA6B92-3CED-55E8-D768-BE6226C27E15}"/>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11" name="Line 4776">
                  <a:extLst>
                    <a:ext uri="{FF2B5EF4-FFF2-40B4-BE49-F238E27FC236}">
                      <a16:creationId xmlns:a16="http://schemas.microsoft.com/office/drawing/2014/main" id="{BFC795A3-7BE2-DBB0-9D08-3F0CF793E2BA}"/>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12" name="Line 4777">
                  <a:extLst>
                    <a:ext uri="{FF2B5EF4-FFF2-40B4-BE49-F238E27FC236}">
                      <a16:creationId xmlns:a16="http://schemas.microsoft.com/office/drawing/2014/main" id="{312F52AE-8536-691C-3FD4-9BDA1314FBF8}"/>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13" name="Freeform 4778">
                  <a:extLst>
                    <a:ext uri="{FF2B5EF4-FFF2-40B4-BE49-F238E27FC236}">
                      <a16:creationId xmlns:a16="http://schemas.microsoft.com/office/drawing/2014/main" id="{FB127802-E88F-DBD0-A5C0-6E2483DE211D}"/>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614" name="Line 4779">
                  <a:extLst>
                    <a:ext uri="{FF2B5EF4-FFF2-40B4-BE49-F238E27FC236}">
                      <a16:creationId xmlns:a16="http://schemas.microsoft.com/office/drawing/2014/main" id="{58137D0A-F50F-27FA-3AAF-B0F36CEF9340}"/>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15" name="Freeform 4780">
                  <a:extLst>
                    <a:ext uri="{FF2B5EF4-FFF2-40B4-BE49-F238E27FC236}">
                      <a16:creationId xmlns:a16="http://schemas.microsoft.com/office/drawing/2014/main" id="{DDE972DF-64EF-C91E-23AA-806AD377DE73}"/>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616" name="Freeform 4781">
                  <a:extLst>
                    <a:ext uri="{FF2B5EF4-FFF2-40B4-BE49-F238E27FC236}">
                      <a16:creationId xmlns:a16="http://schemas.microsoft.com/office/drawing/2014/main" id="{13FA95BE-8D5F-4ED2-B759-6B6096D61574}"/>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617" name="Freeform 4782">
                  <a:extLst>
                    <a:ext uri="{FF2B5EF4-FFF2-40B4-BE49-F238E27FC236}">
                      <a16:creationId xmlns:a16="http://schemas.microsoft.com/office/drawing/2014/main" id="{0BDF8869-0106-D775-AC62-BFC1CCA2E0C5}"/>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618" name="Line 4783">
                  <a:extLst>
                    <a:ext uri="{FF2B5EF4-FFF2-40B4-BE49-F238E27FC236}">
                      <a16:creationId xmlns:a16="http://schemas.microsoft.com/office/drawing/2014/main" id="{ACCF4C5E-7146-BB51-1825-EFEAF66E59E7}"/>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19" name="Line 4784">
                  <a:extLst>
                    <a:ext uri="{FF2B5EF4-FFF2-40B4-BE49-F238E27FC236}">
                      <a16:creationId xmlns:a16="http://schemas.microsoft.com/office/drawing/2014/main" id="{4110D152-EAA3-9E6B-20AD-1713A8CB72FB}"/>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620" name="Line 4785">
                  <a:extLst>
                    <a:ext uri="{FF2B5EF4-FFF2-40B4-BE49-F238E27FC236}">
                      <a16:creationId xmlns:a16="http://schemas.microsoft.com/office/drawing/2014/main" id="{D20EE6B0-1395-CCD4-564C-226E128B7E6A}"/>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572" name="Group 4786">
                <a:extLst>
                  <a:ext uri="{FF2B5EF4-FFF2-40B4-BE49-F238E27FC236}">
                    <a16:creationId xmlns:a16="http://schemas.microsoft.com/office/drawing/2014/main" id="{667B705C-E336-D97A-B7F2-78DF61A36979}"/>
                  </a:ext>
                </a:extLst>
              </p:cNvPr>
              <p:cNvGrpSpPr>
                <a:grpSpLocks/>
              </p:cNvGrpSpPr>
              <p:nvPr/>
            </p:nvGrpSpPr>
            <p:grpSpPr bwMode="auto">
              <a:xfrm>
                <a:off x="4800" y="2400"/>
                <a:ext cx="359" cy="580"/>
                <a:chOff x="516" y="612"/>
                <a:chExt cx="626" cy="1012"/>
              </a:xfrm>
            </p:grpSpPr>
            <p:sp>
              <p:nvSpPr>
                <p:cNvPr id="573" name="Freeform 4787">
                  <a:extLst>
                    <a:ext uri="{FF2B5EF4-FFF2-40B4-BE49-F238E27FC236}">
                      <a16:creationId xmlns:a16="http://schemas.microsoft.com/office/drawing/2014/main" id="{FFBD2414-4CCE-650A-C6C8-BA0CDE7BF809}"/>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574" name="Freeform 4788">
                  <a:extLst>
                    <a:ext uri="{FF2B5EF4-FFF2-40B4-BE49-F238E27FC236}">
                      <a16:creationId xmlns:a16="http://schemas.microsoft.com/office/drawing/2014/main" id="{1AACE6DB-B4A9-292B-87D7-AF1B6E479F86}"/>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575" name="Freeform 4789">
                  <a:extLst>
                    <a:ext uri="{FF2B5EF4-FFF2-40B4-BE49-F238E27FC236}">
                      <a16:creationId xmlns:a16="http://schemas.microsoft.com/office/drawing/2014/main" id="{D5743611-BB00-28D3-FAFB-47A9B9CC3405}"/>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76" name="Freeform 4790">
                  <a:extLst>
                    <a:ext uri="{FF2B5EF4-FFF2-40B4-BE49-F238E27FC236}">
                      <a16:creationId xmlns:a16="http://schemas.microsoft.com/office/drawing/2014/main" id="{93DB6C4C-DADB-360C-817E-F57157E5332F}"/>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577" name="Line 4791">
                  <a:extLst>
                    <a:ext uri="{FF2B5EF4-FFF2-40B4-BE49-F238E27FC236}">
                      <a16:creationId xmlns:a16="http://schemas.microsoft.com/office/drawing/2014/main" id="{2542CAA2-0CF3-47C6-A8E0-C9A58AA5156F}"/>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78" name="Oval 4792">
                  <a:extLst>
                    <a:ext uri="{FF2B5EF4-FFF2-40B4-BE49-F238E27FC236}">
                      <a16:creationId xmlns:a16="http://schemas.microsoft.com/office/drawing/2014/main" id="{420E2A6E-1E13-893A-B0D5-A97F1EC28AD6}"/>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79" name="Line 4793">
                  <a:extLst>
                    <a:ext uri="{FF2B5EF4-FFF2-40B4-BE49-F238E27FC236}">
                      <a16:creationId xmlns:a16="http://schemas.microsoft.com/office/drawing/2014/main" id="{35682FDB-4838-18A5-1849-166FABC993D0}"/>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0" name="Line 4794">
                  <a:extLst>
                    <a:ext uri="{FF2B5EF4-FFF2-40B4-BE49-F238E27FC236}">
                      <a16:creationId xmlns:a16="http://schemas.microsoft.com/office/drawing/2014/main" id="{F13503DF-B858-999A-ACB8-89E6EBB98E1B}"/>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1" name="Line 4795">
                  <a:extLst>
                    <a:ext uri="{FF2B5EF4-FFF2-40B4-BE49-F238E27FC236}">
                      <a16:creationId xmlns:a16="http://schemas.microsoft.com/office/drawing/2014/main" id="{136C9E14-5288-47C3-9682-BEA2F728C1F1}"/>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2" name="Line 4796">
                  <a:extLst>
                    <a:ext uri="{FF2B5EF4-FFF2-40B4-BE49-F238E27FC236}">
                      <a16:creationId xmlns:a16="http://schemas.microsoft.com/office/drawing/2014/main" id="{04FC0A64-3476-4982-5D8B-2EB534558808}"/>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3" name="Freeform 4797">
                  <a:extLst>
                    <a:ext uri="{FF2B5EF4-FFF2-40B4-BE49-F238E27FC236}">
                      <a16:creationId xmlns:a16="http://schemas.microsoft.com/office/drawing/2014/main" id="{C71DEE50-1DB1-F59E-4FDF-EB21B6C8C991}"/>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84" name="Freeform 4798">
                  <a:extLst>
                    <a:ext uri="{FF2B5EF4-FFF2-40B4-BE49-F238E27FC236}">
                      <a16:creationId xmlns:a16="http://schemas.microsoft.com/office/drawing/2014/main" id="{E6FA29D6-0E00-7ECA-5B0A-D6BAC178A2D4}"/>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85" name="Freeform 4799">
                  <a:extLst>
                    <a:ext uri="{FF2B5EF4-FFF2-40B4-BE49-F238E27FC236}">
                      <a16:creationId xmlns:a16="http://schemas.microsoft.com/office/drawing/2014/main" id="{98868012-99BE-D443-6AB6-1B57730CE5C5}"/>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86" name="Line 4800">
                  <a:extLst>
                    <a:ext uri="{FF2B5EF4-FFF2-40B4-BE49-F238E27FC236}">
                      <a16:creationId xmlns:a16="http://schemas.microsoft.com/office/drawing/2014/main" id="{C2772EA4-421D-2B62-2AC3-F187F7561A0A}"/>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7" name="Line 4801">
                  <a:extLst>
                    <a:ext uri="{FF2B5EF4-FFF2-40B4-BE49-F238E27FC236}">
                      <a16:creationId xmlns:a16="http://schemas.microsoft.com/office/drawing/2014/main" id="{C1142AB4-8A42-E983-5B39-25867970686E}"/>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8" name="Line 4802">
                  <a:extLst>
                    <a:ext uri="{FF2B5EF4-FFF2-40B4-BE49-F238E27FC236}">
                      <a16:creationId xmlns:a16="http://schemas.microsoft.com/office/drawing/2014/main" id="{98A3B0CB-D052-3018-6007-23CA3492D8BA}"/>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9" name="Freeform 4803">
                  <a:extLst>
                    <a:ext uri="{FF2B5EF4-FFF2-40B4-BE49-F238E27FC236}">
                      <a16:creationId xmlns:a16="http://schemas.microsoft.com/office/drawing/2014/main" id="{6CA1FB93-501D-945E-14E2-AD27162D6C46}"/>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590" name="Line 4804">
                  <a:extLst>
                    <a:ext uri="{FF2B5EF4-FFF2-40B4-BE49-F238E27FC236}">
                      <a16:creationId xmlns:a16="http://schemas.microsoft.com/office/drawing/2014/main" id="{290E5AE8-DDDC-7188-939B-CEFAE9419BE2}"/>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91" name="Freeform 4805">
                  <a:extLst>
                    <a:ext uri="{FF2B5EF4-FFF2-40B4-BE49-F238E27FC236}">
                      <a16:creationId xmlns:a16="http://schemas.microsoft.com/office/drawing/2014/main" id="{53F419F3-FF0A-8612-6DDB-1B5A3E6A3B00}"/>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92" name="Freeform 4806">
                  <a:extLst>
                    <a:ext uri="{FF2B5EF4-FFF2-40B4-BE49-F238E27FC236}">
                      <a16:creationId xmlns:a16="http://schemas.microsoft.com/office/drawing/2014/main" id="{B6650335-2505-0DEB-D26E-047276057049}"/>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93" name="Freeform 4807">
                  <a:extLst>
                    <a:ext uri="{FF2B5EF4-FFF2-40B4-BE49-F238E27FC236}">
                      <a16:creationId xmlns:a16="http://schemas.microsoft.com/office/drawing/2014/main" id="{01FF06A5-5234-880A-45E4-56511243784A}"/>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94" name="Line 4808">
                  <a:extLst>
                    <a:ext uri="{FF2B5EF4-FFF2-40B4-BE49-F238E27FC236}">
                      <a16:creationId xmlns:a16="http://schemas.microsoft.com/office/drawing/2014/main" id="{DD4D8D1A-A292-B37C-4185-AB609BD06BE6}"/>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95" name="Line 4809">
                  <a:extLst>
                    <a:ext uri="{FF2B5EF4-FFF2-40B4-BE49-F238E27FC236}">
                      <a16:creationId xmlns:a16="http://schemas.microsoft.com/office/drawing/2014/main" id="{DAA5ED73-C1AD-FA92-277C-ED4B79865CDA}"/>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96" name="Line 4810">
                  <a:extLst>
                    <a:ext uri="{FF2B5EF4-FFF2-40B4-BE49-F238E27FC236}">
                      <a16:creationId xmlns:a16="http://schemas.microsoft.com/office/drawing/2014/main" id="{901CE18C-E26C-DBC2-A3F3-BC13F668250C}"/>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grpSp>
          <p:nvGrpSpPr>
            <p:cNvPr id="490" name="Group 4811">
              <a:extLst>
                <a:ext uri="{FF2B5EF4-FFF2-40B4-BE49-F238E27FC236}">
                  <a16:creationId xmlns:a16="http://schemas.microsoft.com/office/drawing/2014/main" id="{EB861569-060F-029D-9E78-BDF9FEEFA5D8}"/>
                </a:ext>
              </a:extLst>
            </p:cNvPr>
            <p:cNvGrpSpPr>
              <a:grpSpLocks/>
            </p:cNvGrpSpPr>
            <p:nvPr/>
          </p:nvGrpSpPr>
          <p:grpSpPr bwMode="auto">
            <a:xfrm>
              <a:off x="4334" y="1987"/>
              <a:ext cx="789" cy="557"/>
              <a:chOff x="3312" y="1680"/>
              <a:chExt cx="864" cy="610"/>
            </a:xfrm>
          </p:grpSpPr>
          <p:grpSp>
            <p:nvGrpSpPr>
              <p:cNvPr id="495" name="Group 4812">
                <a:extLst>
                  <a:ext uri="{FF2B5EF4-FFF2-40B4-BE49-F238E27FC236}">
                    <a16:creationId xmlns:a16="http://schemas.microsoft.com/office/drawing/2014/main" id="{852B0405-CC96-755C-23C0-BB271253C936}"/>
                  </a:ext>
                </a:extLst>
              </p:cNvPr>
              <p:cNvGrpSpPr>
                <a:grpSpLocks/>
              </p:cNvGrpSpPr>
              <p:nvPr/>
            </p:nvGrpSpPr>
            <p:grpSpPr bwMode="auto">
              <a:xfrm>
                <a:off x="3312" y="1680"/>
                <a:ext cx="303" cy="489"/>
                <a:chOff x="516" y="612"/>
                <a:chExt cx="626" cy="1012"/>
              </a:xfrm>
            </p:grpSpPr>
            <p:sp>
              <p:nvSpPr>
                <p:cNvPr id="546" name="Freeform 4813">
                  <a:extLst>
                    <a:ext uri="{FF2B5EF4-FFF2-40B4-BE49-F238E27FC236}">
                      <a16:creationId xmlns:a16="http://schemas.microsoft.com/office/drawing/2014/main" id="{319F7991-6600-DE8F-D371-92EAE21A9595}"/>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547" name="Freeform 4814">
                  <a:extLst>
                    <a:ext uri="{FF2B5EF4-FFF2-40B4-BE49-F238E27FC236}">
                      <a16:creationId xmlns:a16="http://schemas.microsoft.com/office/drawing/2014/main" id="{70285940-EBBF-DA5F-8444-AF3742E8E6CC}"/>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548" name="Freeform 4815">
                  <a:extLst>
                    <a:ext uri="{FF2B5EF4-FFF2-40B4-BE49-F238E27FC236}">
                      <a16:creationId xmlns:a16="http://schemas.microsoft.com/office/drawing/2014/main" id="{83E3F7CD-9FE5-ED6D-F1B1-54AD1CAD67E6}"/>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49" name="Freeform 4816">
                  <a:extLst>
                    <a:ext uri="{FF2B5EF4-FFF2-40B4-BE49-F238E27FC236}">
                      <a16:creationId xmlns:a16="http://schemas.microsoft.com/office/drawing/2014/main" id="{E3583142-6792-DB76-857E-C4AF31F3D3FA}"/>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550" name="Line 4817">
                  <a:extLst>
                    <a:ext uri="{FF2B5EF4-FFF2-40B4-BE49-F238E27FC236}">
                      <a16:creationId xmlns:a16="http://schemas.microsoft.com/office/drawing/2014/main" id="{AADA8453-F0B8-C458-14DA-7223A2C272B7}"/>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51" name="Oval 4818">
                  <a:extLst>
                    <a:ext uri="{FF2B5EF4-FFF2-40B4-BE49-F238E27FC236}">
                      <a16:creationId xmlns:a16="http://schemas.microsoft.com/office/drawing/2014/main" id="{2FB22684-E2AA-E4D3-AAA2-D4CA658CB62C}"/>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52" name="Line 4819">
                  <a:extLst>
                    <a:ext uri="{FF2B5EF4-FFF2-40B4-BE49-F238E27FC236}">
                      <a16:creationId xmlns:a16="http://schemas.microsoft.com/office/drawing/2014/main" id="{5D0DF118-3AF3-5E51-BF72-4F55FAA1F238}"/>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53" name="Line 4820">
                  <a:extLst>
                    <a:ext uri="{FF2B5EF4-FFF2-40B4-BE49-F238E27FC236}">
                      <a16:creationId xmlns:a16="http://schemas.microsoft.com/office/drawing/2014/main" id="{BCC55A5E-AA43-B996-1E7F-EC1B8AF62FB8}"/>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54" name="Line 4821">
                  <a:extLst>
                    <a:ext uri="{FF2B5EF4-FFF2-40B4-BE49-F238E27FC236}">
                      <a16:creationId xmlns:a16="http://schemas.microsoft.com/office/drawing/2014/main" id="{04054E3C-A483-126A-B687-854E8AAD049A}"/>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55" name="Line 4822">
                  <a:extLst>
                    <a:ext uri="{FF2B5EF4-FFF2-40B4-BE49-F238E27FC236}">
                      <a16:creationId xmlns:a16="http://schemas.microsoft.com/office/drawing/2014/main" id="{EC1E9B0E-596F-0027-DECA-0C3D3358A64F}"/>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56" name="Freeform 4823">
                  <a:extLst>
                    <a:ext uri="{FF2B5EF4-FFF2-40B4-BE49-F238E27FC236}">
                      <a16:creationId xmlns:a16="http://schemas.microsoft.com/office/drawing/2014/main" id="{8E8E3FA1-710C-C6B3-C121-9627F35889C1}"/>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57" name="Freeform 4824">
                  <a:extLst>
                    <a:ext uri="{FF2B5EF4-FFF2-40B4-BE49-F238E27FC236}">
                      <a16:creationId xmlns:a16="http://schemas.microsoft.com/office/drawing/2014/main" id="{452C3119-9C9C-EBFC-100C-33B9A0F15255}"/>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58" name="Freeform 4825">
                  <a:extLst>
                    <a:ext uri="{FF2B5EF4-FFF2-40B4-BE49-F238E27FC236}">
                      <a16:creationId xmlns:a16="http://schemas.microsoft.com/office/drawing/2014/main" id="{FAC13039-1EDB-896C-6139-E583AFDE775F}"/>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59" name="Line 4826">
                  <a:extLst>
                    <a:ext uri="{FF2B5EF4-FFF2-40B4-BE49-F238E27FC236}">
                      <a16:creationId xmlns:a16="http://schemas.microsoft.com/office/drawing/2014/main" id="{CC1453DD-D0E4-7E0A-E68C-5F7BBA30925A}"/>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60" name="Line 4827">
                  <a:extLst>
                    <a:ext uri="{FF2B5EF4-FFF2-40B4-BE49-F238E27FC236}">
                      <a16:creationId xmlns:a16="http://schemas.microsoft.com/office/drawing/2014/main" id="{B6616B2C-84FE-5C70-9999-E9C2A32D16F8}"/>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61" name="Line 4828">
                  <a:extLst>
                    <a:ext uri="{FF2B5EF4-FFF2-40B4-BE49-F238E27FC236}">
                      <a16:creationId xmlns:a16="http://schemas.microsoft.com/office/drawing/2014/main" id="{E280AA93-6A07-332B-53D8-C7DF0B2A3B7A}"/>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62" name="Freeform 4829">
                  <a:extLst>
                    <a:ext uri="{FF2B5EF4-FFF2-40B4-BE49-F238E27FC236}">
                      <a16:creationId xmlns:a16="http://schemas.microsoft.com/office/drawing/2014/main" id="{2C629F06-F282-161B-1334-9476CF72D874}"/>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563" name="Line 4830">
                  <a:extLst>
                    <a:ext uri="{FF2B5EF4-FFF2-40B4-BE49-F238E27FC236}">
                      <a16:creationId xmlns:a16="http://schemas.microsoft.com/office/drawing/2014/main" id="{617F327B-4990-C9CB-8148-D11F9C4B907B}"/>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64" name="Freeform 4831">
                  <a:extLst>
                    <a:ext uri="{FF2B5EF4-FFF2-40B4-BE49-F238E27FC236}">
                      <a16:creationId xmlns:a16="http://schemas.microsoft.com/office/drawing/2014/main" id="{DF9B40DB-45B0-E217-DA94-62EA4F8655BB}"/>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65" name="Freeform 4832">
                  <a:extLst>
                    <a:ext uri="{FF2B5EF4-FFF2-40B4-BE49-F238E27FC236}">
                      <a16:creationId xmlns:a16="http://schemas.microsoft.com/office/drawing/2014/main" id="{515AF9E8-C1B6-94E8-8488-78B8F7A23C56}"/>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66" name="Freeform 4833">
                  <a:extLst>
                    <a:ext uri="{FF2B5EF4-FFF2-40B4-BE49-F238E27FC236}">
                      <a16:creationId xmlns:a16="http://schemas.microsoft.com/office/drawing/2014/main" id="{5BEC71A4-8A37-09F0-DD5A-2A17934415A4}"/>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67" name="Line 4834">
                  <a:extLst>
                    <a:ext uri="{FF2B5EF4-FFF2-40B4-BE49-F238E27FC236}">
                      <a16:creationId xmlns:a16="http://schemas.microsoft.com/office/drawing/2014/main" id="{8C239DD5-23D3-35E0-298B-DCFC0898DDE4}"/>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68" name="Line 4835">
                  <a:extLst>
                    <a:ext uri="{FF2B5EF4-FFF2-40B4-BE49-F238E27FC236}">
                      <a16:creationId xmlns:a16="http://schemas.microsoft.com/office/drawing/2014/main" id="{42EEC86D-E720-7BD9-D7A3-C288544BA47C}"/>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69" name="Line 4836">
                  <a:extLst>
                    <a:ext uri="{FF2B5EF4-FFF2-40B4-BE49-F238E27FC236}">
                      <a16:creationId xmlns:a16="http://schemas.microsoft.com/office/drawing/2014/main" id="{78B8A702-A355-D907-A41A-11955B427E15}"/>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496" name="Group 4837">
                <a:extLst>
                  <a:ext uri="{FF2B5EF4-FFF2-40B4-BE49-F238E27FC236}">
                    <a16:creationId xmlns:a16="http://schemas.microsoft.com/office/drawing/2014/main" id="{5DB2192D-4DEC-CBB6-FBE7-77511CC081E3}"/>
                  </a:ext>
                </a:extLst>
              </p:cNvPr>
              <p:cNvGrpSpPr>
                <a:grpSpLocks/>
              </p:cNvGrpSpPr>
              <p:nvPr/>
            </p:nvGrpSpPr>
            <p:grpSpPr bwMode="auto">
              <a:xfrm>
                <a:off x="3652" y="1801"/>
                <a:ext cx="302" cy="489"/>
                <a:chOff x="516" y="612"/>
                <a:chExt cx="626" cy="1012"/>
              </a:xfrm>
            </p:grpSpPr>
            <p:sp>
              <p:nvSpPr>
                <p:cNvPr id="522" name="Freeform 4838">
                  <a:extLst>
                    <a:ext uri="{FF2B5EF4-FFF2-40B4-BE49-F238E27FC236}">
                      <a16:creationId xmlns:a16="http://schemas.microsoft.com/office/drawing/2014/main" id="{A02B21A4-8763-1B0E-3FC5-F8F9E0825C26}"/>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523" name="Freeform 4839">
                  <a:extLst>
                    <a:ext uri="{FF2B5EF4-FFF2-40B4-BE49-F238E27FC236}">
                      <a16:creationId xmlns:a16="http://schemas.microsoft.com/office/drawing/2014/main" id="{33C0B540-C135-73DD-FF0B-EE0F83B4A80A}"/>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524" name="Freeform 4840">
                  <a:extLst>
                    <a:ext uri="{FF2B5EF4-FFF2-40B4-BE49-F238E27FC236}">
                      <a16:creationId xmlns:a16="http://schemas.microsoft.com/office/drawing/2014/main" id="{9C5525F6-2B0E-99BA-3DA1-236411A05E26}"/>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25" name="Freeform 4841">
                  <a:extLst>
                    <a:ext uri="{FF2B5EF4-FFF2-40B4-BE49-F238E27FC236}">
                      <a16:creationId xmlns:a16="http://schemas.microsoft.com/office/drawing/2014/main" id="{B94541DE-5AA5-B485-2682-13540BC511D1}"/>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526" name="Line 4842">
                  <a:extLst>
                    <a:ext uri="{FF2B5EF4-FFF2-40B4-BE49-F238E27FC236}">
                      <a16:creationId xmlns:a16="http://schemas.microsoft.com/office/drawing/2014/main" id="{C0511444-DBAF-A438-ACDB-E7F78707F624}"/>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27" name="Oval 4843">
                  <a:extLst>
                    <a:ext uri="{FF2B5EF4-FFF2-40B4-BE49-F238E27FC236}">
                      <a16:creationId xmlns:a16="http://schemas.microsoft.com/office/drawing/2014/main" id="{501EEFB4-E712-03E8-A642-2EC11249906B}"/>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28" name="Line 4844">
                  <a:extLst>
                    <a:ext uri="{FF2B5EF4-FFF2-40B4-BE49-F238E27FC236}">
                      <a16:creationId xmlns:a16="http://schemas.microsoft.com/office/drawing/2014/main" id="{687D34E9-DC3A-45DC-B49E-089EDB3A7482}"/>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29" name="Line 4845">
                  <a:extLst>
                    <a:ext uri="{FF2B5EF4-FFF2-40B4-BE49-F238E27FC236}">
                      <a16:creationId xmlns:a16="http://schemas.microsoft.com/office/drawing/2014/main" id="{256878EE-9072-B1A2-EB61-55D788D2A6E5}"/>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30" name="Line 4846">
                  <a:extLst>
                    <a:ext uri="{FF2B5EF4-FFF2-40B4-BE49-F238E27FC236}">
                      <a16:creationId xmlns:a16="http://schemas.microsoft.com/office/drawing/2014/main" id="{08C8AD08-BBBC-0ABA-AFA5-4DCF4056B1F8}"/>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31" name="Line 4847">
                  <a:extLst>
                    <a:ext uri="{FF2B5EF4-FFF2-40B4-BE49-F238E27FC236}">
                      <a16:creationId xmlns:a16="http://schemas.microsoft.com/office/drawing/2014/main" id="{B153DD05-57FA-8AD7-5EFD-E421B744A054}"/>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32" name="Freeform 4848">
                  <a:extLst>
                    <a:ext uri="{FF2B5EF4-FFF2-40B4-BE49-F238E27FC236}">
                      <a16:creationId xmlns:a16="http://schemas.microsoft.com/office/drawing/2014/main" id="{5E5E8D8F-08AB-3AFB-1704-7BFCBAA9CAAF}"/>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33" name="Freeform 4849">
                  <a:extLst>
                    <a:ext uri="{FF2B5EF4-FFF2-40B4-BE49-F238E27FC236}">
                      <a16:creationId xmlns:a16="http://schemas.microsoft.com/office/drawing/2014/main" id="{BFB1C6D6-7E99-541F-66EF-7642ECC63E6E}"/>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34" name="Freeform 4850">
                  <a:extLst>
                    <a:ext uri="{FF2B5EF4-FFF2-40B4-BE49-F238E27FC236}">
                      <a16:creationId xmlns:a16="http://schemas.microsoft.com/office/drawing/2014/main" id="{DDE3CF52-044B-FB40-BDAF-3EB8E05A91F8}"/>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35" name="Line 4851">
                  <a:extLst>
                    <a:ext uri="{FF2B5EF4-FFF2-40B4-BE49-F238E27FC236}">
                      <a16:creationId xmlns:a16="http://schemas.microsoft.com/office/drawing/2014/main" id="{9D27753B-52CD-CC57-8263-56DDBEC134A0}"/>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36" name="Line 4852">
                  <a:extLst>
                    <a:ext uri="{FF2B5EF4-FFF2-40B4-BE49-F238E27FC236}">
                      <a16:creationId xmlns:a16="http://schemas.microsoft.com/office/drawing/2014/main" id="{1AC1037A-518B-C57C-F513-53BF332F914C}"/>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37" name="Line 4853">
                  <a:extLst>
                    <a:ext uri="{FF2B5EF4-FFF2-40B4-BE49-F238E27FC236}">
                      <a16:creationId xmlns:a16="http://schemas.microsoft.com/office/drawing/2014/main" id="{F3CB87EC-1671-93C4-9500-E9607B88AEE4}"/>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38" name="Freeform 4854">
                  <a:extLst>
                    <a:ext uri="{FF2B5EF4-FFF2-40B4-BE49-F238E27FC236}">
                      <a16:creationId xmlns:a16="http://schemas.microsoft.com/office/drawing/2014/main" id="{D6EFAA50-A90C-ED23-51AB-26047B7E2CE8}"/>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539" name="Line 4855">
                  <a:extLst>
                    <a:ext uri="{FF2B5EF4-FFF2-40B4-BE49-F238E27FC236}">
                      <a16:creationId xmlns:a16="http://schemas.microsoft.com/office/drawing/2014/main" id="{DDD04502-870A-0326-17D8-DEC5544E1C53}"/>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40" name="Freeform 4856">
                  <a:extLst>
                    <a:ext uri="{FF2B5EF4-FFF2-40B4-BE49-F238E27FC236}">
                      <a16:creationId xmlns:a16="http://schemas.microsoft.com/office/drawing/2014/main" id="{B9891E2B-E24E-A7BB-25E7-A37C3E0BEA3F}"/>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41" name="Freeform 4857">
                  <a:extLst>
                    <a:ext uri="{FF2B5EF4-FFF2-40B4-BE49-F238E27FC236}">
                      <a16:creationId xmlns:a16="http://schemas.microsoft.com/office/drawing/2014/main" id="{FA34A75E-7B13-83E0-CBF9-0321BFBB7772}"/>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42" name="Freeform 4858">
                  <a:extLst>
                    <a:ext uri="{FF2B5EF4-FFF2-40B4-BE49-F238E27FC236}">
                      <a16:creationId xmlns:a16="http://schemas.microsoft.com/office/drawing/2014/main" id="{1A251064-EE86-CAD9-2C83-DAE0B8B9AEBA}"/>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43" name="Line 4859">
                  <a:extLst>
                    <a:ext uri="{FF2B5EF4-FFF2-40B4-BE49-F238E27FC236}">
                      <a16:creationId xmlns:a16="http://schemas.microsoft.com/office/drawing/2014/main" id="{AA9A772A-6DB3-C755-70A3-7F30FA7468F9}"/>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44" name="Line 4860">
                  <a:extLst>
                    <a:ext uri="{FF2B5EF4-FFF2-40B4-BE49-F238E27FC236}">
                      <a16:creationId xmlns:a16="http://schemas.microsoft.com/office/drawing/2014/main" id="{8D12724B-FDD0-2C57-64BF-CC2226A53A08}"/>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45" name="Line 4861">
                  <a:extLst>
                    <a:ext uri="{FF2B5EF4-FFF2-40B4-BE49-F238E27FC236}">
                      <a16:creationId xmlns:a16="http://schemas.microsoft.com/office/drawing/2014/main" id="{D11CDC85-B56C-E864-50CD-591454F6F42F}"/>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497" name="Group 4862">
                <a:extLst>
                  <a:ext uri="{FF2B5EF4-FFF2-40B4-BE49-F238E27FC236}">
                    <a16:creationId xmlns:a16="http://schemas.microsoft.com/office/drawing/2014/main" id="{3BCA0E98-2E09-C53B-E695-9004F5340472}"/>
                  </a:ext>
                </a:extLst>
              </p:cNvPr>
              <p:cNvGrpSpPr>
                <a:grpSpLocks/>
              </p:cNvGrpSpPr>
              <p:nvPr/>
            </p:nvGrpSpPr>
            <p:grpSpPr bwMode="auto">
              <a:xfrm>
                <a:off x="3873" y="1720"/>
                <a:ext cx="303" cy="489"/>
                <a:chOff x="516" y="612"/>
                <a:chExt cx="626" cy="1012"/>
              </a:xfrm>
            </p:grpSpPr>
            <p:sp>
              <p:nvSpPr>
                <p:cNvPr id="498" name="Freeform 4863">
                  <a:extLst>
                    <a:ext uri="{FF2B5EF4-FFF2-40B4-BE49-F238E27FC236}">
                      <a16:creationId xmlns:a16="http://schemas.microsoft.com/office/drawing/2014/main" id="{9A061065-FA13-C060-8990-9E0E63A09D49}"/>
                    </a:ext>
                  </a:extLst>
                </p:cNvPr>
                <p:cNvSpPr>
                  <a:spLocks/>
                </p:cNvSpPr>
                <p:nvPr/>
              </p:nvSpPr>
              <p:spPr bwMode="auto">
                <a:xfrm>
                  <a:off x="528" y="1365"/>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p:spPr>
              <p:txBody>
                <a:bodyPr/>
                <a:lstStyle/>
                <a:p>
                  <a:endParaRPr lang="en-CA"/>
                </a:p>
              </p:txBody>
            </p:sp>
            <p:sp>
              <p:nvSpPr>
                <p:cNvPr id="499" name="Freeform 4864">
                  <a:extLst>
                    <a:ext uri="{FF2B5EF4-FFF2-40B4-BE49-F238E27FC236}">
                      <a16:creationId xmlns:a16="http://schemas.microsoft.com/office/drawing/2014/main" id="{AF77B247-609A-EBE0-E049-1964A4A99443}"/>
                    </a:ext>
                  </a:extLst>
                </p:cNvPr>
                <p:cNvSpPr>
                  <a:spLocks/>
                </p:cNvSpPr>
                <p:nvPr/>
              </p:nvSpPr>
              <p:spPr bwMode="auto">
                <a:xfrm>
                  <a:off x="518" y="612"/>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500" name="Freeform 4865">
                  <a:extLst>
                    <a:ext uri="{FF2B5EF4-FFF2-40B4-BE49-F238E27FC236}">
                      <a16:creationId xmlns:a16="http://schemas.microsoft.com/office/drawing/2014/main" id="{7925F4D0-4144-BB5D-F0F9-5845757719A5}"/>
                    </a:ext>
                  </a:extLst>
                </p:cNvPr>
                <p:cNvSpPr>
                  <a:spLocks/>
                </p:cNvSpPr>
                <p:nvPr/>
              </p:nvSpPr>
              <p:spPr bwMode="auto">
                <a:xfrm>
                  <a:off x="790" y="672"/>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501" name="Freeform 4866">
                  <a:extLst>
                    <a:ext uri="{FF2B5EF4-FFF2-40B4-BE49-F238E27FC236}">
                      <a16:creationId xmlns:a16="http://schemas.microsoft.com/office/drawing/2014/main" id="{7D7C9520-05F4-DA6F-D8E5-7712976D9971}"/>
                    </a:ext>
                  </a:extLst>
                </p:cNvPr>
                <p:cNvSpPr>
                  <a:spLocks/>
                </p:cNvSpPr>
                <p:nvPr/>
              </p:nvSpPr>
              <p:spPr bwMode="auto">
                <a:xfrm>
                  <a:off x="516" y="760"/>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502" name="Line 4867">
                  <a:extLst>
                    <a:ext uri="{FF2B5EF4-FFF2-40B4-BE49-F238E27FC236}">
                      <a16:creationId xmlns:a16="http://schemas.microsoft.com/office/drawing/2014/main" id="{697F081E-EEB5-6D1E-D2D9-03F746C2B2B3}"/>
                    </a:ext>
                  </a:extLst>
                </p:cNvPr>
                <p:cNvSpPr>
                  <a:spLocks noChangeShapeType="1"/>
                </p:cNvSpPr>
                <p:nvPr/>
              </p:nvSpPr>
              <p:spPr bwMode="auto">
                <a:xfrm>
                  <a:off x="555" y="146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03" name="Oval 4868">
                  <a:extLst>
                    <a:ext uri="{FF2B5EF4-FFF2-40B4-BE49-F238E27FC236}">
                      <a16:creationId xmlns:a16="http://schemas.microsoft.com/office/drawing/2014/main" id="{7E6CB467-EE47-CC44-80C3-CAF8C717D873}"/>
                    </a:ext>
                  </a:extLst>
                </p:cNvPr>
                <p:cNvSpPr>
                  <a:spLocks noChangeArrowheads="1"/>
                </p:cNvSpPr>
                <p:nvPr/>
              </p:nvSpPr>
              <p:spPr bwMode="auto">
                <a:xfrm>
                  <a:off x="548" y="801"/>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04" name="Line 4869">
                  <a:extLst>
                    <a:ext uri="{FF2B5EF4-FFF2-40B4-BE49-F238E27FC236}">
                      <a16:creationId xmlns:a16="http://schemas.microsoft.com/office/drawing/2014/main" id="{5FEBDB2A-2F61-7781-FE36-89886A524671}"/>
                    </a:ext>
                  </a:extLst>
                </p:cNvPr>
                <p:cNvSpPr>
                  <a:spLocks noChangeShapeType="1"/>
                </p:cNvSpPr>
                <p:nvPr/>
              </p:nvSpPr>
              <p:spPr bwMode="auto">
                <a:xfrm>
                  <a:off x="555" y="1424"/>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05" name="Line 4870">
                  <a:extLst>
                    <a:ext uri="{FF2B5EF4-FFF2-40B4-BE49-F238E27FC236}">
                      <a16:creationId xmlns:a16="http://schemas.microsoft.com/office/drawing/2014/main" id="{CF0A9CDE-A416-485A-D0A3-08A7CCEE1DDC}"/>
                    </a:ext>
                  </a:extLst>
                </p:cNvPr>
                <p:cNvSpPr>
                  <a:spLocks noChangeShapeType="1"/>
                </p:cNvSpPr>
                <p:nvPr/>
              </p:nvSpPr>
              <p:spPr bwMode="auto">
                <a:xfrm>
                  <a:off x="555" y="1386"/>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06" name="Line 4871">
                  <a:extLst>
                    <a:ext uri="{FF2B5EF4-FFF2-40B4-BE49-F238E27FC236}">
                      <a16:creationId xmlns:a16="http://schemas.microsoft.com/office/drawing/2014/main" id="{EEED11DF-4EC0-D563-BA8E-8536CB4D174C}"/>
                    </a:ext>
                  </a:extLst>
                </p:cNvPr>
                <p:cNvSpPr>
                  <a:spLocks noChangeShapeType="1"/>
                </p:cNvSpPr>
                <p:nvPr/>
              </p:nvSpPr>
              <p:spPr bwMode="auto">
                <a:xfrm>
                  <a:off x="555" y="1349"/>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07" name="Line 4872">
                  <a:extLst>
                    <a:ext uri="{FF2B5EF4-FFF2-40B4-BE49-F238E27FC236}">
                      <a16:creationId xmlns:a16="http://schemas.microsoft.com/office/drawing/2014/main" id="{BD78557C-2AC0-BB91-1B5A-C397681ABA59}"/>
                    </a:ext>
                  </a:extLst>
                </p:cNvPr>
                <p:cNvSpPr>
                  <a:spLocks noChangeShapeType="1"/>
                </p:cNvSpPr>
                <p:nvPr/>
              </p:nvSpPr>
              <p:spPr bwMode="auto">
                <a:xfrm>
                  <a:off x="555" y="13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08" name="Freeform 4873">
                  <a:extLst>
                    <a:ext uri="{FF2B5EF4-FFF2-40B4-BE49-F238E27FC236}">
                      <a16:creationId xmlns:a16="http://schemas.microsoft.com/office/drawing/2014/main" id="{06088FAD-9F38-7491-9CDB-8E043365ECB5}"/>
                    </a:ext>
                  </a:extLst>
                </p:cNvPr>
                <p:cNvSpPr>
                  <a:spLocks/>
                </p:cNvSpPr>
                <p:nvPr/>
              </p:nvSpPr>
              <p:spPr bwMode="auto">
                <a:xfrm>
                  <a:off x="558" y="946"/>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09" name="Freeform 4874">
                  <a:extLst>
                    <a:ext uri="{FF2B5EF4-FFF2-40B4-BE49-F238E27FC236}">
                      <a16:creationId xmlns:a16="http://schemas.microsoft.com/office/drawing/2014/main" id="{C3966E6A-A57A-F94E-512B-0B8C94353E01}"/>
                    </a:ext>
                  </a:extLst>
                </p:cNvPr>
                <p:cNvSpPr>
                  <a:spLocks/>
                </p:cNvSpPr>
                <p:nvPr/>
              </p:nvSpPr>
              <p:spPr bwMode="auto">
                <a:xfrm>
                  <a:off x="538" y="876"/>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10" name="Freeform 4875">
                  <a:extLst>
                    <a:ext uri="{FF2B5EF4-FFF2-40B4-BE49-F238E27FC236}">
                      <a16:creationId xmlns:a16="http://schemas.microsoft.com/office/drawing/2014/main" id="{586F62C4-EF19-E702-E711-0FA814AC5F6D}"/>
                    </a:ext>
                  </a:extLst>
                </p:cNvPr>
                <p:cNvSpPr>
                  <a:spLocks/>
                </p:cNvSpPr>
                <p:nvPr/>
              </p:nvSpPr>
              <p:spPr bwMode="auto">
                <a:xfrm>
                  <a:off x="552" y="899"/>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511" name="Line 4876">
                  <a:extLst>
                    <a:ext uri="{FF2B5EF4-FFF2-40B4-BE49-F238E27FC236}">
                      <a16:creationId xmlns:a16="http://schemas.microsoft.com/office/drawing/2014/main" id="{C798C2B1-170E-D1DE-C86E-58A93337175C}"/>
                    </a:ext>
                  </a:extLst>
                </p:cNvPr>
                <p:cNvSpPr>
                  <a:spLocks noChangeShapeType="1"/>
                </p:cNvSpPr>
                <p:nvPr/>
              </p:nvSpPr>
              <p:spPr bwMode="auto">
                <a:xfrm>
                  <a:off x="553" y="980"/>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12" name="Line 4877">
                  <a:extLst>
                    <a:ext uri="{FF2B5EF4-FFF2-40B4-BE49-F238E27FC236}">
                      <a16:creationId xmlns:a16="http://schemas.microsoft.com/office/drawing/2014/main" id="{050936F4-8CCA-7CCC-4965-75C9950E23AA}"/>
                    </a:ext>
                  </a:extLst>
                </p:cNvPr>
                <p:cNvSpPr>
                  <a:spLocks noChangeShapeType="1"/>
                </p:cNvSpPr>
                <p:nvPr/>
              </p:nvSpPr>
              <p:spPr bwMode="auto">
                <a:xfrm>
                  <a:off x="553" y="1055"/>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13" name="Line 4878">
                  <a:extLst>
                    <a:ext uri="{FF2B5EF4-FFF2-40B4-BE49-F238E27FC236}">
                      <a16:creationId xmlns:a16="http://schemas.microsoft.com/office/drawing/2014/main" id="{0D70BBE7-86A8-250A-45AD-AD5FA7B0D936}"/>
                    </a:ext>
                  </a:extLst>
                </p:cNvPr>
                <p:cNvSpPr>
                  <a:spLocks noChangeShapeType="1"/>
                </p:cNvSpPr>
                <p:nvPr/>
              </p:nvSpPr>
              <p:spPr bwMode="auto">
                <a:xfrm>
                  <a:off x="553" y="1148"/>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14" name="Freeform 4879">
                  <a:extLst>
                    <a:ext uri="{FF2B5EF4-FFF2-40B4-BE49-F238E27FC236}">
                      <a16:creationId xmlns:a16="http://schemas.microsoft.com/office/drawing/2014/main" id="{2593C1FA-9DEC-1B4D-B79E-8AC5E6F6D307}"/>
                    </a:ext>
                  </a:extLst>
                </p:cNvPr>
                <p:cNvSpPr>
                  <a:spLocks/>
                </p:cNvSpPr>
                <p:nvPr/>
              </p:nvSpPr>
              <p:spPr bwMode="auto">
                <a:xfrm>
                  <a:off x="609" y="943"/>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515" name="Line 4880">
                  <a:extLst>
                    <a:ext uri="{FF2B5EF4-FFF2-40B4-BE49-F238E27FC236}">
                      <a16:creationId xmlns:a16="http://schemas.microsoft.com/office/drawing/2014/main" id="{57AD64F7-6AB5-D384-ED29-0209137C3272}"/>
                    </a:ext>
                  </a:extLst>
                </p:cNvPr>
                <p:cNvSpPr>
                  <a:spLocks noChangeShapeType="1"/>
                </p:cNvSpPr>
                <p:nvPr/>
              </p:nvSpPr>
              <p:spPr bwMode="auto">
                <a:xfrm>
                  <a:off x="580" y="949"/>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16" name="Freeform 4881">
                  <a:extLst>
                    <a:ext uri="{FF2B5EF4-FFF2-40B4-BE49-F238E27FC236}">
                      <a16:creationId xmlns:a16="http://schemas.microsoft.com/office/drawing/2014/main" id="{A928A067-F093-B48E-65B1-1B759D850113}"/>
                    </a:ext>
                  </a:extLst>
                </p:cNvPr>
                <p:cNvSpPr>
                  <a:spLocks/>
                </p:cNvSpPr>
                <p:nvPr/>
              </p:nvSpPr>
              <p:spPr bwMode="auto">
                <a:xfrm>
                  <a:off x="566" y="1086"/>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17" name="Freeform 4882">
                  <a:extLst>
                    <a:ext uri="{FF2B5EF4-FFF2-40B4-BE49-F238E27FC236}">
                      <a16:creationId xmlns:a16="http://schemas.microsoft.com/office/drawing/2014/main" id="{52523593-5EB5-B8E8-F716-8E8C71B47E98}"/>
                    </a:ext>
                  </a:extLst>
                </p:cNvPr>
                <p:cNvSpPr>
                  <a:spLocks/>
                </p:cNvSpPr>
                <p:nvPr/>
              </p:nvSpPr>
              <p:spPr bwMode="auto">
                <a:xfrm>
                  <a:off x="566" y="1179"/>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18" name="Freeform 4883">
                  <a:extLst>
                    <a:ext uri="{FF2B5EF4-FFF2-40B4-BE49-F238E27FC236}">
                      <a16:creationId xmlns:a16="http://schemas.microsoft.com/office/drawing/2014/main" id="{709F1143-FCFF-3656-D45A-088FB022467A}"/>
                    </a:ext>
                  </a:extLst>
                </p:cNvPr>
                <p:cNvSpPr>
                  <a:spLocks/>
                </p:cNvSpPr>
                <p:nvPr/>
              </p:nvSpPr>
              <p:spPr bwMode="auto">
                <a:xfrm>
                  <a:off x="563" y="1002"/>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p:spPr>
              <p:txBody>
                <a:bodyPr/>
                <a:lstStyle/>
                <a:p>
                  <a:endParaRPr lang="en-CA"/>
                </a:p>
              </p:txBody>
            </p:sp>
            <p:sp>
              <p:nvSpPr>
                <p:cNvPr id="519" name="Line 4884">
                  <a:extLst>
                    <a:ext uri="{FF2B5EF4-FFF2-40B4-BE49-F238E27FC236}">
                      <a16:creationId xmlns:a16="http://schemas.microsoft.com/office/drawing/2014/main" id="{794E3D66-81AD-EB25-5FAB-4D05D53FAA5E}"/>
                    </a:ext>
                  </a:extLst>
                </p:cNvPr>
                <p:cNvSpPr>
                  <a:spLocks noChangeShapeType="1"/>
                </p:cNvSpPr>
                <p:nvPr/>
              </p:nvSpPr>
              <p:spPr bwMode="auto">
                <a:xfrm flipH="1" flipV="1">
                  <a:off x="685" y="1049"/>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20" name="Line 4885">
                  <a:extLst>
                    <a:ext uri="{FF2B5EF4-FFF2-40B4-BE49-F238E27FC236}">
                      <a16:creationId xmlns:a16="http://schemas.microsoft.com/office/drawing/2014/main" id="{54FD3494-6237-5862-B4D2-D3651F0AD3CC}"/>
                    </a:ext>
                  </a:extLst>
                </p:cNvPr>
                <p:cNvSpPr>
                  <a:spLocks noChangeShapeType="1"/>
                </p:cNvSpPr>
                <p:nvPr/>
              </p:nvSpPr>
              <p:spPr bwMode="auto">
                <a:xfrm flipH="1" flipV="1">
                  <a:off x="685" y="1131"/>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521" name="Line 4886">
                  <a:extLst>
                    <a:ext uri="{FF2B5EF4-FFF2-40B4-BE49-F238E27FC236}">
                      <a16:creationId xmlns:a16="http://schemas.microsoft.com/office/drawing/2014/main" id="{3D7F8BB4-968E-EF8A-BC8B-67DEE64E4F21}"/>
                    </a:ext>
                  </a:extLst>
                </p:cNvPr>
                <p:cNvSpPr>
                  <a:spLocks noChangeShapeType="1"/>
                </p:cNvSpPr>
                <p:nvPr/>
              </p:nvSpPr>
              <p:spPr bwMode="auto">
                <a:xfrm flipH="1" flipV="1">
                  <a:off x="685" y="1230"/>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grpSp>
          <p:nvGrpSpPr>
            <p:cNvPr id="491" name="Group 4887">
              <a:extLst>
                <a:ext uri="{FF2B5EF4-FFF2-40B4-BE49-F238E27FC236}">
                  <a16:creationId xmlns:a16="http://schemas.microsoft.com/office/drawing/2014/main" id="{284C52DD-E343-CE7A-7C41-A741D1D13237}"/>
                </a:ext>
              </a:extLst>
            </p:cNvPr>
            <p:cNvGrpSpPr>
              <a:grpSpLocks/>
            </p:cNvGrpSpPr>
            <p:nvPr/>
          </p:nvGrpSpPr>
          <p:grpSpPr bwMode="auto">
            <a:xfrm>
              <a:off x="4374" y="3203"/>
              <a:ext cx="714" cy="443"/>
              <a:chOff x="3264" y="3157"/>
              <a:chExt cx="714" cy="443"/>
            </a:xfrm>
          </p:grpSpPr>
          <p:sp>
            <p:nvSpPr>
              <p:cNvPr id="492" name="AutoShape 4888">
                <a:extLst>
                  <a:ext uri="{FF2B5EF4-FFF2-40B4-BE49-F238E27FC236}">
                    <a16:creationId xmlns:a16="http://schemas.microsoft.com/office/drawing/2014/main" id="{38CC42BB-ED18-5B7C-C69D-BB657702641E}"/>
                  </a:ext>
                </a:extLst>
              </p:cNvPr>
              <p:cNvSpPr>
                <a:spLocks noChangeArrowheads="1"/>
              </p:cNvSpPr>
              <p:nvPr/>
            </p:nvSpPr>
            <p:spPr bwMode="auto">
              <a:xfrm>
                <a:off x="3264" y="3232"/>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93" name="AutoShape 4889">
                <a:extLst>
                  <a:ext uri="{FF2B5EF4-FFF2-40B4-BE49-F238E27FC236}">
                    <a16:creationId xmlns:a16="http://schemas.microsoft.com/office/drawing/2014/main" id="{442BB027-FFD6-5DC9-08C7-87A1189E6B8C}"/>
                  </a:ext>
                </a:extLst>
              </p:cNvPr>
              <p:cNvSpPr>
                <a:spLocks noChangeArrowheads="1"/>
              </p:cNvSpPr>
              <p:nvPr/>
            </p:nvSpPr>
            <p:spPr bwMode="auto">
              <a:xfrm>
                <a:off x="3690" y="3157"/>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94" name="AutoShape 4890">
                <a:extLst>
                  <a:ext uri="{FF2B5EF4-FFF2-40B4-BE49-F238E27FC236}">
                    <a16:creationId xmlns:a16="http://schemas.microsoft.com/office/drawing/2014/main" id="{1159AE26-1C9E-D15E-7BE7-8FE02DF05714}"/>
                  </a:ext>
                </a:extLst>
              </p:cNvPr>
              <p:cNvSpPr>
                <a:spLocks noChangeArrowheads="1"/>
              </p:cNvSpPr>
              <p:nvPr/>
            </p:nvSpPr>
            <p:spPr bwMode="auto">
              <a:xfrm>
                <a:off x="3456" y="3312"/>
                <a:ext cx="288" cy="288"/>
              </a:xfrm>
              <a:prstGeom prst="flowChartMagneticDisk">
                <a:avLst/>
              </a:prstGeom>
              <a:solidFill>
                <a:schemeClr val="folHlink"/>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spTree>
    <p:extLst>
      <p:ext uri="{BB962C8B-B14F-4D97-AF65-F5344CB8AC3E}">
        <p14:creationId xmlns:p14="http://schemas.microsoft.com/office/powerpoint/2010/main" val="116985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3"/>
                                        </p:tgtEl>
                                        <p:attrNameLst>
                                          <p:attrName>style.visibility</p:attrName>
                                        </p:attrNameLst>
                                      </p:cBhvr>
                                      <p:to>
                                        <p:strVal val="visible"/>
                                      </p:to>
                                    </p:set>
                                    <p:animEffect transition="in" filter="dissolve">
                                      <p:cBhvr>
                                        <p:cTn id="12" dur="500"/>
                                        <p:tgtEl>
                                          <p:spTgt spid="4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dissolve">
                                      <p:cBhvr>
                                        <p:cTn id="22" dur="500"/>
                                        <p:tgtEl>
                                          <p:spTgt spid="1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85"/>
                                        </p:tgtEl>
                                        <p:attrNameLst>
                                          <p:attrName>style.visibility</p:attrName>
                                        </p:attrNameLst>
                                      </p:cBhvr>
                                      <p:to>
                                        <p:strVal val="visible"/>
                                      </p:to>
                                    </p:set>
                                    <p:animEffect transition="in" filter="dissolve">
                                      <p:cBhvr>
                                        <p:cTn id="27" dur="5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9DD68A-DCBC-A3D6-BA46-EBE642A97840}"/>
              </a:ext>
            </a:extLst>
          </p:cNvPr>
          <p:cNvSpPr>
            <a:spLocks noGrp="1"/>
          </p:cNvSpPr>
          <p:nvPr>
            <p:ph type="body" sz="quarter" idx="10"/>
          </p:nvPr>
        </p:nvSpPr>
        <p:spPr>
          <a:xfrm>
            <a:off x="1587197" y="340254"/>
            <a:ext cx="4921758" cy="530225"/>
          </a:xfrm>
        </p:spPr>
        <p:txBody>
          <a:bodyPr/>
          <a:lstStyle/>
          <a:p>
            <a:r>
              <a:rPr lang="en-CA" dirty="0"/>
              <a:t>2.5 </a:t>
            </a:r>
            <a:r>
              <a:rPr lang="zh-CN" altLang="en-US" dirty="0"/>
              <a:t>数据存储与分析技术</a:t>
            </a:r>
            <a:endParaRPr lang="en-CA" dirty="0"/>
          </a:p>
          <a:p>
            <a:endParaRPr lang="en-CA" dirty="0"/>
          </a:p>
        </p:txBody>
      </p:sp>
      <p:graphicFrame>
        <p:nvGraphicFramePr>
          <p:cNvPr id="3" name="Group 1083">
            <a:extLst>
              <a:ext uri="{FF2B5EF4-FFF2-40B4-BE49-F238E27FC236}">
                <a16:creationId xmlns:a16="http://schemas.microsoft.com/office/drawing/2014/main" id="{2E8E012E-EA03-134D-3D10-1B240AB1B3ED}"/>
              </a:ext>
            </a:extLst>
          </p:cNvPr>
          <p:cNvGraphicFramePr>
            <a:graphicFrameLocks noGrp="1"/>
          </p:cNvGraphicFramePr>
          <p:nvPr>
            <p:extLst>
              <p:ext uri="{D42A27DB-BD31-4B8C-83A1-F6EECF244321}">
                <p14:modId xmlns:p14="http://schemas.microsoft.com/office/powerpoint/2010/main" val="1321331936"/>
              </p:ext>
            </p:extLst>
          </p:nvPr>
        </p:nvGraphicFramePr>
        <p:xfrm>
          <a:off x="33178" y="1246904"/>
          <a:ext cx="6934200" cy="3251201"/>
        </p:xfrm>
        <a:graphic>
          <a:graphicData uri="http://schemas.openxmlformats.org/drawingml/2006/table">
            <a:tbl>
              <a:tblPr/>
              <a:tblGrid>
                <a:gridCol w="1849438">
                  <a:extLst>
                    <a:ext uri="{9D8B030D-6E8A-4147-A177-3AD203B41FA5}">
                      <a16:colId xmlns:a16="http://schemas.microsoft.com/office/drawing/2014/main" val="1999934182"/>
                    </a:ext>
                  </a:extLst>
                </a:gridCol>
                <a:gridCol w="5084762">
                  <a:extLst>
                    <a:ext uri="{9D8B030D-6E8A-4147-A177-3AD203B41FA5}">
                      <a16:colId xmlns:a16="http://schemas.microsoft.com/office/drawing/2014/main" val="921357363"/>
                    </a:ext>
                  </a:extLst>
                </a:gridCol>
              </a:tblGrid>
              <a:tr h="6302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GB"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发展阶段</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描   述</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464621474"/>
                  </a:ext>
                </a:extLst>
              </a:tr>
              <a:tr h="13652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FF0066"/>
                          </a:solidFill>
                          <a:effectLst>
                            <a:outerShdw blurRad="38100" dist="38100" dir="2700000" algn="tl">
                              <a:srgbClr val="000000"/>
                            </a:outerShdw>
                          </a:effectLst>
                          <a:latin typeface="楷体_GB2312" pitchFamily="49" charset="-122"/>
                          <a:ea typeface="楷体_GB2312" pitchFamily="49" charset="-122"/>
                        </a:rPr>
                        <a:t>人工管理</a:t>
                      </a:r>
                      <a:endParaRPr kumimoji="0" lang="en-US" altLang="zh-CN" sz="2400" b="0" i="0" u="none" strike="noStrike" cap="none" normalizeH="0" baseline="0">
                        <a:ln>
                          <a:noFill/>
                        </a:ln>
                        <a:solidFill>
                          <a:srgbClr val="FF0066"/>
                        </a:solidFill>
                        <a:effectLst>
                          <a:outerShdw blurRad="38100" dist="38100" dir="2700000" algn="tl">
                            <a:srgbClr val="000000"/>
                          </a:outerShdw>
                        </a:effectLst>
                        <a:latin typeface="楷体_GB2312" pitchFamily="49" charset="-122"/>
                        <a:ea typeface="楷体_GB2312" pitchFamily="49"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2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楷体_GB2312" pitchFamily="49" charset="-122"/>
                          <a:ea typeface="楷体_GB2312" pitchFamily="49" charset="-122"/>
                          <a:sym typeface="Monotype Sorts" charset="0"/>
                        </a:rPr>
                        <a:t>数据和程序相互依赖：数据保存在处理程序中或随程序进行人机交互地输入，数据处理后将结果输出。</a:t>
                      </a:r>
                      <a:endParaRPr kumimoji="1" lang="en-US" altLang="zh-CN" sz="2000" b="0" i="0" u="none" strike="noStrike" cap="none" normalizeH="0" baseline="0">
                        <a:ln>
                          <a:noFill/>
                        </a:ln>
                        <a:solidFill>
                          <a:schemeClr val="tx1"/>
                        </a:solidFill>
                        <a:effectLst/>
                        <a:latin typeface="楷体_GB2312" pitchFamily="49" charset="-122"/>
                        <a:ea typeface="楷体_GB2312" pitchFamily="49" charset="-122"/>
                        <a:sym typeface="Monotype Sorts" charset="0"/>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40413312"/>
                  </a:ext>
                </a:extLst>
              </a:tr>
              <a:tr h="125571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400" b="0" i="0" u="none" strike="noStrike" cap="none" normalizeH="0" baseline="0">
                          <a:ln>
                            <a:noFill/>
                          </a:ln>
                          <a:solidFill>
                            <a:srgbClr val="FF0066"/>
                          </a:solidFill>
                          <a:effectLst>
                            <a:outerShdw blurRad="38100" dist="38100" dir="2700000" algn="tl">
                              <a:srgbClr val="000000"/>
                            </a:outerShdw>
                          </a:effectLst>
                          <a:latin typeface="楷体_GB2312" pitchFamily="49" charset="-122"/>
                          <a:ea typeface="楷体_GB2312" pitchFamily="49" charset="-122"/>
                        </a:rPr>
                        <a:t>文件管理</a:t>
                      </a:r>
                      <a:endParaRPr kumimoji="0" lang="en-US" altLang="zh-CN" sz="2400" b="0" i="0" u="none" strike="noStrike" cap="none" normalizeH="0" baseline="0">
                        <a:ln>
                          <a:noFill/>
                        </a:ln>
                        <a:solidFill>
                          <a:srgbClr val="FF0066"/>
                        </a:solidFill>
                        <a:effectLst>
                          <a:outerShdw blurRad="38100" dist="38100" dir="2700000" algn="tl">
                            <a:srgbClr val="000000"/>
                          </a:outerShdw>
                        </a:effectLst>
                        <a:latin typeface="楷体_GB2312" pitchFamily="49" charset="-122"/>
                        <a:ea typeface="楷体_GB2312" pitchFamily="49"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1" lang="zh-CN" altLang="zh-CN" sz="2000" b="0" i="0" u="none" strike="noStrike" cap="none" normalizeH="0" baseline="0" dirty="0">
                          <a:ln>
                            <a:noFill/>
                          </a:ln>
                          <a:solidFill>
                            <a:schemeClr val="tx1"/>
                          </a:solidFill>
                          <a:effectLst/>
                          <a:latin typeface="楷体_GB2312" pitchFamily="49" charset="-122"/>
                          <a:ea typeface="楷体_GB2312" pitchFamily="49" charset="-122"/>
                        </a:rPr>
                        <a:t>数据存放在永久性的</a:t>
                      </a:r>
                      <a:r>
                        <a:rPr kumimoji="1" lang="zh-CN" altLang="zh-CN" sz="2000" b="0" i="0" u="none" strike="noStrike" cap="none" normalizeH="0" baseline="0" dirty="0">
                          <a:ln>
                            <a:noFill/>
                          </a:ln>
                          <a:solidFill>
                            <a:srgbClr val="FF3300"/>
                          </a:solidFill>
                          <a:effectLst/>
                          <a:latin typeface="楷体_GB2312" pitchFamily="49" charset="-122"/>
                          <a:ea typeface="楷体_GB2312" pitchFamily="49" charset="-122"/>
                        </a:rPr>
                        <a:t>系统文件</a:t>
                      </a:r>
                      <a:r>
                        <a:rPr kumimoji="1" lang="zh-CN" altLang="zh-CN" sz="2000" b="0" i="0" u="none" strike="noStrike" cap="none" normalizeH="0" baseline="0" dirty="0">
                          <a:ln>
                            <a:noFill/>
                          </a:ln>
                          <a:solidFill>
                            <a:schemeClr val="tx1"/>
                          </a:solidFill>
                          <a:effectLst/>
                          <a:latin typeface="楷体_GB2312" pitchFamily="49" charset="-122"/>
                          <a:ea typeface="楷体_GB2312" pitchFamily="49" charset="-122"/>
                        </a:rPr>
                        <a:t>中，</a:t>
                      </a:r>
                      <a:r>
                        <a:rPr kumimoji="1" lang="zh-CN" altLang="zh-CN" sz="2000" b="0" i="0" u="none" strike="noStrike" cap="none" normalizeH="0" baseline="0" dirty="0">
                          <a:ln>
                            <a:noFill/>
                          </a:ln>
                          <a:solidFill>
                            <a:srgbClr val="FF3300"/>
                          </a:solidFill>
                          <a:effectLst/>
                          <a:latin typeface="楷体_GB2312" pitchFamily="49" charset="-122"/>
                          <a:ea typeface="楷体_GB2312" pitchFamily="49" charset="-122"/>
                        </a:rPr>
                        <a:t>供与之相对应的应用程序调用</a:t>
                      </a:r>
                      <a:r>
                        <a:rPr kumimoji="1" lang="zh-CN" altLang="zh-CN" sz="2000" b="0" i="0" u="none" strike="noStrike" cap="none" normalizeH="0" baseline="0" dirty="0">
                          <a:ln>
                            <a:noFill/>
                          </a:ln>
                          <a:solidFill>
                            <a:schemeClr val="tx1"/>
                          </a:solidFill>
                          <a:effectLst/>
                          <a:latin typeface="楷体_GB2312" pitchFamily="49" charset="-122"/>
                          <a:ea typeface="楷体_GB2312" pitchFamily="49" charset="-122"/>
                        </a:rPr>
                        <a:t>，应用程序和数据文件相互独立，数据文件可以长期保存。</a:t>
                      </a:r>
                      <a:endParaRPr kumimoji="1" lang="en-US" altLang="zh-CN" sz="2000" b="0"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62417564"/>
                  </a:ext>
                </a:extLst>
              </a:tr>
            </a:tbl>
          </a:graphicData>
        </a:graphic>
      </p:graphicFrame>
      <p:grpSp>
        <p:nvGrpSpPr>
          <p:cNvPr id="4" name="Group 1103">
            <a:extLst>
              <a:ext uri="{FF2B5EF4-FFF2-40B4-BE49-F238E27FC236}">
                <a16:creationId xmlns:a16="http://schemas.microsoft.com/office/drawing/2014/main" id="{4EFE20E0-CFE7-6E49-F2DB-D472EF88AA2A}"/>
              </a:ext>
            </a:extLst>
          </p:cNvPr>
          <p:cNvGrpSpPr>
            <a:grpSpLocks/>
          </p:cNvGrpSpPr>
          <p:nvPr/>
        </p:nvGrpSpPr>
        <p:grpSpPr bwMode="auto">
          <a:xfrm>
            <a:off x="926224" y="4796872"/>
            <a:ext cx="5707062" cy="1192213"/>
            <a:chOff x="969" y="3060"/>
            <a:chExt cx="3595" cy="751"/>
          </a:xfrm>
        </p:grpSpPr>
        <p:pic>
          <p:nvPicPr>
            <p:cNvPr id="5" name="Picture 1094" descr="Computer_DesktopComputer01">
              <a:extLst>
                <a:ext uri="{FF2B5EF4-FFF2-40B4-BE49-F238E27FC236}">
                  <a16:creationId xmlns:a16="http://schemas.microsoft.com/office/drawing/2014/main" id="{45076FFA-ED8C-194D-D60E-56E0352AA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 y="3124"/>
              <a:ext cx="713"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096">
              <a:extLst>
                <a:ext uri="{FF2B5EF4-FFF2-40B4-BE49-F238E27FC236}">
                  <a16:creationId xmlns:a16="http://schemas.microsoft.com/office/drawing/2014/main" id="{6A1330EB-38DA-1000-1021-FCCBBDD3F802}"/>
                </a:ext>
              </a:extLst>
            </p:cNvPr>
            <p:cNvGrpSpPr>
              <a:grpSpLocks/>
            </p:cNvGrpSpPr>
            <p:nvPr/>
          </p:nvGrpSpPr>
          <p:grpSpPr bwMode="auto">
            <a:xfrm>
              <a:off x="1901" y="3133"/>
              <a:ext cx="1680" cy="281"/>
              <a:chOff x="1619" y="1006"/>
              <a:chExt cx="1680" cy="345"/>
            </a:xfrm>
          </p:grpSpPr>
          <p:sp>
            <p:nvSpPr>
              <p:cNvPr id="11" name="Freeform 1097">
                <a:extLst>
                  <a:ext uri="{FF2B5EF4-FFF2-40B4-BE49-F238E27FC236}">
                    <a16:creationId xmlns:a16="http://schemas.microsoft.com/office/drawing/2014/main" id="{CDAA618B-FE1D-8402-5C04-E82FF61C1A88}"/>
                  </a:ext>
                </a:extLst>
              </p:cNvPr>
              <p:cNvSpPr>
                <a:spLocks/>
              </p:cNvSpPr>
              <p:nvPr/>
            </p:nvSpPr>
            <p:spPr bwMode="auto">
              <a:xfrm>
                <a:off x="1619" y="1154"/>
                <a:ext cx="1680" cy="197"/>
              </a:xfrm>
              <a:custGeom>
                <a:avLst/>
                <a:gdLst>
                  <a:gd name="T0" fmla="*/ 1825 w 1193"/>
                  <a:gd name="T1" fmla="*/ 55 h 205"/>
                  <a:gd name="T2" fmla="*/ 1817 w 1193"/>
                  <a:gd name="T3" fmla="*/ 27 h 205"/>
                  <a:gd name="T4" fmla="*/ 1808 w 1193"/>
                  <a:gd name="T5" fmla="*/ 0 h 205"/>
                  <a:gd name="T6" fmla="*/ 2086 w 1193"/>
                  <a:gd name="T7" fmla="*/ 49 h 205"/>
                  <a:gd name="T8" fmla="*/ 2278 w 1193"/>
                  <a:gd name="T9" fmla="*/ 83 h 205"/>
                  <a:gd name="T10" fmla="*/ 2366 w 1193"/>
                  <a:gd name="T11" fmla="*/ 99 h 205"/>
                  <a:gd name="T12" fmla="*/ 2342 w 1193"/>
                  <a:gd name="T13" fmla="*/ 103 h 205"/>
                  <a:gd name="T14" fmla="*/ 2278 w 1193"/>
                  <a:gd name="T15" fmla="*/ 113 h 205"/>
                  <a:gd name="T16" fmla="*/ 2086 w 1193"/>
                  <a:gd name="T17" fmla="*/ 144 h 205"/>
                  <a:gd name="T18" fmla="*/ 1804 w 1193"/>
                  <a:gd name="T19" fmla="*/ 189 h 205"/>
                  <a:gd name="T20" fmla="*/ 1828 w 1193"/>
                  <a:gd name="T21" fmla="*/ 137 h 205"/>
                  <a:gd name="T22" fmla="*/ 0 w 1193"/>
                  <a:gd name="T23" fmla="*/ 99 h 205"/>
                  <a:gd name="T24" fmla="*/ 1825 w 1193"/>
                  <a:gd name="T25" fmla="*/ 55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2" name="Text Box 1098">
                <a:extLst>
                  <a:ext uri="{FF2B5EF4-FFF2-40B4-BE49-F238E27FC236}">
                    <a16:creationId xmlns:a16="http://schemas.microsoft.com/office/drawing/2014/main" id="{0CA6EE4A-571B-94C0-E732-EE203BFA7518}"/>
                  </a:ext>
                </a:extLst>
              </p:cNvPr>
              <p:cNvSpPr txBox="1">
                <a:spLocks noChangeArrowheads="1"/>
              </p:cNvSpPr>
              <p:nvPr/>
            </p:nvSpPr>
            <p:spPr bwMode="auto">
              <a:xfrm>
                <a:off x="2363" y="1006"/>
                <a:ext cx="11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en-US" altLang="zh-CN">
                  <a:latin typeface="Arial Narrow" panose="020B0606020202030204" pitchFamily="34" charset="0"/>
                  <a:ea typeface="宋体" panose="02010600030101010101" pitchFamily="2" charset="-122"/>
                </a:endParaRPr>
              </a:p>
            </p:txBody>
          </p:sp>
        </p:grpSp>
        <p:grpSp>
          <p:nvGrpSpPr>
            <p:cNvPr id="7" name="Group 1099">
              <a:extLst>
                <a:ext uri="{FF2B5EF4-FFF2-40B4-BE49-F238E27FC236}">
                  <a16:creationId xmlns:a16="http://schemas.microsoft.com/office/drawing/2014/main" id="{B602E888-32A4-F5A7-73E1-5537CD65B1EC}"/>
                </a:ext>
              </a:extLst>
            </p:cNvPr>
            <p:cNvGrpSpPr>
              <a:grpSpLocks/>
            </p:cNvGrpSpPr>
            <p:nvPr/>
          </p:nvGrpSpPr>
          <p:grpSpPr bwMode="auto">
            <a:xfrm>
              <a:off x="1917" y="3515"/>
              <a:ext cx="1680" cy="296"/>
              <a:chOff x="1619" y="1497"/>
              <a:chExt cx="1680" cy="363"/>
            </a:xfrm>
          </p:grpSpPr>
          <p:sp>
            <p:nvSpPr>
              <p:cNvPr id="9" name="Freeform 1100">
                <a:extLst>
                  <a:ext uri="{FF2B5EF4-FFF2-40B4-BE49-F238E27FC236}">
                    <a16:creationId xmlns:a16="http://schemas.microsoft.com/office/drawing/2014/main" id="{65455576-5756-CFC2-C719-740B4F13DF45}"/>
                  </a:ext>
                </a:extLst>
              </p:cNvPr>
              <p:cNvSpPr>
                <a:spLocks/>
              </p:cNvSpPr>
              <p:nvPr/>
            </p:nvSpPr>
            <p:spPr bwMode="auto">
              <a:xfrm flipH="1">
                <a:off x="1619" y="1497"/>
                <a:ext cx="1680" cy="197"/>
              </a:xfrm>
              <a:custGeom>
                <a:avLst/>
                <a:gdLst>
                  <a:gd name="T0" fmla="*/ 1825 w 1193"/>
                  <a:gd name="T1" fmla="*/ 55 h 205"/>
                  <a:gd name="T2" fmla="*/ 1817 w 1193"/>
                  <a:gd name="T3" fmla="*/ 27 h 205"/>
                  <a:gd name="T4" fmla="*/ 1808 w 1193"/>
                  <a:gd name="T5" fmla="*/ 0 h 205"/>
                  <a:gd name="T6" fmla="*/ 2086 w 1193"/>
                  <a:gd name="T7" fmla="*/ 49 h 205"/>
                  <a:gd name="T8" fmla="*/ 2278 w 1193"/>
                  <a:gd name="T9" fmla="*/ 83 h 205"/>
                  <a:gd name="T10" fmla="*/ 2366 w 1193"/>
                  <a:gd name="T11" fmla="*/ 99 h 205"/>
                  <a:gd name="T12" fmla="*/ 2342 w 1193"/>
                  <a:gd name="T13" fmla="*/ 103 h 205"/>
                  <a:gd name="T14" fmla="*/ 2278 w 1193"/>
                  <a:gd name="T15" fmla="*/ 113 h 205"/>
                  <a:gd name="T16" fmla="*/ 2086 w 1193"/>
                  <a:gd name="T17" fmla="*/ 144 h 205"/>
                  <a:gd name="T18" fmla="*/ 1804 w 1193"/>
                  <a:gd name="T19" fmla="*/ 189 h 205"/>
                  <a:gd name="T20" fmla="*/ 1828 w 1193"/>
                  <a:gd name="T21" fmla="*/ 137 h 205"/>
                  <a:gd name="T22" fmla="*/ 0 w 1193"/>
                  <a:gd name="T23" fmla="*/ 99 h 205"/>
                  <a:gd name="T24" fmla="*/ 1825 w 1193"/>
                  <a:gd name="T25" fmla="*/ 55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0" name="Text Box 1101">
                <a:extLst>
                  <a:ext uri="{FF2B5EF4-FFF2-40B4-BE49-F238E27FC236}">
                    <a16:creationId xmlns:a16="http://schemas.microsoft.com/office/drawing/2014/main" id="{D6440325-0879-00EF-D7D9-1218864A9DC4}"/>
                  </a:ext>
                </a:extLst>
              </p:cNvPr>
              <p:cNvSpPr txBox="1">
                <a:spLocks noChangeArrowheads="1"/>
              </p:cNvSpPr>
              <p:nvPr/>
            </p:nvSpPr>
            <p:spPr bwMode="auto">
              <a:xfrm>
                <a:off x="2362" y="1577"/>
                <a:ext cx="11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en-US" altLang="zh-CN">
                  <a:latin typeface="Arial Narrow" panose="020B0606020202030204" pitchFamily="34" charset="0"/>
                  <a:ea typeface="宋体" panose="02010600030101010101" pitchFamily="2" charset="-122"/>
                </a:endParaRPr>
              </a:p>
            </p:txBody>
          </p:sp>
        </p:grpSp>
        <p:pic>
          <p:nvPicPr>
            <p:cNvPr id="8" name="Picture 1102" descr="Record">
              <a:extLst>
                <a:ext uri="{FF2B5EF4-FFF2-40B4-BE49-F238E27FC236}">
                  <a16:creationId xmlns:a16="http://schemas.microsoft.com/office/drawing/2014/main" id="{968895B7-3070-9495-5A98-71658D33D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 y="3060"/>
              <a:ext cx="646"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3" name="Table 22">
            <a:extLst>
              <a:ext uri="{FF2B5EF4-FFF2-40B4-BE49-F238E27FC236}">
                <a16:creationId xmlns:a16="http://schemas.microsoft.com/office/drawing/2014/main" id="{A2D6A6E9-2CEE-7D75-3FA6-4FDCC19D643A}"/>
              </a:ext>
            </a:extLst>
          </p:cNvPr>
          <p:cNvGraphicFramePr>
            <a:graphicFrameLocks noGrp="1"/>
          </p:cNvGraphicFramePr>
          <p:nvPr>
            <p:extLst>
              <p:ext uri="{D42A27DB-BD31-4B8C-83A1-F6EECF244321}">
                <p14:modId xmlns:p14="http://schemas.microsoft.com/office/powerpoint/2010/main" val="3580641537"/>
              </p:ext>
            </p:extLst>
          </p:nvPr>
        </p:nvGraphicFramePr>
        <p:xfrm>
          <a:off x="6967378" y="1246904"/>
          <a:ext cx="5084762" cy="3549968"/>
        </p:xfrm>
        <a:graphic>
          <a:graphicData uri="http://schemas.openxmlformats.org/drawingml/2006/table">
            <a:tbl>
              <a:tblPr/>
              <a:tblGrid>
                <a:gridCol w="5084762">
                  <a:extLst>
                    <a:ext uri="{9D8B030D-6E8A-4147-A177-3AD203B41FA5}">
                      <a16:colId xmlns:a16="http://schemas.microsoft.com/office/drawing/2014/main" val="3113015983"/>
                    </a:ext>
                  </a:extLst>
                </a:gridCol>
              </a:tblGrid>
              <a:tr h="6302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Narrow" panose="020B0606020202030204" pitchFamily="34" charset="0"/>
                          <a:ea typeface="宋体" panose="02010600030101010101" pitchFamily="2" charset="-122"/>
                        </a:rPr>
                        <a:t>缺 点</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938202058"/>
                  </a:ext>
                </a:extLst>
              </a:tr>
              <a:tr h="13652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20000"/>
                        </a:lnSpc>
                        <a:spcBef>
                          <a:spcPct val="0"/>
                        </a:spcBef>
                        <a:spcAft>
                          <a:spcPct val="0"/>
                        </a:spcAft>
                        <a:buClrTx/>
                        <a:buSzPct val="70000"/>
                        <a:buFontTx/>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sym typeface="Webdings" panose="05030102010509060703" pitchFamily="18" charset="2"/>
                        </a:rPr>
                        <a:t>程序不具有独立性，灵活性差。</a:t>
                      </a:r>
                    </a:p>
                    <a:p>
                      <a:pPr marL="0" marR="0" lvl="0" indent="0" algn="l" defTabSz="914400" rtl="0" eaLnBrk="0" fontAlgn="base" latinLnBrk="0" hangingPunct="0">
                        <a:lnSpc>
                          <a:spcPct val="120000"/>
                        </a:lnSpc>
                        <a:spcBef>
                          <a:spcPct val="0"/>
                        </a:spcBef>
                        <a:spcAft>
                          <a:spcPct val="0"/>
                        </a:spcAft>
                        <a:buClr>
                          <a:srgbClr val="FF0066"/>
                        </a:buClr>
                        <a:buSzPct val="70000"/>
                        <a:buFont typeface="Wingdings" panose="05000000000000000000" pitchFamily="2" charset="2"/>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sym typeface="Webdings" panose="05030102010509060703" pitchFamily="18" charset="2"/>
                        </a:rPr>
                        <a:t>应用程序之间无法共享数据。 </a:t>
                      </a:r>
                    </a:p>
                    <a:p>
                      <a:pPr marL="0" marR="0" lvl="0" indent="0" algn="l" defTabSz="914400" rtl="0" eaLnBrk="0" fontAlgn="base" latinLnBrk="0" hangingPunct="0">
                        <a:lnSpc>
                          <a:spcPct val="120000"/>
                        </a:lnSpc>
                        <a:spcBef>
                          <a:spcPct val="0"/>
                        </a:spcBef>
                        <a:spcAft>
                          <a:spcPct val="0"/>
                        </a:spcAft>
                        <a:buClr>
                          <a:srgbClr val="FF0066"/>
                        </a:buClr>
                        <a:buSzPct val="70000"/>
                        <a:buFont typeface="Wingdings" panose="05000000000000000000" pitchFamily="2" charset="2"/>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sym typeface="Webdings" panose="05030102010509060703" pitchFamily="18" charset="2"/>
                        </a:rPr>
                        <a:t>数据不能</a:t>
                      </a:r>
                      <a:r>
                        <a:rPr kumimoji="1" lang="zh-CN" altLang="zh-CN" sz="2000" b="0" i="0" u="none" strike="noStrike" cap="none" normalizeH="0" baseline="0" dirty="0">
                          <a:ln>
                            <a:noFill/>
                          </a:ln>
                          <a:solidFill>
                            <a:schemeClr val="tx1"/>
                          </a:solidFill>
                          <a:effectLst/>
                          <a:latin typeface="楷体_GB2312" pitchFamily="49" charset="-122"/>
                          <a:ea typeface="楷体_GB2312" pitchFamily="49" charset="-122"/>
                        </a:rPr>
                        <a:t>永久保存</a:t>
                      </a:r>
                      <a:endParaRPr kumimoji="1" lang="en-US" altLang="zh-CN" sz="2000" b="0"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5608339"/>
                  </a:ext>
                </a:extLst>
              </a:tr>
              <a:tr h="125571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rPr>
                        <a:t>数据冗余和不一致</a:t>
                      </a: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rPr>
                        <a:t>并发访问异常</a:t>
                      </a: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rPr>
                        <a:t>缺乏灵活性</a:t>
                      </a: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4"/>
                        </a:buBlip>
                        <a:tabLst/>
                      </a:pPr>
                      <a:r>
                        <a:rPr kumimoji="1" lang="zh-CN" altLang="en-US" sz="2000" b="0" i="0" u="none" strike="noStrike" cap="none" normalizeH="0" baseline="0" dirty="0">
                          <a:ln>
                            <a:noFill/>
                          </a:ln>
                          <a:solidFill>
                            <a:schemeClr val="tx1"/>
                          </a:solidFill>
                          <a:effectLst/>
                          <a:latin typeface="楷体_GB2312" pitchFamily="49" charset="-122"/>
                          <a:ea typeface="楷体_GB2312" pitchFamily="49" charset="-122"/>
                        </a:rPr>
                        <a:t>安全性差</a:t>
                      </a:r>
                      <a:endParaRPr kumimoji="1" lang="en-US" altLang="zh-CN" sz="2000" b="0"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46731776"/>
                  </a:ext>
                </a:extLst>
              </a:tr>
            </a:tbl>
          </a:graphicData>
        </a:graphic>
      </p:graphicFrame>
    </p:spTree>
    <p:extLst>
      <p:ext uri="{BB962C8B-B14F-4D97-AF65-F5344CB8AC3E}">
        <p14:creationId xmlns:p14="http://schemas.microsoft.com/office/powerpoint/2010/main" val="347602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图灵机</a:t>
            </a:r>
          </a:p>
        </p:txBody>
      </p:sp>
      <p:pic>
        <p:nvPicPr>
          <p:cNvPr id="28674" name="Picture 2" descr="什么是图灵机-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084" y="1141411"/>
            <a:ext cx="3321916" cy="347585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11597" y="1141411"/>
            <a:ext cx="3417166" cy="3417166"/>
          </a:xfrm>
          <a:prstGeom prst="rect">
            <a:avLst/>
          </a:prstGeom>
        </p:spPr>
      </p:pic>
      <p:sp>
        <p:nvSpPr>
          <p:cNvPr id="7" name="Text Box 3">
            <a:extLst>
              <a:ext uri="{FF2B5EF4-FFF2-40B4-BE49-F238E27FC236}">
                <a16:creationId xmlns:a16="http://schemas.microsoft.com/office/drawing/2014/main" id="{9F33728B-B684-AF4C-20C0-D34584EF3E4A}"/>
              </a:ext>
            </a:extLst>
          </p:cNvPr>
          <p:cNvSpPr txBox="1">
            <a:spLocks noChangeArrowheads="1"/>
          </p:cNvSpPr>
          <p:nvPr/>
        </p:nvSpPr>
        <p:spPr bwMode="auto">
          <a:xfrm>
            <a:off x="121804" y="1274530"/>
            <a:ext cx="4808683" cy="3329758"/>
          </a:xfrm>
          <a:prstGeom prst="rect">
            <a:avLst/>
          </a:prstGeom>
          <a:noFill/>
          <a:ln w="9525">
            <a:noFill/>
            <a:miter lim="800000"/>
            <a:headEnd/>
            <a:tailEnd/>
          </a:ln>
          <a:effectLst/>
        </p:spPr>
        <p:txBody>
          <a:bodyPr wrap="square">
            <a:spAutoFit/>
          </a:bodyPr>
          <a:lstStyle/>
          <a:p>
            <a:pPr eaLnBrk="0" hangingPunct="0">
              <a:lnSpc>
                <a:spcPct val="120000"/>
              </a:lnSpc>
              <a:buSzPct val="120000"/>
              <a:buFont typeface="Wingdings" pitchFamily="2" charset="2"/>
              <a:buChar char="§"/>
            </a:pPr>
            <a:r>
              <a:rPr kumimoji="1" lang="zh-CN" altLang="en-US" sz="2400" b="1" dirty="0">
                <a:solidFill>
                  <a:srgbClr val="D60093"/>
                </a:solidFill>
                <a:latin typeface="Times New Roman" pitchFamily="18" charset="0"/>
                <a:ea typeface="楷体_GB2312" pitchFamily="49" charset="-122"/>
              </a:rPr>
              <a:t>图灵机的构成</a:t>
            </a:r>
            <a:endParaRPr kumimoji="1" lang="en-US" altLang="zh-CN" sz="2400" b="1" dirty="0">
              <a:solidFill>
                <a:srgbClr val="D60093"/>
              </a:solidFill>
              <a:latin typeface="Times New Roman" pitchFamily="18" charset="0"/>
              <a:ea typeface="楷体_GB2312" pitchFamily="49" charset="-122"/>
            </a:endParaRPr>
          </a:p>
          <a:p>
            <a:pPr marL="228600" indent="-228600">
              <a:lnSpc>
                <a:spcPct val="110000"/>
              </a:lnSpc>
              <a:spcBef>
                <a:spcPct val="0"/>
              </a:spcBef>
              <a:buSzPct val="120000"/>
              <a:buFont typeface="Arial" panose="020B0604020202020204" pitchFamily="34" charset="0"/>
              <a:buChar char="•"/>
            </a:pPr>
            <a:r>
              <a:rPr kumimoji="1" lang="zh-CN" altLang="en-US" sz="2400" dirty="0">
                <a:solidFill>
                  <a:srgbClr val="3333CC"/>
                </a:solidFill>
                <a:latin typeface="楷体_GB2312" pitchFamily="49" charset="-122"/>
                <a:ea typeface="楷体_GB2312" pitchFamily="49" charset="-122"/>
              </a:rPr>
              <a:t>一条存储带，双向无限延长，上有一个小小方格，每个小方格可存储一个数字</a:t>
            </a:r>
            <a:r>
              <a:rPr kumimoji="1" lang="en-US" altLang="zh-CN" sz="2400" dirty="0">
                <a:solidFill>
                  <a:srgbClr val="3333CC"/>
                </a:solidFill>
                <a:latin typeface="楷体_GB2312" pitchFamily="49" charset="-122"/>
                <a:ea typeface="楷体_GB2312" pitchFamily="49" charset="-122"/>
              </a:rPr>
              <a:t>/</a:t>
            </a:r>
            <a:r>
              <a:rPr kumimoji="1" lang="zh-CN" altLang="en-US" sz="2400" dirty="0">
                <a:solidFill>
                  <a:srgbClr val="3333CC"/>
                </a:solidFill>
                <a:latin typeface="楷体_GB2312" pitchFamily="49" charset="-122"/>
                <a:ea typeface="楷体_GB2312" pitchFamily="49" charset="-122"/>
              </a:rPr>
              <a:t>字母</a:t>
            </a:r>
            <a:endParaRPr kumimoji="1" lang="en-US" altLang="zh-CN" sz="2400" dirty="0">
              <a:solidFill>
                <a:srgbClr val="3333CC"/>
              </a:solidFill>
              <a:latin typeface="楷体_GB2312" pitchFamily="49" charset="-122"/>
              <a:ea typeface="楷体_GB2312" pitchFamily="49" charset="-122"/>
            </a:endParaRPr>
          </a:p>
          <a:p>
            <a:pPr marL="228600" indent="-228600">
              <a:lnSpc>
                <a:spcPct val="110000"/>
              </a:lnSpc>
              <a:spcBef>
                <a:spcPct val="0"/>
              </a:spcBef>
              <a:buSzPct val="120000"/>
              <a:buFont typeface="Arial" panose="020B0604020202020204" pitchFamily="34" charset="0"/>
              <a:buChar char="•"/>
            </a:pPr>
            <a:r>
              <a:rPr kumimoji="1" lang="zh-CN" altLang="en-US" sz="2400" dirty="0">
                <a:solidFill>
                  <a:srgbClr val="3333CC"/>
                </a:solidFill>
                <a:latin typeface="楷体_GB2312" pitchFamily="49" charset="-122"/>
                <a:ea typeface="楷体_GB2312" pitchFamily="49" charset="-122"/>
              </a:rPr>
              <a:t>一条控制器，可以读写改变存储带的数字</a:t>
            </a:r>
            <a:r>
              <a:rPr kumimoji="1" lang="en-US" altLang="zh-CN" sz="2400" dirty="0">
                <a:solidFill>
                  <a:srgbClr val="3333CC"/>
                </a:solidFill>
                <a:latin typeface="楷体_GB2312" pitchFamily="49" charset="-122"/>
                <a:ea typeface="楷体_GB2312" pitchFamily="49" charset="-122"/>
              </a:rPr>
              <a:t>/</a:t>
            </a:r>
            <a:r>
              <a:rPr kumimoji="1" lang="zh-CN" altLang="en-US" sz="2400" dirty="0">
                <a:solidFill>
                  <a:srgbClr val="3333CC"/>
                </a:solidFill>
                <a:latin typeface="楷体_GB2312" pitchFamily="49" charset="-122"/>
                <a:ea typeface="楷体_GB2312" pitchFamily="49" charset="-122"/>
              </a:rPr>
              <a:t>字母，可以接收设定好的程序语句，存储当前自身的状态，可以沿着存储带移动</a:t>
            </a:r>
          </a:p>
        </p:txBody>
      </p:sp>
      <p:pic>
        <p:nvPicPr>
          <p:cNvPr id="28678" name="Picture 6" descr="ACM A.M. Turing Award - Heidelberg Laureate Fo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3344" y="4685962"/>
            <a:ext cx="2645906" cy="172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333169"/>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EECCE-C28C-5567-6E8B-AB2AAEB4A319}"/>
              </a:ext>
            </a:extLst>
          </p:cNvPr>
          <p:cNvSpPr>
            <a:spLocks noGrp="1"/>
          </p:cNvSpPr>
          <p:nvPr>
            <p:ph type="body" sz="quarter" idx="10"/>
          </p:nvPr>
        </p:nvSpPr>
        <p:spPr>
          <a:xfrm>
            <a:off x="1587197" y="340254"/>
            <a:ext cx="4944520" cy="530225"/>
          </a:xfrm>
        </p:spPr>
        <p:txBody>
          <a:bodyPr/>
          <a:lstStyle/>
          <a:p>
            <a:r>
              <a:rPr lang="en-CA" dirty="0"/>
              <a:t>2.5 </a:t>
            </a:r>
            <a:r>
              <a:rPr lang="zh-CN" altLang="en-US" dirty="0"/>
              <a:t>数据存储与分析技术</a:t>
            </a:r>
            <a:endParaRPr lang="en-CA" dirty="0"/>
          </a:p>
          <a:p>
            <a:endParaRPr lang="en-CA" dirty="0"/>
          </a:p>
        </p:txBody>
      </p:sp>
      <p:grpSp>
        <p:nvGrpSpPr>
          <p:cNvPr id="3" name="Group 111">
            <a:extLst>
              <a:ext uri="{FF2B5EF4-FFF2-40B4-BE49-F238E27FC236}">
                <a16:creationId xmlns:a16="http://schemas.microsoft.com/office/drawing/2014/main" id="{B00CE3AB-5804-A76D-8B9F-8D24A7DBE940}"/>
              </a:ext>
            </a:extLst>
          </p:cNvPr>
          <p:cNvGrpSpPr>
            <a:grpSpLocks/>
          </p:cNvGrpSpPr>
          <p:nvPr/>
        </p:nvGrpSpPr>
        <p:grpSpPr bwMode="auto">
          <a:xfrm>
            <a:off x="2007010" y="1043961"/>
            <a:ext cx="8121650" cy="1612900"/>
            <a:chOff x="360" y="286"/>
            <a:chExt cx="5116" cy="1016"/>
          </a:xfrm>
        </p:grpSpPr>
        <p:sp>
          <p:nvSpPr>
            <p:cNvPr id="4" name="Rectangle 3">
              <a:extLst>
                <a:ext uri="{FF2B5EF4-FFF2-40B4-BE49-F238E27FC236}">
                  <a16:creationId xmlns:a16="http://schemas.microsoft.com/office/drawing/2014/main" id="{0B2C763A-0775-61F0-27A2-ED2CC1B038AF}"/>
                </a:ext>
              </a:extLst>
            </p:cNvPr>
            <p:cNvSpPr>
              <a:spLocks noChangeArrowheads="1"/>
            </p:cNvSpPr>
            <p:nvPr/>
          </p:nvSpPr>
          <p:spPr bwMode="auto">
            <a:xfrm>
              <a:off x="1520" y="289"/>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p>
              <a:pPr algn="l">
                <a:defRPr/>
              </a:pPr>
              <a:r>
                <a:rPr lang="en-US" altLang="zh-CN" sz="1600" i="1">
                  <a:latin typeface="Arial Narrow" pitchFamily="34" charset="0"/>
                  <a:ea typeface="宋体" pitchFamily="2" charset="-122"/>
                </a:rPr>
                <a:t>...</a:t>
              </a:r>
            </a:p>
          </p:txBody>
        </p:sp>
        <p:sp>
          <p:nvSpPr>
            <p:cNvPr id="5" name="Rectangle 4">
              <a:extLst>
                <a:ext uri="{FF2B5EF4-FFF2-40B4-BE49-F238E27FC236}">
                  <a16:creationId xmlns:a16="http://schemas.microsoft.com/office/drawing/2014/main" id="{40905F72-9D2D-65F1-564C-00ED59476414}"/>
                </a:ext>
              </a:extLst>
            </p:cNvPr>
            <p:cNvSpPr>
              <a:spLocks noChangeArrowheads="1"/>
            </p:cNvSpPr>
            <p:nvPr/>
          </p:nvSpPr>
          <p:spPr bwMode="auto">
            <a:xfrm>
              <a:off x="1520" y="460"/>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6" name="Rectangle 5">
              <a:extLst>
                <a:ext uri="{FF2B5EF4-FFF2-40B4-BE49-F238E27FC236}">
                  <a16:creationId xmlns:a16="http://schemas.microsoft.com/office/drawing/2014/main" id="{91DD6D60-E2CE-BCB3-760A-A9243BBA259A}"/>
                </a:ext>
              </a:extLst>
            </p:cNvPr>
            <p:cNvSpPr>
              <a:spLocks noChangeArrowheads="1"/>
            </p:cNvSpPr>
            <p:nvPr/>
          </p:nvSpPr>
          <p:spPr bwMode="auto">
            <a:xfrm>
              <a:off x="1520" y="588"/>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7" name="Line 6">
              <a:extLst>
                <a:ext uri="{FF2B5EF4-FFF2-40B4-BE49-F238E27FC236}">
                  <a16:creationId xmlns:a16="http://schemas.microsoft.com/office/drawing/2014/main" id="{70778D94-BA4C-FD54-92A1-2C5F029AABE0}"/>
                </a:ext>
              </a:extLst>
            </p:cNvPr>
            <p:cNvSpPr>
              <a:spLocks noChangeShapeType="1"/>
            </p:cNvSpPr>
            <p:nvPr/>
          </p:nvSpPr>
          <p:spPr bwMode="auto">
            <a:xfrm>
              <a:off x="1815" y="460"/>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8" name="Line 7">
              <a:extLst>
                <a:ext uri="{FF2B5EF4-FFF2-40B4-BE49-F238E27FC236}">
                  <a16:creationId xmlns:a16="http://schemas.microsoft.com/office/drawing/2014/main" id="{6E3666E9-315F-935E-01B4-458F28E8E34A}"/>
                </a:ext>
              </a:extLst>
            </p:cNvPr>
            <p:cNvSpPr>
              <a:spLocks noChangeShapeType="1"/>
            </p:cNvSpPr>
            <p:nvPr/>
          </p:nvSpPr>
          <p:spPr bwMode="auto">
            <a:xfrm>
              <a:off x="2237" y="460"/>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 name="Rectangle 8">
              <a:extLst>
                <a:ext uri="{FF2B5EF4-FFF2-40B4-BE49-F238E27FC236}">
                  <a16:creationId xmlns:a16="http://schemas.microsoft.com/office/drawing/2014/main" id="{DBFB60B9-C35B-DE3B-6A71-BBB9D7292EED}"/>
                </a:ext>
              </a:extLst>
            </p:cNvPr>
            <p:cNvSpPr>
              <a:spLocks noChangeArrowheads="1"/>
            </p:cNvSpPr>
            <p:nvPr/>
          </p:nvSpPr>
          <p:spPr bwMode="auto">
            <a:xfrm>
              <a:off x="1520" y="588"/>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10" name="Rectangle 9">
              <a:extLst>
                <a:ext uri="{FF2B5EF4-FFF2-40B4-BE49-F238E27FC236}">
                  <a16:creationId xmlns:a16="http://schemas.microsoft.com/office/drawing/2014/main" id="{B9D6B64B-3C87-D23A-9DF6-C62A985BF4C1}"/>
                </a:ext>
              </a:extLst>
            </p:cNvPr>
            <p:cNvSpPr>
              <a:spLocks noChangeArrowheads="1"/>
            </p:cNvSpPr>
            <p:nvPr/>
          </p:nvSpPr>
          <p:spPr bwMode="auto">
            <a:xfrm>
              <a:off x="1393" y="460"/>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i="1">
                  <a:latin typeface="Arial Narrow" panose="020B0606020202030204" pitchFamily="34" charset="0"/>
                  <a:ea typeface="宋体" panose="02010600030101010101" pitchFamily="2" charset="-122"/>
                </a:rPr>
                <a:t>奖金文件</a:t>
              </a:r>
            </a:p>
          </p:txBody>
        </p:sp>
        <p:sp>
          <p:nvSpPr>
            <p:cNvPr id="11" name="Rectangle 10">
              <a:extLst>
                <a:ext uri="{FF2B5EF4-FFF2-40B4-BE49-F238E27FC236}">
                  <a16:creationId xmlns:a16="http://schemas.microsoft.com/office/drawing/2014/main" id="{EA674C4D-10C2-CEDE-71D4-E034636CB0A9}"/>
                </a:ext>
              </a:extLst>
            </p:cNvPr>
            <p:cNvSpPr>
              <a:spLocks noChangeArrowheads="1"/>
            </p:cNvSpPr>
            <p:nvPr/>
          </p:nvSpPr>
          <p:spPr bwMode="auto">
            <a:xfrm>
              <a:off x="1393" y="631"/>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12" name="Rectangle 11">
              <a:extLst>
                <a:ext uri="{FF2B5EF4-FFF2-40B4-BE49-F238E27FC236}">
                  <a16:creationId xmlns:a16="http://schemas.microsoft.com/office/drawing/2014/main" id="{3603B99C-7358-1E5F-B584-143AE1C18CD8}"/>
                </a:ext>
              </a:extLst>
            </p:cNvPr>
            <p:cNvSpPr>
              <a:spLocks noChangeArrowheads="1"/>
            </p:cNvSpPr>
            <p:nvPr/>
          </p:nvSpPr>
          <p:spPr bwMode="auto">
            <a:xfrm>
              <a:off x="1393" y="759"/>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13" name="Line 12">
              <a:extLst>
                <a:ext uri="{FF2B5EF4-FFF2-40B4-BE49-F238E27FC236}">
                  <a16:creationId xmlns:a16="http://schemas.microsoft.com/office/drawing/2014/main" id="{D55BD412-80AE-8CD8-295C-2F7A0E3BD769}"/>
                </a:ext>
              </a:extLst>
            </p:cNvPr>
            <p:cNvSpPr>
              <a:spLocks noChangeShapeType="1"/>
            </p:cNvSpPr>
            <p:nvPr/>
          </p:nvSpPr>
          <p:spPr bwMode="auto">
            <a:xfrm>
              <a:off x="1688" y="631"/>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4" name="Line 13">
              <a:extLst>
                <a:ext uri="{FF2B5EF4-FFF2-40B4-BE49-F238E27FC236}">
                  <a16:creationId xmlns:a16="http://schemas.microsoft.com/office/drawing/2014/main" id="{FC715355-1A2C-621B-C567-159CD4D262F8}"/>
                </a:ext>
              </a:extLst>
            </p:cNvPr>
            <p:cNvSpPr>
              <a:spLocks noChangeShapeType="1"/>
            </p:cNvSpPr>
            <p:nvPr/>
          </p:nvSpPr>
          <p:spPr bwMode="auto">
            <a:xfrm>
              <a:off x="2110" y="631"/>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5" name="Rectangle 14">
              <a:extLst>
                <a:ext uri="{FF2B5EF4-FFF2-40B4-BE49-F238E27FC236}">
                  <a16:creationId xmlns:a16="http://schemas.microsoft.com/office/drawing/2014/main" id="{8F9D2D94-8566-9A93-8BDE-C2F0393AE0E0}"/>
                </a:ext>
              </a:extLst>
            </p:cNvPr>
            <p:cNvSpPr>
              <a:spLocks noChangeArrowheads="1"/>
            </p:cNvSpPr>
            <p:nvPr/>
          </p:nvSpPr>
          <p:spPr bwMode="auto">
            <a:xfrm>
              <a:off x="1393" y="759"/>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16" name="Rectangle 15">
              <a:extLst>
                <a:ext uri="{FF2B5EF4-FFF2-40B4-BE49-F238E27FC236}">
                  <a16:creationId xmlns:a16="http://schemas.microsoft.com/office/drawing/2014/main" id="{FA3753B9-B11F-BD3C-8EC6-6562728F7699}"/>
                </a:ext>
              </a:extLst>
            </p:cNvPr>
            <p:cNvSpPr>
              <a:spLocks noChangeArrowheads="1"/>
            </p:cNvSpPr>
            <p:nvPr/>
          </p:nvSpPr>
          <p:spPr bwMode="auto">
            <a:xfrm>
              <a:off x="1267" y="630"/>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i="1">
                  <a:latin typeface="Arial Narrow" panose="020B0606020202030204" pitchFamily="34" charset="0"/>
                  <a:ea typeface="宋体" panose="02010600030101010101" pitchFamily="2" charset="-122"/>
                </a:rPr>
                <a:t>工资文件</a:t>
              </a:r>
            </a:p>
          </p:txBody>
        </p:sp>
        <p:sp>
          <p:nvSpPr>
            <p:cNvPr id="17" name="Rectangle 16">
              <a:extLst>
                <a:ext uri="{FF2B5EF4-FFF2-40B4-BE49-F238E27FC236}">
                  <a16:creationId xmlns:a16="http://schemas.microsoft.com/office/drawing/2014/main" id="{6BEF815A-DBD1-BB30-CA74-7AA378BD35E6}"/>
                </a:ext>
              </a:extLst>
            </p:cNvPr>
            <p:cNvSpPr>
              <a:spLocks noChangeArrowheads="1"/>
            </p:cNvSpPr>
            <p:nvPr/>
          </p:nvSpPr>
          <p:spPr bwMode="auto">
            <a:xfrm>
              <a:off x="1267" y="801"/>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18" name="Rectangle 17">
              <a:extLst>
                <a:ext uri="{FF2B5EF4-FFF2-40B4-BE49-F238E27FC236}">
                  <a16:creationId xmlns:a16="http://schemas.microsoft.com/office/drawing/2014/main" id="{37B0890A-05E0-4995-CFF3-AD8CBA296EDA}"/>
                </a:ext>
              </a:extLst>
            </p:cNvPr>
            <p:cNvSpPr>
              <a:spLocks noChangeArrowheads="1"/>
            </p:cNvSpPr>
            <p:nvPr/>
          </p:nvSpPr>
          <p:spPr bwMode="auto">
            <a:xfrm>
              <a:off x="1267" y="929"/>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19" name="Rectangle 18">
              <a:extLst>
                <a:ext uri="{FF2B5EF4-FFF2-40B4-BE49-F238E27FC236}">
                  <a16:creationId xmlns:a16="http://schemas.microsoft.com/office/drawing/2014/main" id="{AD67150C-7898-96CF-5851-F4E849AA0BAF}"/>
                </a:ext>
              </a:extLst>
            </p:cNvPr>
            <p:cNvSpPr>
              <a:spLocks noChangeArrowheads="1"/>
            </p:cNvSpPr>
            <p:nvPr/>
          </p:nvSpPr>
          <p:spPr bwMode="auto">
            <a:xfrm>
              <a:off x="1267" y="929"/>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20" name="Line 19">
              <a:extLst>
                <a:ext uri="{FF2B5EF4-FFF2-40B4-BE49-F238E27FC236}">
                  <a16:creationId xmlns:a16="http://schemas.microsoft.com/office/drawing/2014/main" id="{445FDBE1-A552-3B46-43E0-ABA5941A10E4}"/>
                </a:ext>
              </a:extLst>
            </p:cNvPr>
            <p:cNvSpPr>
              <a:spLocks noChangeShapeType="1"/>
            </p:cNvSpPr>
            <p:nvPr/>
          </p:nvSpPr>
          <p:spPr bwMode="auto">
            <a:xfrm>
              <a:off x="1507" y="812"/>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1" name="Line 20">
              <a:extLst>
                <a:ext uri="{FF2B5EF4-FFF2-40B4-BE49-F238E27FC236}">
                  <a16:creationId xmlns:a16="http://schemas.microsoft.com/office/drawing/2014/main" id="{77129DD1-CA6E-B2C4-B7D3-E17F654FDAE7}"/>
                </a:ext>
              </a:extLst>
            </p:cNvPr>
            <p:cNvSpPr>
              <a:spLocks noChangeShapeType="1"/>
            </p:cNvSpPr>
            <p:nvPr/>
          </p:nvSpPr>
          <p:spPr bwMode="auto">
            <a:xfrm>
              <a:off x="1945" y="812"/>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2" name="Rectangle 36">
              <a:extLst>
                <a:ext uri="{FF2B5EF4-FFF2-40B4-BE49-F238E27FC236}">
                  <a16:creationId xmlns:a16="http://schemas.microsoft.com/office/drawing/2014/main" id="{DE8EA996-09AF-6999-1EE1-97C7C65FB15D}"/>
                </a:ext>
              </a:extLst>
            </p:cNvPr>
            <p:cNvSpPr>
              <a:spLocks noChangeArrowheads="1"/>
            </p:cNvSpPr>
            <p:nvPr/>
          </p:nvSpPr>
          <p:spPr bwMode="auto">
            <a:xfrm>
              <a:off x="2976" y="286"/>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p>
              <a:pPr algn="l">
                <a:defRPr/>
              </a:pPr>
              <a:r>
                <a:rPr lang="en-US" altLang="zh-CN" sz="1600" i="1">
                  <a:latin typeface="Arial Narrow" pitchFamily="34" charset="0"/>
                  <a:ea typeface="宋体" pitchFamily="2" charset="-122"/>
                </a:rPr>
                <a:t>...</a:t>
              </a:r>
            </a:p>
          </p:txBody>
        </p:sp>
        <p:sp>
          <p:nvSpPr>
            <p:cNvPr id="23" name="Rectangle 37">
              <a:extLst>
                <a:ext uri="{FF2B5EF4-FFF2-40B4-BE49-F238E27FC236}">
                  <a16:creationId xmlns:a16="http://schemas.microsoft.com/office/drawing/2014/main" id="{306B1E76-E6EF-117E-B9BB-13F173B9FC47}"/>
                </a:ext>
              </a:extLst>
            </p:cNvPr>
            <p:cNvSpPr>
              <a:spLocks noChangeArrowheads="1"/>
            </p:cNvSpPr>
            <p:nvPr/>
          </p:nvSpPr>
          <p:spPr bwMode="auto">
            <a:xfrm>
              <a:off x="2976" y="457"/>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24" name="Rectangle 38">
              <a:extLst>
                <a:ext uri="{FF2B5EF4-FFF2-40B4-BE49-F238E27FC236}">
                  <a16:creationId xmlns:a16="http://schemas.microsoft.com/office/drawing/2014/main" id="{A4DB6C58-C4B7-6638-9D80-00F7D6BC767E}"/>
                </a:ext>
              </a:extLst>
            </p:cNvPr>
            <p:cNvSpPr>
              <a:spLocks noChangeArrowheads="1"/>
            </p:cNvSpPr>
            <p:nvPr/>
          </p:nvSpPr>
          <p:spPr bwMode="auto">
            <a:xfrm>
              <a:off x="2976" y="585"/>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25" name="Line 39">
              <a:extLst>
                <a:ext uri="{FF2B5EF4-FFF2-40B4-BE49-F238E27FC236}">
                  <a16:creationId xmlns:a16="http://schemas.microsoft.com/office/drawing/2014/main" id="{7F1BAA28-7EBB-519C-97D8-CCAFBCF37A0F}"/>
                </a:ext>
              </a:extLst>
            </p:cNvPr>
            <p:cNvSpPr>
              <a:spLocks noChangeShapeType="1"/>
            </p:cNvSpPr>
            <p:nvPr/>
          </p:nvSpPr>
          <p:spPr bwMode="auto">
            <a:xfrm>
              <a:off x="3271" y="457"/>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6" name="Line 40">
              <a:extLst>
                <a:ext uri="{FF2B5EF4-FFF2-40B4-BE49-F238E27FC236}">
                  <a16:creationId xmlns:a16="http://schemas.microsoft.com/office/drawing/2014/main" id="{3740BA55-5053-91D7-4F07-61B574DD47EE}"/>
                </a:ext>
              </a:extLst>
            </p:cNvPr>
            <p:cNvSpPr>
              <a:spLocks noChangeShapeType="1"/>
            </p:cNvSpPr>
            <p:nvPr/>
          </p:nvSpPr>
          <p:spPr bwMode="auto">
            <a:xfrm>
              <a:off x="3693" y="457"/>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7" name="Rectangle 41">
              <a:extLst>
                <a:ext uri="{FF2B5EF4-FFF2-40B4-BE49-F238E27FC236}">
                  <a16:creationId xmlns:a16="http://schemas.microsoft.com/office/drawing/2014/main" id="{955C6509-3013-1694-2B7F-55725334FE5E}"/>
                </a:ext>
              </a:extLst>
            </p:cNvPr>
            <p:cNvSpPr>
              <a:spLocks noChangeArrowheads="1"/>
            </p:cNvSpPr>
            <p:nvPr/>
          </p:nvSpPr>
          <p:spPr bwMode="auto">
            <a:xfrm>
              <a:off x="2976" y="585"/>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28" name="Rectangle 42">
              <a:extLst>
                <a:ext uri="{FF2B5EF4-FFF2-40B4-BE49-F238E27FC236}">
                  <a16:creationId xmlns:a16="http://schemas.microsoft.com/office/drawing/2014/main" id="{AD5B123A-C585-3ADE-F813-E5FB343CFB11}"/>
                </a:ext>
              </a:extLst>
            </p:cNvPr>
            <p:cNvSpPr>
              <a:spLocks noChangeArrowheads="1"/>
            </p:cNvSpPr>
            <p:nvPr/>
          </p:nvSpPr>
          <p:spPr bwMode="auto">
            <a:xfrm>
              <a:off x="2849" y="457"/>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i="1">
                  <a:latin typeface="Arial Narrow" panose="020B0606020202030204" pitchFamily="34" charset="0"/>
                  <a:ea typeface="宋体" panose="02010600030101010101" pitchFamily="2" charset="-122"/>
                </a:rPr>
                <a:t>产品文件</a:t>
              </a:r>
            </a:p>
          </p:txBody>
        </p:sp>
        <p:sp>
          <p:nvSpPr>
            <p:cNvPr id="29" name="Rectangle 43">
              <a:extLst>
                <a:ext uri="{FF2B5EF4-FFF2-40B4-BE49-F238E27FC236}">
                  <a16:creationId xmlns:a16="http://schemas.microsoft.com/office/drawing/2014/main" id="{0C4AB003-35CE-142B-BBCF-7AF25EC3F598}"/>
                </a:ext>
              </a:extLst>
            </p:cNvPr>
            <p:cNvSpPr>
              <a:spLocks noChangeArrowheads="1"/>
            </p:cNvSpPr>
            <p:nvPr/>
          </p:nvSpPr>
          <p:spPr bwMode="auto">
            <a:xfrm>
              <a:off x="2849" y="628"/>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30" name="Rectangle 44">
              <a:extLst>
                <a:ext uri="{FF2B5EF4-FFF2-40B4-BE49-F238E27FC236}">
                  <a16:creationId xmlns:a16="http://schemas.microsoft.com/office/drawing/2014/main" id="{96448BB9-82A1-37EE-29F9-FE3401F99266}"/>
                </a:ext>
              </a:extLst>
            </p:cNvPr>
            <p:cNvSpPr>
              <a:spLocks noChangeArrowheads="1"/>
            </p:cNvSpPr>
            <p:nvPr/>
          </p:nvSpPr>
          <p:spPr bwMode="auto">
            <a:xfrm>
              <a:off x="2849" y="756"/>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31" name="Line 45">
              <a:extLst>
                <a:ext uri="{FF2B5EF4-FFF2-40B4-BE49-F238E27FC236}">
                  <a16:creationId xmlns:a16="http://schemas.microsoft.com/office/drawing/2014/main" id="{81566849-EC7A-F3D5-5F16-96A448B31CA8}"/>
                </a:ext>
              </a:extLst>
            </p:cNvPr>
            <p:cNvSpPr>
              <a:spLocks noChangeShapeType="1"/>
            </p:cNvSpPr>
            <p:nvPr/>
          </p:nvSpPr>
          <p:spPr bwMode="auto">
            <a:xfrm>
              <a:off x="3144" y="628"/>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2" name="Line 46">
              <a:extLst>
                <a:ext uri="{FF2B5EF4-FFF2-40B4-BE49-F238E27FC236}">
                  <a16:creationId xmlns:a16="http://schemas.microsoft.com/office/drawing/2014/main" id="{67549C02-2AC0-ACC0-29DA-774BF5224AF8}"/>
                </a:ext>
              </a:extLst>
            </p:cNvPr>
            <p:cNvSpPr>
              <a:spLocks noChangeShapeType="1"/>
            </p:cNvSpPr>
            <p:nvPr/>
          </p:nvSpPr>
          <p:spPr bwMode="auto">
            <a:xfrm>
              <a:off x="3566" y="628"/>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3" name="Rectangle 47">
              <a:extLst>
                <a:ext uri="{FF2B5EF4-FFF2-40B4-BE49-F238E27FC236}">
                  <a16:creationId xmlns:a16="http://schemas.microsoft.com/office/drawing/2014/main" id="{CA0616ED-69B3-0A26-2CE6-C693A2305110}"/>
                </a:ext>
              </a:extLst>
            </p:cNvPr>
            <p:cNvSpPr>
              <a:spLocks noChangeArrowheads="1"/>
            </p:cNvSpPr>
            <p:nvPr/>
          </p:nvSpPr>
          <p:spPr bwMode="auto">
            <a:xfrm>
              <a:off x="2849" y="756"/>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34" name="Rectangle 48">
              <a:extLst>
                <a:ext uri="{FF2B5EF4-FFF2-40B4-BE49-F238E27FC236}">
                  <a16:creationId xmlns:a16="http://schemas.microsoft.com/office/drawing/2014/main" id="{EE47991C-772C-0C77-8B4B-E248382CA7DF}"/>
                </a:ext>
              </a:extLst>
            </p:cNvPr>
            <p:cNvSpPr>
              <a:spLocks noChangeArrowheads="1"/>
            </p:cNvSpPr>
            <p:nvPr/>
          </p:nvSpPr>
          <p:spPr bwMode="auto">
            <a:xfrm>
              <a:off x="2723" y="627"/>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i="1">
                  <a:latin typeface="Arial Narrow" panose="020B0606020202030204" pitchFamily="34" charset="0"/>
                  <a:ea typeface="宋体" panose="02010600030101010101" pitchFamily="2" charset="-122"/>
                </a:rPr>
                <a:t>销售文件</a:t>
              </a:r>
            </a:p>
          </p:txBody>
        </p:sp>
        <p:sp>
          <p:nvSpPr>
            <p:cNvPr id="35" name="Rectangle 49">
              <a:extLst>
                <a:ext uri="{FF2B5EF4-FFF2-40B4-BE49-F238E27FC236}">
                  <a16:creationId xmlns:a16="http://schemas.microsoft.com/office/drawing/2014/main" id="{B9D07F42-2707-1B38-BE4C-CB61828DC34A}"/>
                </a:ext>
              </a:extLst>
            </p:cNvPr>
            <p:cNvSpPr>
              <a:spLocks noChangeArrowheads="1"/>
            </p:cNvSpPr>
            <p:nvPr/>
          </p:nvSpPr>
          <p:spPr bwMode="auto">
            <a:xfrm>
              <a:off x="2723" y="798"/>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36" name="Rectangle 50">
              <a:extLst>
                <a:ext uri="{FF2B5EF4-FFF2-40B4-BE49-F238E27FC236}">
                  <a16:creationId xmlns:a16="http://schemas.microsoft.com/office/drawing/2014/main" id="{E85462EB-E081-4107-E289-1D5AC48CB887}"/>
                </a:ext>
              </a:extLst>
            </p:cNvPr>
            <p:cNvSpPr>
              <a:spLocks noChangeArrowheads="1"/>
            </p:cNvSpPr>
            <p:nvPr/>
          </p:nvSpPr>
          <p:spPr bwMode="auto">
            <a:xfrm>
              <a:off x="2723" y="926"/>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37" name="Rectangle 51">
              <a:extLst>
                <a:ext uri="{FF2B5EF4-FFF2-40B4-BE49-F238E27FC236}">
                  <a16:creationId xmlns:a16="http://schemas.microsoft.com/office/drawing/2014/main" id="{551F317E-297D-1514-F155-EBF22AAFA94D}"/>
                </a:ext>
              </a:extLst>
            </p:cNvPr>
            <p:cNvSpPr>
              <a:spLocks noChangeArrowheads="1"/>
            </p:cNvSpPr>
            <p:nvPr/>
          </p:nvSpPr>
          <p:spPr bwMode="auto">
            <a:xfrm>
              <a:off x="2723" y="926"/>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38" name="Line 52">
              <a:extLst>
                <a:ext uri="{FF2B5EF4-FFF2-40B4-BE49-F238E27FC236}">
                  <a16:creationId xmlns:a16="http://schemas.microsoft.com/office/drawing/2014/main" id="{AA6CCCC5-9829-BEE1-9587-9015A9061F7A}"/>
                </a:ext>
              </a:extLst>
            </p:cNvPr>
            <p:cNvSpPr>
              <a:spLocks noChangeShapeType="1"/>
            </p:cNvSpPr>
            <p:nvPr/>
          </p:nvSpPr>
          <p:spPr bwMode="auto">
            <a:xfrm>
              <a:off x="2963" y="809"/>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9" name="Line 53">
              <a:extLst>
                <a:ext uri="{FF2B5EF4-FFF2-40B4-BE49-F238E27FC236}">
                  <a16:creationId xmlns:a16="http://schemas.microsoft.com/office/drawing/2014/main" id="{6809CB9F-5FD6-1F9E-56ED-CA6203C5FD22}"/>
                </a:ext>
              </a:extLst>
            </p:cNvPr>
            <p:cNvSpPr>
              <a:spLocks noChangeShapeType="1"/>
            </p:cNvSpPr>
            <p:nvPr/>
          </p:nvSpPr>
          <p:spPr bwMode="auto">
            <a:xfrm>
              <a:off x="3401" y="809"/>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0" name="Rectangle 69">
              <a:extLst>
                <a:ext uri="{FF2B5EF4-FFF2-40B4-BE49-F238E27FC236}">
                  <a16:creationId xmlns:a16="http://schemas.microsoft.com/office/drawing/2014/main" id="{E38FC31F-8CC0-F82E-9230-66C57264DF87}"/>
                </a:ext>
              </a:extLst>
            </p:cNvPr>
            <p:cNvSpPr>
              <a:spLocks noChangeArrowheads="1"/>
            </p:cNvSpPr>
            <p:nvPr/>
          </p:nvSpPr>
          <p:spPr bwMode="auto">
            <a:xfrm>
              <a:off x="4464" y="310"/>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p>
              <a:pPr algn="l">
                <a:defRPr/>
              </a:pPr>
              <a:r>
                <a:rPr lang="en-US" altLang="zh-CN" sz="1600" i="1">
                  <a:latin typeface="Arial Narrow" pitchFamily="34" charset="0"/>
                  <a:ea typeface="宋体" pitchFamily="2" charset="-122"/>
                </a:rPr>
                <a:t>...</a:t>
              </a:r>
            </a:p>
          </p:txBody>
        </p:sp>
        <p:sp>
          <p:nvSpPr>
            <p:cNvPr id="41" name="Rectangle 70">
              <a:extLst>
                <a:ext uri="{FF2B5EF4-FFF2-40B4-BE49-F238E27FC236}">
                  <a16:creationId xmlns:a16="http://schemas.microsoft.com/office/drawing/2014/main" id="{F0E88BC3-8D07-7004-226A-4AFF170EC7BF}"/>
                </a:ext>
              </a:extLst>
            </p:cNvPr>
            <p:cNvSpPr>
              <a:spLocks noChangeArrowheads="1"/>
            </p:cNvSpPr>
            <p:nvPr/>
          </p:nvSpPr>
          <p:spPr bwMode="auto">
            <a:xfrm>
              <a:off x="4464" y="481"/>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42" name="Rectangle 71">
              <a:extLst>
                <a:ext uri="{FF2B5EF4-FFF2-40B4-BE49-F238E27FC236}">
                  <a16:creationId xmlns:a16="http://schemas.microsoft.com/office/drawing/2014/main" id="{EBB35CA2-0FDA-8943-3198-A3F8E0E98AEB}"/>
                </a:ext>
              </a:extLst>
            </p:cNvPr>
            <p:cNvSpPr>
              <a:spLocks noChangeArrowheads="1"/>
            </p:cNvSpPr>
            <p:nvPr/>
          </p:nvSpPr>
          <p:spPr bwMode="auto">
            <a:xfrm>
              <a:off x="4464" y="609"/>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43" name="Line 72">
              <a:extLst>
                <a:ext uri="{FF2B5EF4-FFF2-40B4-BE49-F238E27FC236}">
                  <a16:creationId xmlns:a16="http://schemas.microsoft.com/office/drawing/2014/main" id="{356DA57C-A187-A0AB-583E-7ADD6731C485}"/>
                </a:ext>
              </a:extLst>
            </p:cNvPr>
            <p:cNvSpPr>
              <a:spLocks noChangeShapeType="1"/>
            </p:cNvSpPr>
            <p:nvPr/>
          </p:nvSpPr>
          <p:spPr bwMode="auto">
            <a:xfrm>
              <a:off x="4759" y="481"/>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4" name="Line 73">
              <a:extLst>
                <a:ext uri="{FF2B5EF4-FFF2-40B4-BE49-F238E27FC236}">
                  <a16:creationId xmlns:a16="http://schemas.microsoft.com/office/drawing/2014/main" id="{94C03A86-B7F8-BA20-B962-4D7B4D62245C}"/>
                </a:ext>
              </a:extLst>
            </p:cNvPr>
            <p:cNvSpPr>
              <a:spLocks noChangeShapeType="1"/>
            </p:cNvSpPr>
            <p:nvPr/>
          </p:nvSpPr>
          <p:spPr bwMode="auto">
            <a:xfrm>
              <a:off x="5181" y="481"/>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45" name="Rectangle 74">
              <a:extLst>
                <a:ext uri="{FF2B5EF4-FFF2-40B4-BE49-F238E27FC236}">
                  <a16:creationId xmlns:a16="http://schemas.microsoft.com/office/drawing/2014/main" id="{5B2CC345-6D9D-F569-028F-6FCFAFB24CA4}"/>
                </a:ext>
              </a:extLst>
            </p:cNvPr>
            <p:cNvSpPr>
              <a:spLocks noChangeArrowheads="1"/>
            </p:cNvSpPr>
            <p:nvPr/>
          </p:nvSpPr>
          <p:spPr bwMode="auto">
            <a:xfrm>
              <a:off x="4464" y="609"/>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46" name="Rectangle 75">
              <a:extLst>
                <a:ext uri="{FF2B5EF4-FFF2-40B4-BE49-F238E27FC236}">
                  <a16:creationId xmlns:a16="http://schemas.microsoft.com/office/drawing/2014/main" id="{576C4039-91FC-2892-0BC6-CE6EDFA9F311}"/>
                </a:ext>
              </a:extLst>
            </p:cNvPr>
            <p:cNvSpPr>
              <a:spLocks noChangeArrowheads="1"/>
            </p:cNvSpPr>
            <p:nvPr/>
          </p:nvSpPr>
          <p:spPr bwMode="auto">
            <a:xfrm>
              <a:off x="4337" y="481"/>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p>
              <a:pPr algn="l">
                <a:defRPr/>
              </a:pPr>
              <a:r>
                <a:rPr lang="zh-CN" altLang="en-US" sz="1600" i="1">
                  <a:latin typeface="Arial Narrow" pitchFamily="34" charset="0"/>
                  <a:ea typeface="宋体" pitchFamily="2" charset="-122"/>
                </a:rPr>
                <a:t>物料文件</a:t>
              </a:r>
            </a:p>
          </p:txBody>
        </p:sp>
        <p:sp>
          <p:nvSpPr>
            <p:cNvPr id="47" name="Rectangle 76">
              <a:extLst>
                <a:ext uri="{FF2B5EF4-FFF2-40B4-BE49-F238E27FC236}">
                  <a16:creationId xmlns:a16="http://schemas.microsoft.com/office/drawing/2014/main" id="{B241E4EC-4BA2-6AEF-6975-542BCC405B7C}"/>
                </a:ext>
              </a:extLst>
            </p:cNvPr>
            <p:cNvSpPr>
              <a:spLocks noChangeArrowheads="1"/>
            </p:cNvSpPr>
            <p:nvPr/>
          </p:nvSpPr>
          <p:spPr bwMode="auto">
            <a:xfrm>
              <a:off x="4337" y="652"/>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48" name="Rectangle 77">
              <a:extLst>
                <a:ext uri="{FF2B5EF4-FFF2-40B4-BE49-F238E27FC236}">
                  <a16:creationId xmlns:a16="http://schemas.microsoft.com/office/drawing/2014/main" id="{477113BF-9231-C3C4-3DF2-FE7A2B6F1C8E}"/>
                </a:ext>
              </a:extLst>
            </p:cNvPr>
            <p:cNvSpPr>
              <a:spLocks noChangeArrowheads="1"/>
            </p:cNvSpPr>
            <p:nvPr/>
          </p:nvSpPr>
          <p:spPr bwMode="auto">
            <a:xfrm>
              <a:off x="4337" y="780"/>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49" name="Line 78">
              <a:extLst>
                <a:ext uri="{FF2B5EF4-FFF2-40B4-BE49-F238E27FC236}">
                  <a16:creationId xmlns:a16="http://schemas.microsoft.com/office/drawing/2014/main" id="{A927BE96-DC55-A3F9-D4F5-CDB0D722E0E3}"/>
                </a:ext>
              </a:extLst>
            </p:cNvPr>
            <p:cNvSpPr>
              <a:spLocks noChangeShapeType="1"/>
            </p:cNvSpPr>
            <p:nvPr/>
          </p:nvSpPr>
          <p:spPr bwMode="auto">
            <a:xfrm>
              <a:off x="4632" y="652"/>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0" name="Line 79">
              <a:extLst>
                <a:ext uri="{FF2B5EF4-FFF2-40B4-BE49-F238E27FC236}">
                  <a16:creationId xmlns:a16="http://schemas.microsoft.com/office/drawing/2014/main" id="{1DB0DDD3-3028-FE9F-9449-4865D800327C}"/>
                </a:ext>
              </a:extLst>
            </p:cNvPr>
            <p:cNvSpPr>
              <a:spLocks noChangeShapeType="1"/>
            </p:cNvSpPr>
            <p:nvPr/>
          </p:nvSpPr>
          <p:spPr bwMode="auto">
            <a:xfrm>
              <a:off x="5054" y="652"/>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1" name="Rectangle 80">
              <a:extLst>
                <a:ext uri="{FF2B5EF4-FFF2-40B4-BE49-F238E27FC236}">
                  <a16:creationId xmlns:a16="http://schemas.microsoft.com/office/drawing/2014/main" id="{D649EB9C-5C95-CA4C-A7AE-B96F78DDAB24}"/>
                </a:ext>
              </a:extLst>
            </p:cNvPr>
            <p:cNvSpPr>
              <a:spLocks noChangeArrowheads="1"/>
            </p:cNvSpPr>
            <p:nvPr/>
          </p:nvSpPr>
          <p:spPr bwMode="auto">
            <a:xfrm>
              <a:off x="4337" y="780"/>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52" name="Rectangle 81">
              <a:extLst>
                <a:ext uri="{FF2B5EF4-FFF2-40B4-BE49-F238E27FC236}">
                  <a16:creationId xmlns:a16="http://schemas.microsoft.com/office/drawing/2014/main" id="{791B7B27-EBF0-CCB3-F843-764FF431B14A}"/>
                </a:ext>
              </a:extLst>
            </p:cNvPr>
            <p:cNvSpPr>
              <a:spLocks noChangeArrowheads="1"/>
            </p:cNvSpPr>
            <p:nvPr/>
          </p:nvSpPr>
          <p:spPr bwMode="auto">
            <a:xfrm>
              <a:off x="4211" y="651"/>
              <a:ext cx="1012" cy="171"/>
            </a:xfrm>
            <a:prstGeom prst="rect">
              <a:avLst/>
            </a:prstGeom>
            <a:solidFill>
              <a:srgbClr val="BBCDE3"/>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i="1">
                  <a:latin typeface="Arial Narrow" panose="020B0606020202030204" pitchFamily="34" charset="0"/>
                  <a:ea typeface="宋体" panose="02010600030101010101" pitchFamily="2" charset="-122"/>
                </a:rPr>
                <a:t>计划文件</a:t>
              </a:r>
            </a:p>
          </p:txBody>
        </p:sp>
        <p:sp>
          <p:nvSpPr>
            <p:cNvPr id="53" name="Rectangle 82">
              <a:extLst>
                <a:ext uri="{FF2B5EF4-FFF2-40B4-BE49-F238E27FC236}">
                  <a16:creationId xmlns:a16="http://schemas.microsoft.com/office/drawing/2014/main" id="{832CF067-531D-2DDA-B4C8-39CE5F3416C1}"/>
                </a:ext>
              </a:extLst>
            </p:cNvPr>
            <p:cNvSpPr>
              <a:spLocks noChangeArrowheads="1"/>
            </p:cNvSpPr>
            <p:nvPr/>
          </p:nvSpPr>
          <p:spPr bwMode="auto">
            <a:xfrm>
              <a:off x="4211" y="822"/>
              <a:ext cx="1012" cy="128"/>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54" name="Rectangle 83">
              <a:extLst>
                <a:ext uri="{FF2B5EF4-FFF2-40B4-BE49-F238E27FC236}">
                  <a16:creationId xmlns:a16="http://schemas.microsoft.com/office/drawing/2014/main" id="{086875AC-1769-1BE1-7723-D3AB226EBD17}"/>
                </a:ext>
              </a:extLst>
            </p:cNvPr>
            <p:cNvSpPr>
              <a:spLocks noChangeArrowheads="1"/>
            </p:cNvSpPr>
            <p:nvPr/>
          </p:nvSpPr>
          <p:spPr bwMode="auto">
            <a:xfrm>
              <a:off x="4211" y="950"/>
              <a:ext cx="1012" cy="341"/>
            </a:xfrm>
            <a:prstGeom prst="rect">
              <a:avLst/>
            </a:prstGeom>
            <a:solidFill>
              <a:schemeClr val="bg1"/>
            </a:solidFill>
            <a:ln w="9525">
              <a:solidFill>
                <a:schemeClr val="tx1"/>
              </a:solidFill>
              <a:miter lim="800000"/>
              <a:headEnd/>
              <a:tailEnd/>
            </a:ln>
            <a:effectLst>
              <a:outerShdw dist="35921" dir="2700000" algn="ctr" rotWithShape="0">
                <a:srgbClr val="969696"/>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55" name="Rectangle 84">
              <a:extLst>
                <a:ext uri="{FF2B5EF4-FFF2-40B4-BE49-F238E27FC236}">
                  <a16:creationId xmlns:a16="http://schemas.microsoft.com/office/drawing/2014/main" id="{33D5A83D-FF86-EC14-4E2D-DF74B3776FA7}"/>
                </a:ext>
              </a:extLst>
            </p:cNvPr>
            <p:cNvSpPr>
              <a:spLocks noChangeArrowheads="1"/>
            </p:cNvSpPr>
            <p:nvPr/>
          </p:nvSpPr>
          <p:spPr bwMode="auto">
            <a:xfrm>
              <a:off x="4211" y="950"/>
              <a:ext cx="1012" cy="3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 </a:t>
              </a:r>
            </a:p>
          </p:txBody>
        </p:sp>
        <p:sp>
          <p:nvSpPr>
            <p:cNvPr id="56" name="Line 85">
              <a:extLst>
                <a:ext uri="{FF2B5EF4-FFF2-40B4-BE49-F238E27FC236}">
                  <a16:creationId xmlns:a16="http://schemas.microsoft.com/office/drawing/2014/main" id="{3A9CACA0-A507-B710-783E-6C232F766C27}"/>
                </a:ext>
              </a:extLst>
            </p:cNvPr>
            <p:cNvSpPr>
              <a:spLocks noChangeShapeType="1"/>
            </p:cNvSpPr>
            <p:nvPr/>
          </p:nvSpPr>
          <p:spPr bwMode="auto">
            <a:xfrm>
              <a:off x="4451" y="833"/>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7" name="Line 86">
              <a:extLst>
                <a:ext uri="{FF2B5EF4-FFF2-40B4-BE49-F238E27FC236}">
                  <a16:creationId xmlns:a16="http://schemas.microsoft.com/office/drawing/2014/main" id="{784A4574-66DA-C9D9-38A1-6E6F1F77137A}"/>
                </a:ext>
              </a:extLst>
            </p:cNvPr>
            <p:cNvSpPr>
              <a:spLocks noChangeShapeType="1"/>
            </p:cNvSpPr>
            <p:nvPr/>
          </p:nvSpPr>
          <p:spPr bwMode="auto">
            <a:xfrm>
              <a:off x="4889" y="833"/>
              <a:ext cx="0" cy="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58" name="AutoShape 103">
              <a:extLst>
                <a:ext uri="{FF2B5EF4-FFF2-40B4-BE49-F238E27FC236}">
                  <a16:creationId xmlns:a16="http://schemas.microsoft.com/office/drawing/2014/main" id="{B0FB6BBE-6F05-9AB2-D780-820DFC1E612D}"/>
                </a:ext>
              </a:extLst>
            </p:cNvPr>
            <p:cNvSpPr>
              <a:spLocks noChangeArrowheads="1"/>
            </p:cNvSpPr>
            <p:nvPr/>
          </p:nvSpPr>
          <p:spPr bwMode="auto">
            <a:xfrm>
              <a:off x="360" y="547"/>
              <a:ext cx="686" cy="420"/>
            </a:xfrm>
            <a:prstGeom prst="roundRect">
              <a:avLst>
                <a:gd name="adj" fmla="val 4167"/>
              </a:avLst>
            </a:prstGeom>
            <a:gradFill rotWithShape="1">
              <a:gsLst>
                <a:gs pos="0">
                  <a:srgbClr val="ADE2A1"/>
                </a:gs>
                <a:gs pos="100000">
                  <a:srgbClr val="E8F6E4"/>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nSpc>
                  <a:spcPct val="85000"/>
                </a:lnSpc>
                <a:defRPr/>
              </a:pPr>
              <a:r>
                <a:rPr lang="zh-CN" altLang="en-US">
                  <a:latin typeface="Arial Narrow" pitchFamily="34" charset="0"/>
                  <a:ea typeface="宋体" pitchFamily="2" charset="-122"/>
                </a:rPr>
                <a:t>数据</a:t>
              </a:r>
            </a:p>
            <a:p>
              <a:pPr>
                <a:lnSpc>
                  <a:spcPct val="85000"/>
                </a:lnSpc>
                <a:defRPr/>
              </a:pPr>
              <a:r>
                <a:rPr lang="zh-CN" altLang="en-US">
                  <a:latin typeface="Arial Narrow" pitchFamily="34" charset="0"/>
                  <a:ea typeface="宋体" pitchFamily="2" charset="-122"/>
                </a:rPr>
                <a:t>文件 </a:t>
              </a:r>
            </a:p>
          </p:txBody>
        </p:sp>
      </p:grpSp>
      <p:grpSp>
        <p:nvGrpSpPr>
          <p:cNvPr id="59" name="Group 113">
            <a:extLst>
              <a:ext uri="{FF2B5EF4-FFF2-40B4-BE49-F238E27FC236}">
                <a16:creationId xmlns:a16="http://schemas.microsoft.com/office/drawing/2014/main" id="{89CCE797-0E54-FA3C-FF08-55B7A627F4B0}"/>
              </a:ext>
            </a:extLst>
          </p:cNvPr>
          <p:cNvGrpSpPr>
            <a:grpSpLocks/>
          </p:cNvGrpSpPr>
          <p:nvPr/>
        </p:nvGrpSpPr>
        <p:grpSpPr bwMode="auto">
          <a:xfrm>
            <a:off x="2019710" y="2814024"/>
            <a:ext cx="7831138" cy="1211262"/>
            <a:chOff x="368" y="1401"/>
            <a:chExt cx="4933" cy="763"/>
          </a:xfrm>
        </p:grpSpPr>
        <p:pic>
          <p:nvPicPr>
            <p:cNvPr id="60" name="Picture 33" descr="Database">
              <a:extLst>
                <a:ext uri="{FF2B5EF4-FFF2-40B4-BE49-F238E27FC236}">
                  <a16:creationId xmlns:a16="http://schemas.microsoft.com/office/drawing/2014/main" id="{5CC8CAEA-9E28-3BE6-FA73-1F75D4BF9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 y="1404"/>
              <a:ext cx="1020"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 Box 34">
              <a:extLst>
                <a:ext uri="{FF2B5EF4-FFF2-40B4-BE49-F238E27FC236}">
                  <a16:creationId xmlns:a16="http://schemas.microsoft.com/office/drawing/2014/main" id="{034C7DBA-2965-F5C9-082C-E10CD1570DC1}"/>
                </a:ext>
              </a:extLst>
            </p:cNvPr>
            <p:cNvSpPr txBox="1">
              <a:spLocks noChangeArrowheads="1"/>
            </p:cNvSpPr>
            <p:nvPr/>
          </p:nvSpPr>
          <p:spPr bwMode="auto">
            <a:xfrm>
              <a:off x="1300" y="1770"/>
              <a:ext cx="10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2000" b="0">
                  <a:latin typeface="Arial Narrow" panose="020B0606020202030204" pitchFamily="34" charset="0"/>
                  <a:ea typeface="宋体" panose="02010600030101010101" pitchFamily="2" charset="-122"/>
                </a:rPr>
                <a:t>工资程序</a:t>
              </a:r>
            </a:p>
          </p:txBody>
        </p:sp>
        <p:pic>
          <p:nvPicPr>
            <p:cNvPr id="62" name="Picture 66" descr="Database">
              <a:extLst>
                <a:ext uri="{FF2B5EF4-FFF2-40B4-BE49-F238E27FC236}">
                  <a16:creationId xmlns:a16="http://schemas.microsoft.com/office/drawing/2014/main" id="{54A3BDA9-CFC6-2C71-A8AD-548F9B1D3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 y="1401"/>
              <a:ext cx="1020"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 Box 67">
              <a:extLst>
                <a:ext uri="{FF2B5EF4-FFF2-40B4-BE49-F238E27FC236}">
                  <a16:creationId xmlns:a16="http://schemas.microsoft.com/office/drawing/2014/main" id="{8C8BE6F4-2344-83C0-8288-2A4B80A32054}"/>
                </a:ext>
              </a:extLst>
            </p:cNvPr>
            <p:cNvSpPr txBox="1">
              <a:spLocks noChangeArrowheads="1"/>
            </p:cNvSpPr>
            <p:nvPr/>
          </p:nvSpPr>
          <p:spPr bwMode="auto">
            <a:xfrm>
              <a:off x="2756" y="1767"/>
              <a:ext cx="10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2000" b="0">
                  <a:latin typeface="Arial Narrow" panose="020B0606020202030204" pitchFamily="34" charset="0"/>
                  <a:ea typeface="宋体" panose="02010600030101010101" pitchFamily="2" charset="-122"/>
                </a:rPr>
                <a:t>销售程序</a:t>
              </a:r>
            </a:p>
          </p:txBody>
        </p:sp>
        <p:pic>
          <p:nvPicPr>
            <p:cNvPr id="64" name="Picture 99" descr="Database">
              <a:extLst>
                <a:ext uri="{FF2B5EF4-FFF2-40B4-BE49-F238E27FC236}">
                  <a16:creationId xmlns:a16="http://schemas.microsoft.com/office/drawing/2014/main" id="{2D1AC8A9-992B-5013-B0E3-DA1C92031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 y="1425"/>
              <a:ext cx="1020"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100">
              <a:extLst>
                <a:ext uri="{FF2B5EF4-FFF2-40B4-BE49-F238E27FC236}">
                  <a16:creationId xmlns:a16="http://schemas.microsoft.com/office/drawing/2014/main" id="{730C3FC0-8A8C-1F8A-BD3B-F0752ED839FA}"/>
                </a:ext>
              </a:extLst>
            </p:cNvPr>
            <p:cNvSpPr txBox="1">
              <a:spLocks noChangeArrowheads="1"/>
            </p:cNvSpPr>
            <p:nvPr/>
          </p:nvSpPr>
          <p:spPr bwMode="auto">
            <a:xfrm>
              <a:off x="4244" y="1791"/>
              <a:ext cx="10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2000" b="0">
                  <a:latin typeface="Arial Narrow" panose="020B0606020202030204" pitchFamily="34" charset="0"/>
                  <a:ea typeface="宋体" panose="02010600030101010101" pitchFamily="2" charset="-122"/>
                </a:rPr>
                <a:t>计划程序</a:t>
              </a:r>
            </a:p>
          </p:txBody>
        </p:sp>
        <p:sp>
          <p:nvSpPr>
            <p:cNvPr id="66" name="AutoShape 105">
              <a:extLst>
                <a:ext uri="{FF2B5EF4-FFF2-40B4-BE49-F238E27FC236}">
                  <a16:creationId xmlns:a16="http://schemas.microsoft.com/office/drawing/2014/main" id="{7BE1F26C-7DA1-5A7F-D64E-E2A9D34EF7D6}"/>
                </a:ext>
              </a:extLst>
            </p:cNvPr>
            <p:cNvSpPr>
              <a:spLocks noChangeArrowheads="1"/>
            </p:cNvSpPr>
            <p:nvPr/>
          </p:nvSpPr>
          <p:spPr bwMode="auto">
            <a:xfrm>
              <a:off x="368" y="1627"/>
              <a:ext cx="686" cy="420"/>
            </a:xfrm>
            <a:prstGeom prst="roundRect">
              <a:avLst>
                <a:gd name="adj" fmla="val 4167"/>
              </a:avLst>
            </a:prstGeom>
            <a:gradFill rotWithShape="1">
              <a:gsLst>
                <a:gs pos="0">
                  <a:srgbClr val="ADE2A1"/>
                </a:gs>
                <a:gs pos="100000">
                  <a:srgbClr val="E8F6E4"/>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nSpc>
                  <a:spcPct val="85000"/>
                </a:lnSpc>
              </a:pPr>
              <a:r>
                <a:rPr lang="zh-CN" altLang="en-US">
                  <a:latin typeface="Arial Narrow" panose="020B0606020202030204" pitchFamily="34" charset="0"/>
                  <a:ea typeface="宋体" panose="02010600030101010101" pitchFamily="2" charset="-122"/>
                </a:rPr>
                <a:t>应用</a:t>
              </a:r>
            </a:p>
            <a:p>
              <a:pPr>
                <a:lnSpc>
                  <a:spcPct val="85000"/>
                </a:lnSpc>
              </a:pPr>
              <a:r>
                <a:rPr lang="zh-CN" altLang="en-US">
                  <a:latin typeface="Arial Narrow" panose="020B0606020202030204" pitchFamily="34" charset="0"/>
                  <a:ea typeface="宋体" panose="02010600030101010101" pitchFamily="2" charset="-122"/>
                </a:rPr>
                <a:t>程序 </a:t>
              </a:r>
            </a:p>
          </p:txBody>
        </p:sp>
      </p:grpSp>
      <p:grpSp>
        <p:nvGrpSpPr>
          <p:cNvPr id="67" name="Group 115">
            <a:extLst>
              <a:ext uri="{FF2B5EF4-FFF2-40B4-BE49-F238E27FC236}">
                <a16:creationId xmlns:a16="http://schemas.microsoft.com/office/drawing/2014/main" id="{22FCCF2E-3BC5-F44F-CE3A-35638731006F}"/>
              </a:ext>
            </a:extLst>
          </p:cNvPr>
          <p:cNvGrpSpPr>
            <a:grpSpLocks/>
          </p:cNvGrpSpPr>
          <p:nvPr/>
        </p:nvGrpSpPr>
        <p:grpSpPr bwMode="auto">
          <a:xfrm>
            <a:off x="2045110" y="5621444"/>
            <a:ext cx="7589838" cy="1260475"/>
            <a:chOff x="384" y="3219"/>
            <a:chExt cx="4781" cy="794"/>
          </a:xfrm>
        </p:grpSpPr>
        <p:grpSp>
          <p:nvGrpSpPr>
            <p:cNvPr id="68" name="Group 23">
              <a:extLst>
                <a:ext uri="{FF2B5EF4-FFF2-40B4-BE49-F238E27FC236}">
                  <a16:creationId xmlns:a16="http://schemas.microsoft.com/office/drawing/2014/main" id="{B07C6893-141B-9DBC-3EBA-40023B70E4E9}"/>
                </a:ext>
              </a:extLst>
            </p:cNvPr>
            <p:cNvGrpSpPr>
              <a:grpSpLocks/>
            </p:cNvGrpSpPr>
            <p:nvPr/>
          </p:nvGrpSpPr>
          <p:grpSpPr bwMode="auto">
            <a:xfrm>
              <a:off x="1250" y="3222"/>
              <a:ext cx="971" cy="770"/>
              <a:chOff x="1706" y="1102"/>
              <a:chExt cx="1387" cy="1050"/>
            </a:xfrm>
          </p:grpSpPr>
          <p:pic>
            <p:nvPicPr>
              <p:cNvPr id="87" name="Picture 24" descr="abstract_oval_blue_04">
                <a:extLst>
                  <a:ext uri="{FF2B5EF4-FFF2-40B4-BE49-F238E27FC236}">
                    <a16:creationId xmlns:a16="http://schemas.microsoft.com/office/drawing/2014/main" id="{9FBD780C-72B5-09A2-5BB4-25ADC2C9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 y="1102"/>
                <a:ext cx="1387"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5" descr="User_UserHalfC01">
                <a:extLst>
                  <a:ext uri="{FF2B5EF4-FFF2-40B4-BE49-F238E27FC236}">
                    <a16:creationId xmlns:a16="http://schemas.microsoft.com/office/drawing/2014/main" id="{4C66D998-0299-7D9C-E1D4-43A37BED2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 y="1631"/>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6" descr="User_UserHalfC01">
                <a:extLst>
                  <a:ext uri="{FF2B5EF4-FFF2-40B4-BE49-F238E27FC236}">
                    <a16:creationId xmlns:a16="http://schemas.microsoft.com/office/drawing/2014/main" id="{FB22464C-1C92-9E35-4F25-A1798D099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 y="1544"/>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7" descr="User_UserHalfC01">
                <a:extLst>
                  <a:ext uri="{FF2B5EF4-FFF2-40B4-BE49-F238E27FC236}">
                    <a16:creationId xmlns:a16="http://schemas.microsoft.com/office/drawing/2014/main" id="{AF516ED4-4901-B396-4DF7-3FC3C0223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 y="1185"/>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8" descr="User_UserHalfC01">
                <a:extLst>
                  <a:ext uri="{FF2B5EF4-FFF2-40B4-BE49-F238E27FC236}">
                    <a16:creationId xmlns:a16="http://schemas.microsoft.com/office/drawing/2014/main" id="{E1C10D5F-6445-ABA5-95F0-82A5ADC93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 y="1150"/>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9" descr="User_UserHalfC01">
                <a:extLst>
                  <a:ext uri="{FF2B5EF4-FFF2-40B4-BE49-F238E27FC236}">
                    <a16:creationId xmlns:a16="http://schemas.microsoft.com/office/drawing/2014/main" id="{8D52CADF-9ACB-99A3-2176-EF2F14E44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1773"/>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 name="AutoShape 32">
              <a:extLst>
                <a:ext uri="{FF2B5EF4-FFF2-40B4-BE49-F238E27FC236}">
                  <a16:creationId xmlns:a16="http://schemas.microsoft.com/office/drawing/2014/main" id="{C33F34F4-1C0C-641F-089E-541D0422E767}"/>
                </a:ext>
              </a:extLst>
            </p:cNvPr>
            <p:cNvSpPr>
              <a:spLocks noChangeArrowheads="1"/>
            </p:cNvSpPr>
            <p:nvPr/>
          </p:nvSpPr>
          <p:spPr bwMode="auto">
            <a:xfrm>
              <a:off x="1356" y="3475"/>
              <a:ext cx="793" cy="193"/>
            </a:xfrm>
            <a:prstGeom prst="roundRect">
              <a:avLst>
                <a:gd name="adj" fmla="val 16667"/>
              </a:avLst>
            </a:prstGeom>
            <a:noFill/>
            <a:ln w="9525" algn="ctr">
              <a:noFill/>
              <a:round/>
              <a:headEnd/>
              <a:tailEnd/>
            </a:ln>
            <a:effectLst>
              <a:outerShdw dist="35921" dir="2700000" algn="ctr" rotWithShape="0">
                <a:srgbClr val="AFAFAF"/>
              </a:outerShdw>
            </a:effectLst>
          </p:spPr>
          <p:txBody>
            <a:bodyPr tIns="0" bIns="0"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nSpc>
                  <a:spcPct val="90000"/>
                </a:lnSpc>
                <a:spcBef>
                  <a:spcPct val="40000"/>
                </a:spcBef>
              </a:pPr>
              <a:r>
                <a:rPr lang="zh-CN" altLang="en-US" sz="2000" b="0">
                  <a:solidFill>
                    <a:srgbClr val="FF3300"/>
                  </a:solidFill>
                  <a:effectLst>
                    <a:outerShdw blurRad="38100" dist="38100" dir="2700000" algn="tl">
                      <a:srgbClr val="C0C0C0"/>
                    </a:outerShdw>
                  </a:effectLst>
                  <a:latin typeface="Arial Narrow" panose="020B0606020202030204" pitchFamily="34" charset="0"/>
                  <a:ea typeface="宋体" panose="02010600030101010101" pitchFamily="2" charset="-122"/>
                </a:rPr>
                <a:t>财务部门</a:t>
              </a:r>
            </a:p>
          </p:txBody>
        </p:sp>
        <p:grpSp>
          <p:nvGrpSpPr>
            <p:cNvPr id="70" name="Group 56">
              <a:extLst>
                <a:ext uri="{FF2B5EF4-FFF2-40B4-BE49-F238E27FC236}">
                  <a16:creationId xmlns:a16="http://schemas.microsoft.com/office/drawing/2014/main" id="{F23AC8B7-C1A1-7A84-4CF9-8868F7B3D903}"/>
                </a:ext>
              </a:extLst>
            </p:cNvPr>
            <p:cNvGrpSpPr>
              <a:grpSpLocks/>
            </p:cNvGrpSpPr>
            <p:nvPr/>
          </p:nvGrpSpPr>
          <p:grpSpPr bwMode="auto">
            <a:xfrm>
              <a:off x="2706" y="3219"/>
              <a:ext cx="971" cy="770"/>
              <a:chOff x="1707" y="1102"/>
              <a:chExt cx="1387" cy="1050"/>
            </a:xfrm>
          </p:grpSpPr>
          <p:pic>
            <p:nvPicPr>
              <p:cNvPr id="81" name="Picture 57" descr="abstract_oval_blue_04">
                <a:extLst>
                  <a:ext uri="{FF2B5EF4-FFF2-40B4-BE49-F238E27FC236}">
                    <a16:creationId xmlns:a16="http://schemas.microsoft.com/office/drawing/2014/main" id="{F785DAA7-91FA-112B-A7C5-D69066E7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 y="1102"/>
                <a:ext cx="1387"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58" descr="User_UserHalfC01">
                <a:extLst>
                  <a:ext uri="{FF2B5EF4-FFF2-40B4-BE49-F238E27FC236}">
                    <a16:creationId xmlns:a16="http://schemas.microsoft.com/office/drawing/2014/main" id="{90FFC9C5-D893-31D9-1814-2D4EC6EF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 y="1631"/>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59" descr="User_UserHalfC01">
                <a:extLst>
                  <a:ext uri="{FF2B5EF4-FFF2-40B4-BE49-F238E27FC236}">
                    <a16:creationId xmlns:a16="http://schemas.microsoft.com/office/drawing/2014/main" id="{35619B51-8E4C-9A29-1902-AE37CE700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 y="1544"/>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60" descr="User_UserHalfC01">
                <a:extLst>
                  <a:ext uri="{FF2B5EF4-FFF2-40B4-BE49-F238E27FC236}">
                    <a16:creationId xmlns:a16="http://schemas.microsoft.com/office/drawing/2014/main" id="{34AB59C8-0F77-9493-5BF8-8400AB0A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 y="1185"/>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1" descr="User_UserHalfC01">
                <a:extLst>
                  <a:ext uri="{FF2B5EF4-FFF2-40B4-BE49-F238E27FC236}">
                    <a16:creationId xmlns:a16="http://schemas.microsoft.com/office/drawing/2014/main" id="{277E9535-B21A-B323-B522-4A22BF281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 y="1150"/>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62" descr="User_UserHalfC01">
                <a:extLst>
                  <a:ext uri="{FF2B5EF4-FFF2-40B4-BE49-F238E27FC236}">
                    <a16:creationId xmlns:a16="http://schemas.microsoft.com/office/drawing/2014/main" id="{8230D880-76E3-C5EC-2254-57B16FF7F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1773"/>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AutoShape 65">
              <a:extLst>
                <a:ext uri="{FF2B5EF4-FFF2-40B4-BE49-F238E27FC236}">
                  <a16:creationId xmlns:a16="http://schemas.microsoft.com/office/drawing/2014/main" id="{D88D5348-417B-4DE9-EB47-49DDAF5F6537}"/>
                </a:ext>
              </a:extLst>
            </p:cNvPr>
            <p:cNvSpPr>
              <a:spLocks noChangeArrowheads="1"/>
            </p:cNvSpPr>
            <p:nvPr/>
          </p:nvSpPr>
          <p:spPr bwMode="auto">
            <a:xfrm>
              <a:off x="2795" y="3478"/>
              <a:ext cx="793" cy="193"/>
            </a:xfrm>
            <a:prstGeom prst="roundRect">
              <a:avLst>
                <a:gd name="adj" fmla="val 16667"/>
              </a:avLst>
            </a:prstGeom>
            <a:noFill/>
            <a:ln w="9525" algn="ctr">
              <a:noFill/>
              <a:round/>
              <a:headEnd/>
              <a:tailEnd/>
            </a:ln>
            <a:effectLst>
              <a:outerShdw dist="35921" dir="2700000" algn="ctr" rotWithShape="0">
                <a:srgbClr val="AFAFAF"/>
              </a:outerShdw>
            </a:effectLst>
          </p:spPr>
          <p:txBody>
            <a:bodyPr tIns="0" bIns="0"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nSpc>
                  <a:spcPct val="90000"/>
                </a:lnSpc>
                <a:spcBef>
                  <a:spcPct val="40000"/>
                </a:spcBef>
              </a:pPr>
              <a:r>
                <a:rPr lang="zh-CN" altLang="en-US" sz="2000" b="0" dirty="0">
                  <a:solidFill>
                    <a:srgbClr val="FF3300"/>
                  </a:solidFill>
                  <a:effectLst>
                    <a:outerShdw blurRad="38100" dist="38100" dir="2700000" algn="tl">
                      <a:srgbClr val="C0C0C0"/>
                    </a:outerShdw>
                  </a:effectLst>
                  <a:latin typeface="Arial Narrow" panose="020B0606020202030204" pitchFamily="34" charset="0"/>
                  <a:ea typeface="宋体" panose="02010600030101010101" pitchFamily="2" charset="-122"/>
                </a:rPr>
                <a:t>销售部门</a:t>
              </a:r>
            </a:p>
          </p:txBody>
        </p:sp>
        <p:grpSp>
          <p:nvGrpSpPr>
            <p:cNvPr id="72" name="Group 89">
              <a:extLst>
                <a:ext uri="{FF2B5EF4-FFF2-40B4-BE49-F238E27FC236}">
                  <a16:creationId xmlns:a16="http://schemas.microsoft.com/office/drawing/2014/main" id="{8A1951DC-7693-BF99-6002-EE2043744D1D}"/>
                </a:ext>
              </a:extLst>
            </p:cNvPr>
            <p:cNvGrpSpPr>
              <a:grpSpLocks/>
            </p:cNvGrpSpPr>
            <p:nvPr/>
          </p:nvGrpSpPr>
          <p:grpSpPr bwMode="auto">
            <a:xfrm>
              <a:off x="4194" y="3243"/>
              <a:ext cx="971" cy="770"/>
              <a:chOff x="1706" y="1102"/>
              <a:chExt cx="1387" cy="1050"/>
            </a:xfrm>
          </p:grpSpPr>
          <p:pic>
            <p:nvPicPr>
              <p:cNvPr id="75" name="Picture 90" descr="abstract_oval_blue_04">
                <a:extLst>
                  <a:ext uri="{FF2B5EF4-FFF2-40B4-BE49-F238E27FC236}">
                    <a16:creationId xmlns:a16="http://schemas.microsoft.com/office/drawing/2014/main" id="{AA20084D-C5BA-30CF-D5FF-960778FB5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 y="1102"/>
                <a:ext cx="1387"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91" descr="User_UserHalfC01">
                <a:extLst>
                  <a:ext uri="{FF2B5EF4-FFF2-40B4-BE49-F238E27FC236}">
                    <a16:creationId xmlns:a16="http://schemas.microsoft.com/office/drawing/2014/main" id="{C63BC3E2-7C22-A04E-56A7-12650A09B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 y="1631"/>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2" descr="User_UserHalfC01">
                <a:extLst>
                  <a:ext uri="{FF2B5EF4-FFF2-40B4-BE49-F238E27FC236}">
                    <a16:creationId xmlns:a16="http://schemas.microsoft.com/office/drawing/2014/main" id="{567EAC71-CA59-47AE-73F0-5AE54D9E1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 y="1544"/>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93" descr="User_UserHalfC01">
                <a:extLst>
                  <a:ext uri="{FF2B5EF4-FFF2-40B4-BE49-F238E27FC236}">
                    <a16:creationId xmlns:a16="http://schemas.microsoft.com/office/drawing/2014/main" id="{FD113F7D-6954-FC16-7ABA-1502CB4C1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 y="1185"/>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94" descr="User_UserHalfC01">
                <a:extLst>
                  <a:ext uri="{FF2B5EF4-FFF2-40B4-BE49-F238E27FC236}">
                    <a16:creationId xmlns:a16="http://schemas.microsoft.com/office/drawing/2014/main" id="{F1E11412-F2E1-7AAE-DA5D-4D29DCA76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 y="1150"/>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5" descr="User_UserHalfC01">
                <a:extLst>
                  <a:ext uri="{FF2B5EF4-FFF2-40B4-BE49-F238E27FC236}">
                    <a16:creationId xmlns:a16="http://schemas.microsoft.com/office/drawing/2014/main" id="{B11F9DAC-BB35-C939-A3CC-6BAB941D9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1773"/>
                <a:ext cx="1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AutoShape 98">
              <a:extLst>
                <a:ext uri="{FF2B5EF4-FFF2-40B4-BE49-F238E27FC236}">
                  <a16:creationId xmlns:a16="http://schemas.microsoft.com/office/drawing/2014/main" id="{617FF225-BA1B-7A2B-315B-9496978F2923}"/>
                </a:ext>
              </a:extLst>
            </p:cNvPr>
            <p:cNvSpPr>
              <a:spLocks noChangeArrowheads="1"/>
            </p:cNvSpPr>
            <p:nvPr/>
          </p:nvSpPr>
          <p:spPr bwMode="auto">
            <a:xfrm>
              <a:off x="4258" y="3478"/>
              <a:ext cx="793" cy="193"/>
            </a:xfrm>
            <a:prstGeom prst="roundRect">
              <a:avLst>
                <a:gd name="adj" fmla="val 16667"/>
              </a:avLst>
            </a:prstGeom>
            <a:noFill/>
            <a:ln w="9525" algn="ctr">
              <a:noFill/>
              <a:round/>
              <a:headEnd/>
              <a:tailEnd/>
            </a:ln>
            <a:effectLst>
              <a:outerShdw dist="35921" dir="2700000" algn="ctr" rotWithShape="0">
                <a:srgbClr val="AFAFAF"/>
              </a:outerShdw>
            </a:effectLst>
          </p:spPr>
          <p:txBody>
            <a:bodyPr tIns="0" bIns="0"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nSpc>
                  <a:spcPct val="90000"/>
                </a:lnSpc>
                <a:spcBef>
                  <a:spcPct val="40000"/>
                </a:spcBef>
              </a:pPr>
              <a:r>
                <a:rPr lang="zh-CN" altLang="en-US" sz="2000" b="0" dirty="0">
                  <a:solidFill>
                    <a:srgbClr val="FF3300"/>
                  </a:solidFill>
                  <a:effectLst>
                    <a:outerShdw blurRad="38100" dist="38100" dir="2700000" algn="tl">
                      <a:srgbClr val="C0C0C0"/>
                    </a:outerShdw>
                  </a:effectLst>
                  <a:latin typeface="Arial Narrow" panose="020B0606020202030204" pitchFamily="34" charset="0"/>
                  <a:ea typeface="宋体" panose="02010600030101010101" pitchFamily="2" charset="-122"/>
                </a:rPr>
                <a:t>计划部门</a:t>
              </a:r>
            </a:p>
          </p:txBody>
        </p:sp>
        <p:sp>
          <p:nvSpPr>
            <p:cNvPr id="74" name="AutoShape 106">
              <a:extLst>
                <a:ext uri="{FF2B5EF4-FFF2-40B4-BE49-F238E27FC236}">
                  <a16:creationId xmlns:a16="http://schemas.microsoft.com/office/drawing/2014/main" id="{6EEA23F9-609B-4C2E-4167-2E0CC383CEBA}"/>
                </a:ext>
              </a:extLst>
            </p:cNvPr>
            <p:cNvSpPr>
              <a:spLocks noChangeArrowheads="1"/>
            </p:cNvSpPr>
            <p:nvPr/>
          </p:nvSpPr>
          <p:spPr bwMode="auto">
            <a:xfrm>
              <a:off x="384" y="3443"/>
              <a:ext cx="686" cy="420"/>
            </a:xfrm>
            <a:prstGeom prst="roundRect">
              <a:avLst>
                <a:gd name="adj" fmla="val 4167"/>
              </a:avLst>
            </a:prstGeom>
            <a:gradFill rotWithShape="1">
              <a:gsLst>
                <a:gs pos="0">
                  <a:srgbClr val="ADE2A1"/>
                </a:gs>
                <a:gs pos="100000">
                  <a:srgbClr val="E8F6E4"/>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nSpc>
                  <a:spcPct val="85000"/>
                </a:lnSpc>
              </a:pPr>
              <a:r>
                <a:rPr lang="zh-CN" altLang="en-US">
                  <a:latin typeface="Arial Narrow" panose="020B0606020202030204" pitchFamily="34" charset="0"/>
                  <a:ea typeface="宋体" panose="02010600030101010101" pitchFamily="2" charset="-122"/>
                </a:rPr>
                <a:t>用户 </a:t>
              </a:r>
            </a:p>
          </p:txBody>
        </p:sp>
      </p:grpSp>
      <p:grpSp>
        <p:nvGrpSpPr>
          <p:cNvPr id="93" name="Group 112">
            <a:extLst>
              <a:ext uri="{FF2B5EF4-FFF2-40B4-BE49-F238E27FC236}">
                <a16:creationId xmlns:a16="http://schemas.microsoft.com/office/drawing/2014/main" id="{DC52A97B-45D8-60B2-8AE8-DFA95986D9B0}"/>
              </a:ext>
            </a:extLst>
          </p:cNvPr>
          <p:cNvGrpSpPr>
            <a:grpSpLocks/>
          </p:cNvGrpSpPr>
          <p:nvPr/>
        </p:nvGrpSpPr>
        <p:grpSpPr bwMode="auto">
          <a:xfrm>
            <a:off x="2134010" y="2152036"/>
            <a:ext cx="7048500" cy="1049338"/>
            <a:chOff x="440" y="984"/>
            <a:chExt cx="4440" cy="661"/>
          </a:xfrm>
        </p:grpSpPr>
        <p:sp>
          <p:nvSpPr>
            <p:cNvPr id="94" name="AutoShape 35">
              <a:extLst>
                <a:ext uri="{FF2B5EF4-FFF2-40B4-BE49-F238E27FC236}">
                  <a16:creationId xmlns:a16="http://schemas.microsoft.com/office/drawing/2014/main" id="{6862CA50-99A6-558A-5843-17519041DF6B}"/>
                </a:ext>
              </a:extLst>
            </p:cNvPr>
            <p:cNvSpPr>
              <a:spLocks noChangeArrowheads="1"/>
            </p:cNvSpPr>
            <p:nvPr/>
          </p:nvSpPr>
          <p:spPr bwMode="auto">
            <a:xfrm>
              <a:off x="1664" y="1288"/>
              <a:ext cx="272" cy="336"/>
            </a:xfrm>
            <a:prstGeom prst="downArrow">
              <a:avLst>
                <a:gd name="adj1" fmla="val 50000"/>
                <a:gd name="adj2" fmla="val 30882"/>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5" name="AutoShape 68">
              <a:extLst>
                <a:ext uri="{FF2B5EF4-FFF2-40B4-BE49-F238E27FC236}">
                  <a16:creationId xmlns:a16="http://schemas.microsoft.com/office/drawing/2014/main" id="{69B4E976-78EB-D673-5AE8-4DDE5FF2B108}"/>
                </a:ext>
              </a:extLst>
            </p:cNvPr>
            <p:cNvSpPr>
              <a:spLocks noChangeArrowheads="1"/>
            </p:cNvSpPr>
            <p:nvPr/>
          </p:nvSpPr>
          <p:spPr bwMode="auto">
            <a:xfrm>
              <a:off x="3120" y="1285"/>
              <a:ext cx="272" cy="336"/>
            </a:xfrm>
            <a:prstGeom prst="downArrow">
              <a:avLst>
                <a:gd name="adj1" fmla="val 50000"/>
                <a:gd name="adj2" fmla="val 30882"/>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6" name="AutoShape 101">
              <a:extLst>
                <a:ext uri="{FF2B5EF4-FFF2-40B4-BE49-F238E27FC236}">
                  <a16:creationId xmlns:a16="http://schemas.microsoft.com/office/drawing/2014/main" id="{B851FE46-536E-6770-47E8-6023EF0CAFF0}"/>
                </a:ext>
              </a:extLst>
            </p:cNvPr>
            <p:cNvSpPr>
              <a:spLocks noChangeArrowheads="1"/>
            </p:cNvSpPr>
            <p:nvPr/>
          </p:nvSpPr>
          <p:spPr bwMode="auto">
            <a:xfrm>
              <a:off x="4608" y="1309"/>
              <a:ext cx="272" cy="336"/>
            </a:xfrm>
            <a:prstGeom prst="downArrow">
              <a:avLst>
                <a:gd name="adj1" fmla="val 50000"/>
                <a:gd name="adj2" fmla="val 30882"/>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7" name="AutoShape 104">
              <a:extLst>
                <a:ext uri="{FF2B5EF4-FFF2-40B4-BE49-F238E27FC236}">
                  <a16:creationId xmlns:a16="http://schemas.microsoft.com/office/drawing/2014/main" id="{34657C11-A914-DB23-C145-C2FED096F2AE}"/>
                </a:ext>
              </a:extLst>
            </p:cNvPr>
            <p:cNvSpPr>
              <a:spLocks noChangeArrowheads="1"/>
            </p:cNvSpPr>
            <p:nvPr/>
          </p:nvSpPr>
          <p:spPr bwMode="auto">
            <a:xfrm>
              <a:off x="648" y="984"/>
              <a:ext cx="168" cy="632"/>
            </a:xfrm>
            <a:prstGeom prst="downArrow">
              <a:avLst>
                <a:gd name="adj1" fmla="val 50000"/>
                <a:gd name="adj2" fmla="val 94048"/>
              </a:avLst>
            </a:prstGeom>
            <a:gradFill rotWithShape="0">
              <a:gsLst>
                <a:gs pos="0">
                  <a:srgbClr val="71E384"/>
                </a:gs>
                <a:gs pos="100000">
                  <a:srgbClr val="34693D"/>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8" name="Text Box 108">
              <a:extLst>
                <a:ext uri="{FF2B5EF4-FFF2-40B4-BE49-F238E27FC236}">
                  <a16:creationId xmlns:a16="http://schemas.microsoft.com/office/drawing/2014/main" id="{4496F5D1-2E36-D374-CEF8-BD8A29376CEC}"/>
                </a:ext>
              </a:extLst>
            </p:cNvPr>
            <p:cNvSpPr txBox="1">
              <a:spLocks noChangeArrowheads="1"/>
            </p:cNvSpPr>
            <p:nvPr/>
          </p:nvSpPr>
          <p:spPr bwMode="auto">
            <a:xfrm>
              <a:off x="440" y="1088"/>
              <a:ext cx="24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1600">
                  <a:latin typeface="Arial Narrow" panose="020B0606020202030204" pitchFamily="34" charset="0"/>
                  <a:ea typeface="宋体" panose="02010600030101010101" pitchFamily="2" charset="-122"/>
                </a:rPr>
                <a:t>数据</a:t>
              </a:r>
            </a:p>
          </p:txBody>
        </p:sp>
      </p:grpSp>
      <p:grpSp>
        <p:nvGrpSpPr>
          <p:cNvPr id="99" name="Group 114">
            <a:extLst>
              <a:ext uri="{FF2B5EF4-FFF2-40B4-BE49-F238E27FC236}">
                <a16:creationId xmlns:a16="http://schemas.microsoft.com/office/drawing/2014/main" id="{E5FC559A-8B7B-42E4-93D8-6576EEAC405D}"/>
              </a:ext>
            </a:extLst>
          </p:cNvPr>
          <p:cNvGrpSpPr>
            <a:grpSpLocks/>
          </p:cNvGrpSpPr>
          <p:nvPr/>
        </p:nvGrpSpPr>
        <p:grpSpPr bwMode="auto">
          <a:xfrm>
            <a:off x="2095910" y="3841136"/>
            <a:ext cx="7410450" cy="2222500"/>
            <a:chOff x="416" y="2048"/>
            <a:chExt cx="4668" cy="1400"/>
          </a:xfrm>
        </p:grpSpPr>
        <p:pic>
          <p:nvPicPr>
            <p:cNvPr id="100" name="Picture 21" descr="Table">
              <a:extLst>
                <a:ext uri="{FF2B5EF4-FFF2-40B4-BE49-F238E27FC236}">
                  <a16:creationId xmlns:a16="http://schemas.microsoft.com/office/drawing/2014/main" id="{EA004CC2-382B-8ED7-46C1-6AE877AB9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 y="2280"/>
              <a:ext cx="677"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2" descr="Record">
              <a:extLst>
                <a:ext uri="{FF2B5EF4-FFF2-40B4-BE49-F238E27FC236}">
                  <a16:creationId xmlns:a16="http://schemas.microsoft.com/office/drawing/2014/main" id="{02EF3970-5088-621F-22D0-E2841F2AD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4" y="2433"/>
              <a:ext cx="646"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AutoShape 30">
              <a:extLst>
                <a:ext uri="{FF2B5EF4-FFF2-40B4-BE49-F238E27FC236}">
                  <a16:creationId xmlns:a16="http://schemas.microsoft.com/office/drawing/2014/main" id="{7BAA8C91-5CD2-0933-078B-EFE66651FA24}"/>
                </a:ext>
              </a:extLst>
            </p:cNvPr>
            <p:cNvSpPr>
              <a:spLocks noChangeArrowheads="1"/>
            </p:cNvSpPr>
            <p:nvPr/>
          </p:nvSpPr>
          <p:spPr bwMode="auto">
            <a:xfrm>
              <a:off x="1664" y="2064"/>
              <a:ext cx="272" cy="248"/>
            </a:xfrm>
            <a:prstGeom prst="downArrow">
              <a:avLst>
                <a:gd name="adj1" fmla="val 50000"/>
                <a:gd name="adj2" fmla="val 25000"/>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3" name="AutoShape 31">
              <a:extLst>
                <a:ext uri="{FF2B5EF4-FFF2-40B4-BE49-F238E27FC236}">
                  <a16:creationId xmlns:a16="http://schemas.microsoft.com/office/drawing/2014/main" id="{9F570EEF-2F95-7DF7-8797-54327D781360}"/>
                </a:ext>
              </a:extLst>
            </p:cNvPr>
            <p:cNvSpPr>
              <a:spLocks noChangeArrowheads="1"/>
            </p:cNvSpPr>
            <p:nvPr/>
          </p:nvSpPr>
          <p:spPr bwMode="auto">
            <a:xfrm>
              <a:off x="1624" y="3000"/>
              <a:ext cx="272" cy="184"/>
            </a:xfrm>
            <a:prstGeom prst="downArrow">
              <a:avLst>
                <a:gd name="adj1" fmla="val 50000"/>
                <a:gd name="adj2" fmla="val 25000"/>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104" name="Picture 54" descr="Table">
              <a:extLst>
                <a:ext uri="{FF2B5EF4-FFF2-40B4-BE49-F238E27FC236}">
                  <a16:creationId xmlns:a16="http://schemas.microsoft.com/office/drawing/2014/main" id="{D2CB5DB0-C1D1-D776-1BA9-77506B8AFB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 y="2277"/>
              <a:ext cx="677"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55" descr="Record">
              <a:extLst>
                <a:ext uri="{FF2B5EF4-FFF2-40B4-BE49-F238E27FC236}">
                  <a16:creationId xmlns:a16="http://schemas.microsoft.com/office/drawing/2014/main" id="{1855EAA0-A284-446A-847E-697F3BFCC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 y="2430"/>
              <a:ext cx="646"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AutoShape 63">
              <a:extLst>
                <a:ext uri="{FF2B5EF4-FFF2-40B4-BE49-F238E27FC236}">
                  <a16:creationId xmlns:a16="http://schemas.microsoft.com/office/drawing/2014/main" id="{64189D79-F0F4-32BB-F27C-A2B3AAFBDCC5}"/>
                </a:ext>
              </a:extLst>
            </p:cNvPr>
            <p:cNvSpPr>
              <a:spLocks noChangeArrowheads="1"/>
            </p:cNvSpPr>
            <p:nvPr/>
          </p:nvSpPr>
          <p:spPr bwMode="auto">
            <a:xfrm>
              <a:off x="3120" y="2061"/>
              <a:ext cx="272" cy="248"/>
            </a:xfrm>
            <a:prstGeom prst="downArrow">
              <a:avLst>
                <a:gd name="adj1" fmla="val 50000"/>
                <a:gd name="adj2" fmla="val 25000"/>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7" name="AutoShape 64">
              <a:extLst>
                <a:ext uri="{FF2B5EF4-FFF2-40B4-BE49-F238E27FC236}">
                  <a16:creationId xmlns:a16="http://schemas.microsoft.com/office/drawing/2014/main" id="{B8D68AA9-39FD-4DF1-4B4C-AF1BF5FF986A}"/>
                </a:ext>
              </a:extLst>
            </p:cNvPr>
            <p:cNvSpPr>
              <a:spLocks noChangeArrowheads="1"/>
            </p:cNvSpPr>
            <p:nvPr/>
          </p:nvSpPr>
          <p:spPr bwMode="auto">
            <a:xfrm>
              <a:off x="3080" y="2997"/>
              <a:ext cx="272" cy="184"/>
            </a:xfrm>
            <a:prstGeom prst="downArrow">
              <a:avLst>
                <a:gd name="adj1" fmla="val 50000"/>
                <a:gd name="adj2" fmla="val 25000"/>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108" name="Picture 87" descr="Table">
              <a:extLst>
                <a:ext uri="{FF2B5EF4-FFF2-40B4-BE49-F238E27FC236}">
                  <a16:creationId xmlns:a16="http://schemas.microsoft.com/office/drawing/2014/main" id="{B4AFE69A-5F1C-DE81-8496-566076677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 y="2301"/>
              <a:ext cx="677"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88" descr="Record">
              <a:extLst>
                <a:ext uri="{FF2B5EF4-FFF2-40B4-BE49-F238E27FC236}">
                  <a16:creationId xmlns:a16="http://schemas.microsoft.com/office/drawing/2014/main" id="{331DF652-5298-02BB-D3AA-03F9D8D2A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2454"/>
              <a:ext cx="646"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AutoShape 96">
              <a:extLst>
                <a:ext uri="{FF2B5EF4-FFF2-40B4-BE49-F238E27FC236}">
                  <a16:creationId xmlns:a16="http://schemas.microsoft.com/office/drawing/2014/main" id="{106C8A61-A683-77EB-8101-6E8811CB9C5D}"/>
                </a:ext>
              </a:extLst>
            </p:cNvPr>
            <p:cNvSpPr>
              <a:spLocks noChangeArrowheads="1"/>
            </p:cNvSpPr>
            <p:nvPr/>
          </p:nvSpPr>
          <p:spPr bwMode="auto">
            <a:xfrm>
              <a:off x="4608" y="2085"/>
              <a:ext cx="272" cy="248"/>
            </a:xfrm>
            <a:prstGeom prst="downArrow">
              <a:avLst>
                <a:gd name="adj1" fmla="val 50000"/>
                <a:gd name="adj2" fmla="val 25000"/>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1" name="AutoShape 97">
              <a:extLst>
                <a:ext uri="{FF2B5EF4-FFF2-40B4-BE49-F238E27FC236}">
                  <a16:creationId xmlns:a16="http://schemas.microsoft.com/office/drawing/2014/main" id="{73B61779-B9DA-09F6-80F8-91F369CE35AF}"/>
                </a:ext>
              </a:extLst>
            </p:cNvPr>
            <p:cNvSpPr>
              <a:spLocks noChangeArrowheads="1"/>
            </p:cNvSpPr>
            <p:nvPr/>
          </p:nvSpPr>
          <p:spPr bwMode="auto">
            <a:xfrm>
              <a:off x="4568" y="3021"/>
              <a:ext cx="272" cy="184"/>
            </a:xfrm>
            <a:prstGeom prst="downArrow">
              <a:avLst>
                <a:gd name="adj1" fmla="val 50000"/>
                <a:gd name="adj2" fmla="val 25000"/>
              </a:avLst>
            </a:prstGeom>
            <a:solidFill>
              <a:srgbClr val="FF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2" name="AutoShape 107">
              <a:extLst>
                <a:ext uri="{FF2B5EF4-FFF2-40B4-BE49-F238E27FC236}">
                  <a16:creationId xmlns:a16="http://schemas.microsoft.com/office/drawing/2014/main" id="{F8DB611B-6C5B-7909-3897-EA20DF7833FD}"/>
                </a:ext>
              </a:extLst>
            </p:cNvPr>
            <p:cNvSpPr>
              <a:spLocks noChangeArrowheads="1"/>
            </p:cNvSpPr>
            <p:nvPr/>
          </p:nvSpPr>
          <p:spPr bwMode="auto">
            <a:xfrm>
              <a:off x="640" y="2048"/>
              <a:ext cx="192" cy="1400"/>
            </a:xfrm>
            <a:prstGeom prst="downArrow">
              <a:avLst>
                <a:gd name="adj1" fmla="val 50000"/>
                <a:gd name="adj2" fmla="val 182292"/>
              </a:avLst>
            </a:prstGeom>
            <a:gradFill rotWithShape="0">
              <a:gsLst>
                <a:gs pos="0">
                  <a:srgbClr val="71E384"/>
                </a:gs>
                <a:gs pos="100000">
                  <a:srgbClr val="34693D"/>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3" name="Text Box 109">
              <a:extLst>
                <a:ext uri="{FF2B5EF4-FFF2-40B4-BE49-F238E27FC236}">
                  <a16:creationId xmlns:a16="http://schemas.microsoft.com/office/drawing/2014/main" id="{70577967-950D-74BC-4EC6-A86DDB49F429}"/>
                </a:ext>
              </a:extLst>
            </p:cNvPr>
            <p:cNvSpPr txBox="1">
              <a:spLocks noChangeArrowheads="1"/>
            </p:cNvSpPr>
            <p:nvPr/>
          </p:nvSpPr>
          <p:spPr bwMode="auto">
            <a:xfrm>
              <a:off x="416" y="2368"/>
              <a:ext cx="2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latin typeface="Arial Narrow" panose="020B0606020202030204" pitchFamily="34" charset="0"/>
                  <a:ea typeface="宋体" panose="02010600030101010101" pitchFamily="2" charset="-122"/>
                </a:rPr>
                <a:t>报表</a:t>
              </a:r>
            </a:p>
          </p:txBody>
        </p:sp>
      </p:grpSp>
    </p:spTree>
    <p:extLst>
      <p:ext uri="{BB962C8B-B14F-4D97-AF65-F5344CB8AC3E}">
        <p14:creationId xmlns:p14="http://schemas.microsoft.com/office/powerpoint/2010/main" val="275523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7" presetClass="entr" presetSubtype="1" fill="hold" nodeType="afterEffect">
                                  <p:stCondLst>
                                    <p:cond delay="0"/>
                                  </p:stCondLst>
                                  <p:childTnLst>
                                    <p:set>
                                      <p:cBhvr>
                                        <p:cTn id="9" dur="1" fill="hold">
                                          <p:stCondLst>
                                            <p:cond delay="0"/>
                                          </p:stCondLst>
                                        </p:cTn>
                                        <p:tgtEl>
                                          <p:spTgt spid="93"/>
                                        </p:tgtEl>
                                        <p:attrNameLst>
                                          <p:attrName>style.visibility</p:attrName>
                                        </p:attrNameLst>
                                      </p:cBhvr>
                                      <p:to>
                                        <p:strVal val="visible"/>
                                      </p:to>
                                    </p:set>
                                    <p:anim calcmode="lin" valueType="num">
                                      <p:cBhvr>
                                        <p:cTn id="10" dur="500" fill="hold"/>
                                        <p:tgtEl>
                                          <p:spTgt spid="93"/>
                                        </p:tgtEl>
                                        <p:attrNameLst>
                                          <p:attrName>ppt_x</p:attrName>
                                        </p:attrNameLst>
                                      </p:cBhvr>
                                      <p:tavLst>
                                        <p:tav tm="0">
                                          <p:val>
                                            <p:strVal val="#ppt_x"/>
                                          </p:val>
                                        </p:tav>
                                        <p:tav tm="100000">
                                          <p:val>
                                            <p:strVal val="#ppt_x"/>
                                          </p:val>
                                        </p:tav>
                                      </p:tavLst>
                                    </p:anim>
                                    <p:anim calcmode="lin" valueType="num">
                                      <p:cBhvr>
                                        <p:cTn id="11" dur="500" fill="hold"/>
                                        <p:tgtEl>
                                          <p:spTgt spid="93"/>
                                        </p:tgtEl>
                                        <p:attrNameLst>
                                          <p:attrName>ppt_y</p:attrName>
                                        </p:attrNameLst>
                                      </p:cBhvr>
                                      <p:tavLst>
                                        <p:tav tm="0">
                                          <p:val>
                                            <p:strVal val="#ppt_y-#ppt_h/2"/>
                                          </p:val>
                                        </p:tav>
                                        <p:tav tm="100000">
                                          <p:val>
                                            <p:strVal val="#ppt_y"/>
                                          </p:val>
                                        </p:tav>
                                      </p:tavLst>
                                    </p:anim>
                                    <p:anim calcmode="lin" valueType="num">
                                      <p:cBhvr>
                                        <p:cTn id="12" dur="500" fill="hold"/>
                                        <p:tgtEl>
                                          <p:spTgt spid="93"/>
                                        </p:tgtEl>
                                        <p:attrNameLst>
                                          <p:attrName>ppt_w</p:attrName>
                                        </p:attrNameLst>
                                      </p:cBhvr>
                                      <p:tavLst>
                                        <p:tav tm="0">
                                          <p:val>
                                            <p:strVal val="#ppt_w"/>
                                          </p:val>
                                        </p:tav>
                                        <p:tav tm="100000">
                                          <p:val>
                                            <p:strVal val="#ppt_w"/>
                                          </p:val>
                                        </p:tav>
                                      </p:tavLst>
                                    </p:anim>
                                    <p:anim calcmode="lin" valueType="num">
                                      <p:cBhvr>
                                        <p:cTn id="13" dur="500" fill="hold"/>
                                        <p:tgtEl>
                                          <p:spTgt spid="9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7" presetClass="entr" presetSubtype="1"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ppt_x</p:attrName>
                                        </p:attrNameLst>
                                      </p:cBhvr>
                                      <p:tavLst>
                                        <p:tav tm="0">
                                          <p:val>
                                            <p:strVal val="#ppt_x"/>
                                          </p:val>
                                        </p:tav>
                                        <p:tav tm="100000">
                                          <p:val>
                                            <p:strVal val="#ppt_x"/>
                                          </p:val>
                                        </p:tav>
                                      </p:tavLst>
                                    </p:anim>
                                    <p:anim calcmode="lin" valueType="num">
                                      <p:cBhvr>
                                        <p:cTn id="18" dur="500" fill="hold"/>
                                        <p:tgtEl>
                                          <p:spTgt spid="59"/>
                                        </p:tgtEl>
                                        <p:attrNameLst>
                                          <p:attrName>ppt_y</p:attrName>
                                        </p:attrNameLst>
                                      </p:cBhvr>
                                      <p:tavLst>
                                        <p:tav tm="0">
                                          <p:val>
                                            <p:strVal val="#ppt_y-#ppt_h/2"/>
                                          </p:val>
                                        </p:tav>
                                        <p:tav tm="100000">
                                          <p:val>
                                            <p:strVal val="#ppt_y"/>
                                          </p:val>
                                        </p:tav>
                                      </p:tavLst>
                                    </p:anim>
                                    <p:anim calcmode="lin" valueType="num">
                                      <p:cBhvr>
                                        <p:cTn id="19" dur="500" fill="hold"/>
                                        <p:tgtEl>
                                          <p:spTgt spid="59"/>
                                        </p:tgtEl>
                                        <p:attrNameLst>
                                          <p:attrName>ppt_w</p:attrName>
                                        </p:attrNameLst>
                                      </p:cBhvr>
                                      <p:tavLst>
                                        <p:tav tm="0">
                                          <p:val>
                                            <p:strVal val="#ppt_w"/>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17" presetClass="entr" presetSubtype="1" fill="hold" nodeType="afterEffect">
                                  <p:stCondLst>
                                    <p:cond delay="0"/>
                                  </p:stCondLst>
                                  <p:childTnLst>
                                    <p:set>
                                      <p:cBhvr>
                                        <p:cTn id="23" dur="1" fill="hold">
                                          <p:stCondLst>
                                            <p:cond delay="0"/>
                                          </p:stCondLst>
                                        </p:cTn>
                                        <p:tgtEl>
                                          <p:spTgt spid="99"/>
                                        </p:tgtEl>
                                        <p:attrNameLst>
                                          <p:attrName>style.visibility</p:attrName>
                                        </p:attrNameLst>
                                      </p:cBhvr>
                                      <p:to>
                                        <p:strVal val="visible"/>
                                      </p:to>
                                    </p:set>
                                    <p:anim calcmode="lin" valueType="num">
                                      <p:cBhvr>
                                        <p:cTn id="24" dur="500" fill="hold"/>
                                        <p:tgtEl>
                                          <p:spTgt spid="99"/>
                                        </p:tgtEl>
                                        <p:attrNameLst>
                                          <p:attrName>ppt_x</p:attrName>
                                        </p:attrNameLst>
                                      </p:cBhvr>
                                      <p:tavLst>
                                        <p:tav tm="0">
                                          <p:val>
                                            <p:strVal val="#ppt_x"/>
                                          </p:val>
                                        </p:tav>
                                        <p:tav tm="100000">
                                          <p:val>
                                            <p:strVal val="#ppt_x"/>
                                          </p:val>
                                        </p:tav>
                                      </p:tavLst>
                                    </p:anim>
                                    <p:anim calcmode="lin" valueType="num">
                                      <p:cBhvr>
                                        <p:cTn id="25" dur="500" fill="hold"/>
                                        <p:tgtEl>
                                          <p:spTgt spid="99"/>
                                        </p:tgtEl>
                                        <p:attrNameLst>
                                          <p:attrName>ppt_y</p:attrName>
                                        </p:attrNameLst>
                                      </p:cBhvr>
                                      <p:tavLst>
                                        <p:tav tm="0">
                                          <p:val>
                                            <p:strVal val="#ppt_y-#ppt_h/2"/>
                                          </p:val>
                                        </p:tav>
                                        <p:tav tm="100000">
                                          <p:val>
                                            <p:strVal val="#ppt_y"/>
                                          </p:val>
                                        </p:tav>
                                      </p:tavLst>
                                    </p:anim>
                                    <p:anim calcmode="lin" valueType="num">
                                      <p:cBhvr>
                                        <p:cTn id="26" dur="500" fill="hold"/>
                                        <p:tgtEl>
                                          <p:spTgt spid="99"/>
                                        </p:tgtEl>
                                        <p:attrNameLst>
                                          <p:attrName>ppt_w</p:attrName>
                                        </p:attrNameLst>
                                      </p:cBhvr>
                                      <p:tavLst>
                                        <p:tav tm="0">
                                          <p:val>
                                            <p:strVal val="#ppt_w"/>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17" presetClass="entr" presetSubtype="1"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ppt_x</p:attrName>
                                        </p:attrNameLst>
                                      </p:cBhvr>
                                      <p:tavLst>
                                        <p:tav tm="0">
                                          <p:val>
                                            <p:strVal val="#ppt_x"/>
                                          </p:val>
                                        </p:tav>
                                        <p:tav tm="100000">
                                          <p:val>
                                            <p:strVal val="#ppt_x"/>
                                          </p:val>
                                        </p:tav>
                                      </p:tavLst>
                                    </p:anim>
                                    <p:anim calcmode="lin" valueType="num">
                                      <p:cBhvr>
                                        <p:cTn id="32" dur="500" fill="hold"/>
                                        <p:tgtEl>
                                          <p:spTgt spid="67"/>
                                        </p:tgtEl>
                                        <p:attrNameLst>
                                          <p:attrName>ppt_y</p:attrName>
                                        </p:attrNameLst>
                                      </p:cBhvr>
                                      <p:tavLst>
                                        <p:tav tm="0">
                                          <p:val>
                                            <p:strVal val="#ppt_y-#ppt_h/2"/>
                                          </p:val>
                                        </p:tav>
                                        <p:tav tm="100000">
                                          <p:val>
                                            <p:strVal val="#ppt_y"/>
                                          </p:val>
                                        </p:tav>
                                      </p:tavLst>
                                    </p:anim>
                                    <p:anim calcmode="lin" valueType="num">
                                      <p:cBhvr>
                                        <p:cTn id="33" dur="500" fill="hold"/>
                                        <p:tgtEl>
                                          <p:spTgt spid="67"/>
                                        </p:tgtEl>
                                        <p:attrNameLst>
                                          <p:attrName>ppt_w</p:attrName>
                                        </p:attrNameLst>
                                      </p:cBhvr>
                                      <p:tavLst>
                                        <p:tav tm="0">
                                          <p:val>
                                            <p:strVal val="#ppt_w"/>
                                          </p:val>
                                        </p:tav>
                                        <p:tav tm="100000">
                                          <p:val>
                                            <p:strVal val="#ppt_w"/>
                                          </p:val>
                                        </p:tav>
                                      </p:tavLst>
                                    </p:anim>
                                    <p:anim calcmode="lin" valueType="num">
                                      <p:cBhvr>
                                        <p:cTn id="34" dur="500" fill="hold"/>
                                        <p:tgtEl>
                                          <p:spTgt spid="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9E9C4-8D2A-1723-4764-E732D565F8F7}"/>
              </a:ext>
            </a:extLst>
          </p:cNvPr>
          <p:cNvSpPr>
            <a:spLocks noGrp="1"/>
          </p:cNvSpPr>
          <p:nvPr>
            <p:ph type="body" sz="quarter" idx="10"/>
          </p:nvPr>
        </p:nvSpPr>
        <p:spPr>
          <a:xfrm>
            <a:off x="1587196" y="340254"/>
            <a:ext cx="5128235" cy="530225"/>
          </a:xfrm>
        </p:spPr>
        <p:txBody>
          <a:bodyPr/>
          <a:lstStyle/>
          <a:p>
            <a:r>
              <a:rPr lang="en-CA" dirty="0"/>
              <a:t>2.5 </a:t>
            </a:r>
            <a:r>
              <a:rPr lang="zh-CN" altLang="en-US" dirty="0"/>
              <a:t>数据存储与分析技术</a:t>
            </a:r>
            <a:endParaRPr lang="en-CA" dirty="0"/>
          </a:p>
          <a:p>
            <a:endParaRPr lang="en-CA" dirty="0"/>
          </a:p>
        </p:txBody>
      </p:sp>
      <p:graphicFrame>
        <p:nvGraphicFramePr>
          <p:cNvPr id="6" name="Object 17">
            <a:extLst>
              <a:ext uri="{FF2B5EF4-FFF2-40B4-BE49-F238E27FC236}">
                <a16:creationId xmlns:a16="http://schemas.microsoft.com/office/drawing/2014/main" id="{72E48ADC-76DC-0451-04F6-1D84F9BAF947}"/>
              </a:ext>
            </a:extLst>
          </p:cNvPr>
          <p:cNvGraphicFramePr>
            <a:graphicFrameLocks noChangeAspect="1"/>
          </p:cNvGraphicFramePr>
          <p:nvPr>
            <p:extLst>
              <p:ext uri="{D42A27DB-BD31-4B8C-83A1-F6EECF244321}">
                <p14:modId xmlns:p14="http://schemas.microsoft.com/office/powerpoint/2010/main" val="431338176"/>
              </p:ext>
            </p:extLst>
          </p:nvPr>
        </p:nvGraphicFramePr>
        <p:xfrm>
          <a:off x="108770" y="1243730"/>
          <a:ext cx="2863850"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6146" name="Object 17">
                        <a:extLst>
                          <a:ext uri="{FF2B5EF4-FFF2-40B4-BE49-F238E27FC236}">
                            <a16:creationId xmlns:a16="http://schemas.microsoft.com/office/drawing/2014/main" id="{5B4F9B52-1260-8694-0A1E-595ED7C46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0" y="1243730"/>
                        <a:ext cx="286385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8" name="Text Box 3">
            <a:extLst>
              <a:ext uri="{FF2B5EF4-FFF2-40B4-BE49-F238E27FC236}">
                <a16:creationId xmlns:a16="http://schemas.microsoft.com/office/drawing/2014/main" id="{41DE2504-2B7D-9EAC-9695-AA45DCB2CCBC}"/>
              </a:ext>
            </a:extLst>
          </p:cNvPr>
          <p:cNvSpPr txBox="1">
            <a:spLocks noChangeArrowheads="1"/>
          </p:cNvSpPr>
          <p:nvPr/>
        </p:nvSpPr>
        <p:spPr bwMode="auto">
          <a:xfrm>
            <a:off x="118295" y="1229442"/>
            <a:ext cx="2790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buClr>
                <a:srgbClr val="FF0066"/>
              </a:buClr>
              <a:buSzPct val="150000"/>
              <a:buFont typeface="Wingdings" panose="05000000000000000000" pitchFamily="2" charset="2"/>
              <a:buNone/>
            </a:pPr>
            <a:r>
              <a:rPr kumimoji="1" lang="zh-CN" altLang="en-US" sz="2800">
                <a:solidFill>
                  <a:schemeClr val="bg1"/>
                </a:solidFill>
                <a:latin typeface="Times New Roman" panose="02020603050405020304" pitchFamily="18" charset="0"/>
                <a:ea typeface="楷体_GB2312" pitchFamily="49" charset="-122"/>
              </a:rPr>
              <a:t>数据库管理阶段</a:t>
            </a:r>
          </a:p>
        </p:txBody>
      </p:sp>
      <p:sp>
        <p:nvSpPr>
          <p:cNvPr id="10" name="Rectangle 52">
            <a:extLst>
              <a:ext uri="{FF2B5EF4-FFF2-40B4-BE49-F238E27FC236}">
                <a16:creationId xmlns:a16="http://schemas.microsoft.com/office/drawing/2014/main" id="{E324C03E-8439-3E87-EFAF-13AB8221FB3B}"/>
              </a:ext>
            </a:extLst>
          </p:cNvPr>
          <p:cNvSpPr>
            <a:spLocks noChangeArrowheads="1"/>
          </p:cNvSpPr>
          <p:nvPr/>
        </p:nvSpPr>
        <p:spPr bwMode="auto">
          <a:xfrm>
            <a:off x="137345" y="1940642"/>
            <a:ext cx="6108700" cy="533400"/>
          </a:xfrm>
          <a:prstGeom prst="rect">
            <a:avLst/>
          </a:prstGeom>
          <a:noFill/>
          <a:ln w="9525">
            <a:noFill/>
            <a:miter lim="800000"/>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0000"/>
              </a:lnSpc>
              <a:buClr>
                <a:srgbClr val="DC0081"/>
              </a:buClr>
              <a:buFont typeface="Wingdings" panose="05000000000000000000" pitchFamily="2" charset="2"/>
              <a:buNone/>
            </a:pPr>
            <a:r>
              <a:rPr lang="zh-CN" altLang="en-US" sz="300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数据库环境下数据管理的优点是：</a:t>
            </a:r>
          </a:p>
        </p:txBody>
      </p:sp>
      <p:sp>
        <p:nvSpPr>
          <p:cNvPr id="12" name="Rectangle 6">
            <a:extLst>
              <a:ext uri="{FF2B5EF4-FFF2-40B4-BE49-F238E27FC236}">
                <a16:creationId xmlns:a16="http://schemas.microsoft.com/office/drawing/2014/main" id="{195FFB9B-B8A7-6355-7DC5-6DAC13B347C0}"/>
              </a:ext>
            </a:extLst>
          </p:cNvPr>
          <p:cNvSpPr>
            <a:spLocks noChangeArrowheads="1"/>
          </p:cNvSpPr>
          <p:nvPr/>
        </p:nvSpPr>
        <p:spPr bwMode="auto">
          <a:xfrm>
            <a:off x="253233" y="2626442"/>
            <a:ext cx="72961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Blip>
                <a:blip r:embed="rId4"/>
              </a:buBlip>
            </a:pPr>
            <a:r>
              <a:rPr lang="zh-CN" altLang="en-US" sz="2800" b="0">
                <a:solidFill>
                  <a:srgbClr val="996633"/>
                </a:solidFill>
                <a:latin typeface="楷体_GB2312" pitchFamily="49" charset="-122"/>
                <a:ea typeface="楷体_GB2312" pitchFamily="49" charset="-122"/>
              </a:rPr>
              <a:t>数据共享</a:t>
            </a:r>
          </a:p>
          <a:p>
            <a:pPr algn="l">
              <a:lnSpc>
                <a:spcPct val="90000"/>
              </a:lnSpc>
              <a:spcBef>
                <a:spcPct val="40000"/>
              </a:spcBef>
              <a:buClr>
                <a:srgbClr val="8DACD0"/>
              </a:buClr>
              <a:buSzPct val="70000"/>
              <a:buFont typeface="Wingdings" panose="05000000000000000000" pitchFamily="2" charset="2"/>
              <a:buBlip>
                <a:blip r:embed="rId4"/>
              </a:buBlip>
            </a:pPr>
            <a:r>
              <a:rPr lang="zh-CN" altLang="en-US" sz="2800" b="0">
                <a:solidFill>
                  <a:srgbClr val="996633"/>
                </a:solidFill>
                <a:latin typeface="楷体_GB2312" pitchFamily="49" charset="-122"/>
                <a:ea typeface="楷体_GB2312" pitchFamily="49" charset="-122"/>
              </a:rPr>
              <a:t>减少数据冗余</a:t>
            </a:r>
          </a:p>
          <a:p>
            <a:pPr algn="l">
              <a:lnSpc>
                <a:spcPct val="90000"/>
              </a:lnSpc>
              <a:spcBef>
                <a:spcPct val="40000"/>
              </a:spcBef>
              <a:buClr>
                <a:srgbClr val="8DACD0"/>
              </a:buClr>
              <a:buSzPct val="70000"/>
              <a:buFont typeface="Wingdings" panose="05000000000000000000" pitchFamily="2" charset="2"/>
              <a:buBlip>
                <a:blip r:embed="rId4"/>
              </a:buBlip>
            </a:pPr>
            <a:r>
              <a:rPr lang="zh-CN" altLang="en-US" sz="2800" b="0">
                <a:solidFill>
                  <a:srgbClr val="996633"/>
                </a:solidFill>
                <a:latin typeface="楷体_GB2312" pitchFamily="49" charset="-122"/>
                <a:ea typeface="楷体_GB2312" pitchFamily="49" charset="-122"/>
              </a:rPr>
              <a:t>提高了数据的一致性</a:t>
            </a:r>
          </a:p>
          <a:p>
            <a:pPr algn="l">
              <a:lnSpc>
                <a:spcPct val="90000"/>
              </a:lnSpc>
              <a:spcBef>
                <a:spcPct val="40000"/>
              </a:spcBef>
              <a:buClr>
                <a:srgbClr val="8DACD0"/>
              </a:buClr>
              <a:buSzPct val="70000"/>
              <a:buFont typeface="Wingdings" panose="05000000000000000000" pitchFamily="2" charset="2"/>
              <a:buBlip>
                <a:blip r:embed="rId4"/>
              </a:buBlip>
            </a:pPr>
            <a:r>
              <a:rPr lang="zh-CN" altLang="en-US" sz="2800" b="0">
                <a:solidFill>
                  <a:srgbClr val="996633"/>
                </a:solidFill>
                <a:latin typeface="楷体_GB2312" pitchFamily="49" charset="-122"/>
                <a:ea typeface="楷体_GB2312" pitchFamily="49" charset="-122"/>
              </a:rPr>
              <a:t>数据与应用程序之间的独立性</a:t>
            </a:r>
          </a:p>
          <a:p>
            <a:pPr algn="l">
              <a:lnSpc>
                <a:spcPct val="90000"/>
              </a:lnSpc>
              <a:spcBef>
                <a:spcPct val="40000"/>
              </a:spcBef>
              <a:buClr>
                <a:srgbClr val="8DACD0"/>
              </a:buClr>
              <a:buSzPct val="70000"/>
              <a:buFont typeface="Wingdings" panose="05000000000000000000" pitchFamily="2" charset="2"/>
              <a:buBlip>
                <a:blip r:embed="rId4"/>
              </a:buBlip>
            </a:pPr>
            <a:r>
              <a:rPr lang="zh-CN" altLang="en-US" sz="2800" b="0">
                <a:solidFill>
                  <a:srgbClr val="996633"/>
                </a:solidFill>
                <a:latin typeface="楷体_GB2312" pitchFamily="49" charset="-122"/>
                <a:ea typeface="楷体_GB2312" pitchFamily="49" charset="-122"/>
              </a:rPr>
              <a:t>提高了数据的安全性</a:t>
            </a:r>
            <a:endParaRPr lang="en-US" altLang="zh-CN" sz="2800" b="0">
              <a:solidFill>
                <a:srgbClr val="996633"/>
              </a:solidFill>
              <a:latin typeface="楷体_GB2312" pitchFamily="49" charset="-122"/>
              <a:ea typeface="楷体_GB2312" pitchFamily="49" charset="-122"/>
            </a:endParaRPr>
          </a:p>
        </p:txBody>
      </p:sp>
    </p:spTree>
    <p:extLst>
      <p:ext uri="{BB962C8B-B14F-4D97-AF65-F5344CB8AC3E}">
        <p14:creationId xmlns:p14="http://schemas.microsoft.com/office/powerpoint/2010/main" val="193007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58477-DA84-2526-99B1-89485045CE87}"/>
              </a:ext>
            </a:extLst>
          </p:cNvPr>
          <p:cNvSpPr>
            <a:spLocks noGrp="1"/>
          </p:cNvSpPr>
          <p:nvPr>
            <p:ph type="body" sz="quarter" idx="10"/>
          </p:nvPr>
        </p:nvSpPr>
        <p:spPr>
          <a:xfrm>
            <a:off x="1587197" y="340254"/>
            <a:ext cx="4931028" cy="530225"/>
          </a:xfrm>
        </p:spPr>
        <p:txBody>
          <a:bodyPr/>
          <a:lstStyle/>
          <a:p>
            <a:r>
              <a:rPr lang="en-CA" dirty="0"/>
              <a:t>2.5 </a:t>
            </a:r>
            <a:r>
              <a:rPr lang="zh-CN" altLang="en-US" dirty="0"/>
              <a:t>数据存储与分析技术</a:t>
            </a:r>
            <a:endParaRPr lang="en-CA" dirty="0"/>
          </a:p>
          <a:p>
            <a:endParaRPr lang="en-CA" dirty="0"/>
          </a:p>
        </p:txBody>
      </p:sp>
      <p:grpSp>
        <p:nvGrpSpPr>
          <p:cNvPr id="3" name="Group 314">
            <a:extLst>
              <a:ext uri="{FF2B5EF4-FFF2-40B4-BE49-F238E27FC236}">
                <a16:creationId xmlns:a16="http://schemas.microsoft.com/office/drawing/2014/main" id="{7E945892-05E7-C273-FF4B-30FD60676EC6}"/>
              </a:ext>
            </a:extLst>
          </p:cNvPr>
          <p:cNvGrpSpPr>
            <a:grpSpLocks/>
          </p:cNvGrpSpPr>
          <p:nvPr/>
        </p:nvGrpSpPr>
        <p:grpSpPr bwMode="auto">
          <a:xfrm>
            <a:off x="1074122" y="1121083"/>
            <a:ext cx="7902730" cy="5663175"/>
            <a:chOff x="0" y="144"/>
            <a:chExt cx="5760" cy="4024"/>
          </a:xfrm>
        </p:grpSpPr>
        <p:sp>
          <p:nvSpPr>
            <p:cNvPr id="4" name="Line 2">
              <a:extLst>
                <a:ext uri="{FF2B5EF4-FFF2-40B4-BE49-F238E27FC236}">
                  <a16:creationId xmlns:a16="http://schemas.microsoft.com/office/drawing/2014/main" id="{926D2C72-DE38-8614-1028-3909EF5AF34B}"/>
                </a:ext>
              </a:extLst>
            </p:cNvPr>
            <p:cNvSpPr>
              <a:spLocks noChangeShapeType="1"/>
            </p:cNvSpPr>
            <p:nvPr/>
          </p:nvSpPr>
          <p:spPr bwMode="auto">
            <a:xfrm flipH="1">
              <a:off x="3968" y="2297"/>
              <a:ext cx="524" cy="351"/>
            </a:xfrm>
            <a:prstGeom prst="line">
              <a:avLst/>
            </a:prstGeom>
            <a:noFill/>
            <a:ln w="25400">
              <a:solidFill>
                <a:srgbClr val="CC00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5" name="Text Box 3">
              <a:extLst>
                <a:ext uri="{FF2B5EF4-FFF2-40B4-BE49-F238E27FC236}">
                  <a16:creationId xmlns:a16="http://schemas.microsoft.com/office/drawing/2014/main" id="{15706939-84E4-3309-3639-BCF3DDC3AD47}"/>
                </a:ext>
              </a:extLst>
            </p:cNvPr>
            <p:cNvSpPr txBox="1">
              <a:spLocks noChangeArrowheads="1"/>
            </p:cNvSpPr>
            <p:nvPr/>
          </p:nvSpPr>
          <p:spPr bwMode="auto">
            <a:xfrm>
              <a:off x="2006" y="2480"/>
              <a:ext cx="15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zh-CN" sz="1600">
                  <a:latin typeface="Arial Narrow" panose="020B0606020202030204" pitchFamily="34" charset="0"/>
                  <a:ea typeface="宋体" panose="02010600030101010101" pitchFamily="2" charset="-122"/>
                </a:rPr>
                <a:t>Windows  NT 10／Unix</a:t>
              </a:r>
            </a:p>
          </p:txBody>
        </p:sp>
        <p:sp>
          <p:nvSpPr>
            <p:cNvPr id="6" name="Text Box 4">
              <a:extLst>
                <a:ext uri="{FF2B5EF4-FFF2-40B4-BE49-F238E27FC236}">
                  <a16:creationId xmlns:a16="http://schemas.microsoft.com/office/drawing/2014/main" id="{3BF57BDD-1730-9267-EA53-35B4B4F7B722}"/>
                </a:ext>
              </a:extLst>
            </p:cNvPr>
            <p:cNvSpPr txBox="1">
              <a:spLocks noChangeArrowheads="1"/>
            </p:cNvSpPr>
            <p:nvPr/>
          </p:nvSpPr>
          <p:spPr bwMode="auto">
            <a:xfrm>
              <a:off x="2901" y="3561"/>
              <a:ext cx="23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en-US" altLang="zh-CN" sz="1600" b="0">
                  <a:latin typeface="Arial Narrow" panose="020B0606020202030204" pitchFamily="34" charset="0"/>
                  <a:ea typeface="宋体" panose="02010600030101010101" pitchFamily="2" charset="-122"/>
                </a:rPr>
                <a:t>DBMS (Oraccle／DB2／SQL Server／Sybase )</a:t>
              </a:r>
            </a:p>
          </p:txBody>
        </p:sp>
        <p:sp>
          <p:nvSpPr>
            <p:cNvPr id="7" name="Text Box 5">
              <a:extLst>
                <a:ext uri="{FF2B5EF4-FFF2-40B4-BE49-F238E27FC236}">
                  <a16:creationId xmlns:a16="http://schemas.microsoft.com/office/drawing/2014/main" id="{A6D5F92D-4FF5-1A2C-4165-2000314991F0}"/>
                </a:ext>
              </a:extLst>
            </p:cNvPr>
            <p:cNvSpPr txBox="1">
              <a:spLocks noChangeArrowheads="1"/>
            </p:cNvSpPr>
            <p:nvPr/>
          </p:nvSpPr>
          <p:spPr bwMode="auto">
            <a:xfrm>
              <a:off x="2244" y="1326"/>
              <a:ext cx="8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财务管理程序</a:t>
              </a:r>
            </a:p>
          </p:txBody>
        </p:sp>
        <p:sp>
          <p:nvSpPr>
            <p:cNvPr id="8" name="Line 6">
              <a:extLst>
                <a:ext uri="{FF2B5EF4-FFF2-40B4-BE49-F238E27FC236}">
                  <a16:creationId xmlns:a16="http://schemas.microsoft.com/office/drawing/2014/main" id="{5B5E01C7-98D3-1275-197E-F50349F099EA}"/>
                </a:ext>
              </a:extLst>
            </p:cNvPr>
            <p:cNvSpPr>
              <a:spLocks noChangeShapeType="1"/>
            </p:cNvSpPr>
            <p:nvPr/>
          </p:nvSpPr>
          <p:spPr bwMode="auto">
            <a:xfrm flipH="1">
              <a:off x="1501" y="926"/>
              <a:ext cx="1019" cy="582"/>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 name="Text Box 7">
              <a:extLst>
                <a:ext uri="{FF2B5EF4-FFF2-40B4-BE49-F238E27FC236}">
                  <a16:creationId xmlns:a16="http://schemas.microsoft.com/office/drawing/2014/main" id="{910976D4-D4BB-155F-E8FC-40A2188FC666}"/>
                </a:ext>
              </a:extLst>
            </p:cNvPr>
            <p:cNvSpPr txBox="1">
              <a:spLocks noChangeArrowheads="1"/>
            </p:cNvSpPr>
            <p:nvPr/>
          </p:nvSpPr>
          <p:spPr bwMode="auto">
            <a:xfrm>
              <a:off x="1511" y="1952"/>
              <a:ext cx="15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en-US" altLang="zh-CN" sz="1600">
                  <a:latin typeface="Arial Narrow" panose="020B0606020202030204" pitchFamily="34" charset="0"/>
                  <a:ea typeface="宋体" panose="02010600030101010101" pitchFamily="2" charset="-122"/>
                </a:rPr>
                <a:t>Windows  NT 10／Unix</a:t>
              </a:r>
            </a:p>
          </p:txBody>
        </p:sp>
        <p:sp>
          <p:nvSpPr>
            <p:cNvPr id="10" name="Line 8">
              <a:extLst>
                <a:ext uri="{FF2B5EF4-FFF2-40B4-BE49-F238E27FC236}">
                  <a16:creationId xmlns:a16="http://schemas.microsoft.com/office/drawing/2014/main" id="{D6CC0C10-942E-959B-700C-634EE80C02FF}"/>
                </a:ext>
              </a:extLst>
            </p:cNvPr>
            <p:cNvSpPr>
              <a:spLocks noChangeShapeType="1"/>
            </p:cNvSpPr>
            <p:nvPr/>
          </p:nvSpPr>
          <p:spPr bwMode="auto">
            <a:xfrm flipH="1">
              <a:off x="4128" y="1805"/>
              <a:ext cx="640" cy="388"/>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nvGrpSpPr>
            <p:cNvPr id="11" name="Group 9">
              <a:extLst>
                <a:ext uri="{FF2B5EF4-FFF2-40B4-BE49-F238E27FC236}">
                  <a16:creationId xmlns:a16="http://schemas.microsoft.com/office/drawing/2014/main" id="{6350421D-90A8-AE56-538B-F6066023DB3D}"/>
                </a:ext>
              </a:extLst>
            </p:cNvPr>
            <p:cNvGrpSpPr>
              <a:grpSpLocks/>
            </p:cNvGrpSpPr>
            <p:nvPr/>
          </p:nvGrpSpPr>
          <p:grpSpPr bwMode="auto">
            <a:xfrm>
              <a:off x="3504" y="2336"/>
              <a:ext cx="1064" cy="1104"/>
              <a:chOff x="3496" y="2304"/>
              <a:chExt cx="1064" cy="1104"/>
            </a:xfrm>
          </p:grpSpPr>
          <p:grpSp>
            <p:nvGrpSpPr>
              <p:cNvPr id="278" name="Group 10">
                <a:extLst>
                  <a:ext uri="{FF2B5EF4-FFF2-40B4-BE49-F238E27FC236}">
                    <a16:creationId xmlns:a16="http://schemas.microsoft.com/office/drawing/2014/main" id="{1809D655-3235-465A-98F5-36DC58B1698E}"/>
                  </a:ext>
                </a:extLst>
              </p:cNvPr>
              <p:cNvGrpSpPr>
                <a:grpSpLocks/>
              </p:cNvGrpSpPr>
              <p:nvPr/>
            </p:nvGrpSpPr>
            <p:grpSpPr bwMode="auto">
              <a:xfrm>
                <a:off x="3496" y="2304"/>
                <a:ext cx="626" cy="1012"/>
                <a:chOff x="3496" y="2304"/>
                <a:chExt cx="626" cy="1012"/>
              </a:xfrm>
            </p:grpSpPr>
            <p:sp>
              <p:nvSpPr>
                <p:cNvPr id="291" name="Freeform 11">
                  <a:extLst>
                    <a:ext uri="{FF2B5EF4-FFF2-40B4-BE49-F238E27FC236}">
                      <a16:creationId xmlns:a16="http://schemas.microsoft.com/office/drawing/2014/main" id="{DBF8533E-BD72-816A-FB3C-CBFCB614A6FC}"/>
                    </a:ext>
                  </a:extLst>
                </p:cNvPr>
                <p:cNvSpPr>
                  <a:spLocks/>
                </p:cNvSpPr>
                <p:nvPr/>
              </p:nvSpPr>
              <p:spPr bwMode="auto">
                <a:xfrm>
                  <a:off x="3498" y="2304"/>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rgbClr val="CCFFFF"/>
                </a:solidFill>
                <a:ln w="19050" cap="rnd" cmpd="sng">
                  <a:solidFill>
                    <a:schemeClr val="tx1"/>
                  </a:solidFill>
                  <a:prstDash val="solid"/>
                  <a:round/>
                  <a:headEnd type="none" w="med" len="med"/>
                  <a:tailEnd type="none" w="med" len="med"/>
                </a:ln>
              </p:spPr>
              <p:txBody>
                <a:bodyPr/>
                <a:lstStyle/>
                <a:p>
                  <a:endParaRPr lang="en-CA"/>
                </a:p>
              </p:txBody>
            </p:sp>
            <p:sp>
              <p:nvSpPr>
                <p:cNvPr id="292" name="Freeform 12">
                  <a:extLst>
                    <a:ext uri="{FF2B5EF4-FFF2-40B4-BE49-F238E27FC236}">
                      <a16:creationId xmlns:a16="http://schemas.microsoft.com/office/drawing/2014/main" id="{BE39FD51-6EB5-CE15-79A0-A71546B1BFB2}"/>
                    </a:ext>
                  </a:extLst>
                </p:cNvPr>
                <p:cNvSpPr>
                  <a:spLocks/>
                </p:cNvSpPr>
                <p:nvPr/>
              </p:nvSpPr>
              <p:spPr bwMode="auto">
                <a:xfrm>
                  <a:off x="3508" y="3057"/>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336699"/>
                </a:solidFill>
                <a:ln w="19050" cap="rnd" cmpd="sng">
                  <a:solidFill>
                    <a:schemeClr val="tx1"/>
                  </a:solidFill>
                  <a:prstDash val="solid"/>
                  <a:round/>
                  <a:headEnd type="none" w="med" len="med"/>
                  <a:tailEnd type="none" w="med" len="med"/>
                </a:ln>
              </p:spPr>
              <p:txBody>
                <a:bodyPr/>
                <a:lstStyle/>
                <a:p>
                  <a:endParaRPr lang="en-CA"/>
                </a:p>
              </p:txBody>
            </p:sp>
            <p:sp>
              <p:nvSpPr>
                <p:cNvPr id="293" name="Freeform 13">
                  <a:extLst>
                    <a:ext uri="{FF2B5EF4-FFF2-40B4-BE49-F238E27FC236}">
                      <a16:creationId xmlns:a16="http://schemas.microsoft.com/office/drawing/2014/main" id="{D1B25022-F297-090C-B75D-6F82A7D6C741}"/>
                    </a:ext>
                  </a:extLst>
                </p:cNvPr>
                <p:cNvSpPr>
                  <a:spLocks/>
                </p:cNvSpPr>
                <p:nvPr/>
              </p:nvSpPr>
              <p:spPr bwMode="auto">
                <a:xfrm>
                  <a:off x="3770" y="2364"/>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006699"/>
                    </a:gs>
                    <a:gs pos="100000">
                      <a:srgbClr val="3399FF"/>
                    </a:gs>
                  </a:gsLst>
                  <a:path path="rect">
                    <a:fillToRect l="100000" t="100000"/>
                  </a:path>
                </a:gradFill>
                <a:ln w="19050" cap="rnd" cmpd="sng">
                  <a:solidFill>
                    <a:schemeClr val="tx1"/>
                  </a:solidFill>
                  <a:prstDash val="solid"/>
                  <a:round/>
                  <a:headEnd type="none" w="med" len="med"/>
                  <a:tailEnd type="none" w="med" len="med"/>
                </a:ln>
              </p:spPr>
              <p:txBody>
                <a:bodyPr/>
                <a:lstStyle/>
                <a:p>
                  <a:endParaRPr lang="en-CA"/>
                </a:p>
              </p:txBody>
            </p:sp>
            <p:sp>
              <p:nvSpPr>
                <p:cNvPr id="294" name="Freeform 14">
                  <a:extLst>
                    <a:ext uri="{FF2B5EF4-FFF2-40B4-BE49-F238E27FC236}">
                      <a16:creationId xmlns:a16="http://schemas.microsoft.com/office/drawing/2014/main" id="{C79B6AB4-3405-A532-3999-B721D34C3949}"/>
                    </a:ext>
                  </a:extLst>
                </p:cNvPr>
                <p:cNvSpPr>
                  <a:spLocks/>
                </p:cNvSpPr>
                <p:nvPr/>
              </p:nvSpPr>
              <p:spPr bwMode="auto">
                <a:xfrm>
                  <a:off x="3496" y="2452"/>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66CCFF"/>
                    </a:gs>
                    <a:gs pos="100000">
                      <a:srgbClr val="3366CC"/>
                    </a:gs>
                  </a:gsLst>
                  <a:lin ang="5400000" scaled="1"/>
                </a:gradFill>
                <a:ln w="19050" cap="rnd" cmpd="sng">
                  <a:solidFill>
                    <a:schemeClr val="tx1"/>
                  </a:solidFill>
                  <a:prstDash val="solid"/>
                  <a:round/>
                  <a:headEnd type="none" w="med" len="med"/>
                  <a:tailEnd type="none" w="med" len="med"/>
                </a:ln>
              </p:spPr>
              <p:txBody>
                <a:bodyPr/>
                <a:lstStyle/>
                <a:p>
                  <a:endParaRPr lang="en-CA"/>
                </a:p>
              </p:txBody>
            </p:sp>
            <p:sp>
              <p:nvSpPr>
                <p:cNvPr id="295" name="Line 15">
                  <a:extLst>
                    <a:ext uri="{FF2B5EF4-FFF2-40B4-BE49-F238E27FC236}">
                      <a16:creationId xmlns:a16="http://schemas.microsoft.com/office/drawing/2014/main" id="{9935B4AC-B782-B847-0863-F8B4DB1DF5D9}"/>
                    </a:ext>
                  </a:extLst>
                </p:cNvPr>
                <p:cNvSpPr>
                  <a:spLocks noChangeShapeType="1"/>
                </p:cNvSpPr>
                <p:nvPr/>
              </p:nvSpPr>
              <p:spPr bwMode="auto">
                <a:xfrm>
                  <a:off x="3535" y="3154"/>
                  <a:ext cx="192" cy="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96" name="Oval 16">
                  <a:extLst>
                    <a:ext uri="{FF2B5EF4-FFF2-40B4-BE49-F238E27FC236}">
                      <a16:creationId xmlns:a16="http://schemas.microsoft.com/office/drawing/2014/main" id="{10BF7959-52B1-4ACE-1896-EBFC2F8267A6}"/>
                    </a:ext>
                  </a:extLst>
                </p:cNvPr>
                <p:cNvSpPr>
                  <a:spLocks noChangeArrowheads="1"/>
                </p:cNvSpPr>
                <p:nvPr/>
              </p:nvSpPr>
              <p:spPr bwMode="auto">
                <a:xfrm>
                  <a:off x="3528" y="2493"/>
                  <a:ext cx="31" cy="17"/>
                </a:xfrm>
                <a:prstGeom prst="ellipse">
                  <a:avLst/>
                </a:prstGeom>
                <a:solidFill>
                  <a:srgbClr val="CC0099"/>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 name="Line 17">
                  <a:extLst>
                    <a:ext uri="{FF2B5EF4-FFF2-40B4-BE49-F238E27FC236}">
                      <a16:creationId xmlns:a16="http://schemas.microsoft.com/office/drawing/2014/main" id="{E5E36DF5-E3F5-677C-B7DA-050601A21B6F}"/>
                    </a:ext>
                  </a:extLst>
                </p:cNvPr>
                <p:cNvSpPr>
                  <a:spLocks noChangeShapeType="1"/>
                </p:cNvSpPr>
                <p:nvPr/>
              </p:nvSpPr>
              <p:spPr bwMode="auto">
                <a:xfrm>
                  <a:off x="3535" y="3116"/>
                  <a:ext cx="192" cy="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98" name="Line 18">
                  <a:extLst>
                    <a:ext uri="{FF2B5EF4-FFF2-40B4-BE49-F238E27FC236}">
                      <a16:creationId xmlns:a16="http://schemas.microsoft.com/office/drawing/2014/main" id="{2DB7E293-CAD7-F1B2-8F7B-FCD409101308}"/>
                    </a:ext>
                  </a:extLst>
                </p:cNvPr>
                <p:cNvSpPr>
                  <a:spLocks noChangeShapeType="1"/>
                </p:cNvSpPr>
                <p:nvPr/>
              </p:nvSpPr>
              <p:spPr bwMode="auto">
                <a:xfrm>
                  <a:off x="3535" y="3078"/>
                  <a:ext cx="192" cy="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99" name="Line 19">
                  <a:extLst>
                    <a:ext uri="{FF2B5EF4-FFF2-40B4-BE49-F238E27FC236}">
                      <a16:creationId xmlns:a16="http://schemas.microsoft.com/office/drawing/2014/main" id="{745FD117-6EBC-97AA-09AC-6FAFEEAFF5DA}"/>
                    </a:ext>
                  </a:extLst>
                </p:cNvPr>
                <p:cNvSpPr>
                  <a:spLocks noChangeShapeType="1"/>
                </p:cNvSpPr>
                <p:nvPr/>
              </p:nvSpPr>
              <p:spPr bwMode="auto">
                <a:xfrm>
                  <a:off x="3535" y="3041"/>
                  <a:ext cx="192" cy="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0" name="Line 20">
                  <a:extLst>
                    <a:ext uri="{FF2B5EF4-FFF2-40B4-BE49-F238E27FC236}">
                      <a16:creationId xmlns:a16="http://schemas.microsoft.com/office/drawing/2014/main" id="{B7FD09C7-8408-1955-E56E-B57FBE6807DB}"/>
                    </a:ext>
                  </a:extLst>
                </p:cNvPr>
                <p:cNvSpPr>
                  <a:spLocks noChangeShapeType="1"/>
                </p:cNvSpPr>
                <p:nvPr/>
              </p:nvSpPr>
              <p:spPr bwMode="auto">
                <a:xfrm>
                  <a:off x="3535" y="3002"/>
                  <a:ext cx="192" cy="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1" name="Freeform 21">
                  <a:extLst>
                    <a:ext uri="{FF2B5EF4-FFF2-40B4-BE49-F238E27FC236}">
                      <a16:creationId xmlns:a16="http://schemas.microsoft.com/office/drawing/2014/main" id="{7FADD271-3E2C-2F1F-6CE2-0589D5715C45}"/>
                    </a:ext>
                  </a:extLst>
                </p:cNvPr>
                <p:cNvSpPr>
                  <a:spLocks/>
                </p:cNvSpPr>
                <p:nvPr/>
              </p:nvSpPr>
              <p:spPr bwMode="auto">
                <a:xfrm>
                  <a:off x="3538" y="2638"/>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19050"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02" name="Freeform 22">
                  <a:extLst>
                    <a:ext uri="{FF2B5EF4-FFF2-40B4-BE49-F238E27FC236}">
                      <a16:creationId xmlns:a16="http://schemas.microsoft.com/office/drawing/2014/main" id="{0B816A46-6D7E-2E3E-4F5F-2F4CA6CDC614}"/>
                    </a:ext>
                  </a:extLst>
                </p:cNvPr>
                <p:cNvSpPr>
                  <a:spLocks/>
                </p:cNvSpPr>
                <p:nvPr/>
              </p:nvSpPr>
              <p:spPr bwMode="auto">
                <a:xfrm>
                  <a:off x="3518" y="2568"/>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1905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03" name="Freeform 23">
                  <a:extLst>
                    <a:ext uri="{FF2B5EF4-FFF2-40B4-BE49-F238E27FC236}">
                      <a16:creationId xmlns:a16="http://schemas.microsoft.com/office/drawing/2014/main" id="{69D9922F-94BB-75EC-24D1-08FD42DBF450}"/>
                    </a:ext>
                  </a:extLst>
                </p:cNvPr>
                <p:cNvSpPr>
                  <a:spLocks/>
                </p:cNvSpPr>
                <p:nvPr/>
              </p:nvSpPr>
              <p:spPr bwMode="auto">
                <a:xfrm>
                  <a:off x="3532" y="2591"/>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1905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04" name="Line 24">
                  <a:extLst>
                    <a:ext uri="{FF2B5EF4-FFF2-40B4-BE49-F238E27FC236}">
                      <a16:creationId xmlns:a16="http://schemas.microsoft.com/office/drawing/2014/main" id="{CD01C18C-AA62-5D15-A5EF-AD39B1229CE9}"/>
                    </a:ext>
                  </a:extLst>
                </p:cNvPr>
                <p:cNvSpPr>
                  <a:spLocks noChangeShapeType="1"/>
                </p:cNvSpPr>
                <p:nvPr/>
              </p:nvSpPr>
              <p:spPr bwMode="auto">
                <a:xfrm>
                  <a:off x="3533" y="2672"/>
                  <a:ext cx="187" cy="43"/>
                </a:xfrm>
                <a:prstGeom prst="line">
                  <a:avLst/>
                </a:prstGeom>
                <a:noFill/>
                <a:ln w="190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5" name="Line 25">
                  <a:extLst>
                    <a:ext uri="{FF2B5EF4-FFF2-40B4-BE49-F238E27FC236}">
                      <a16:creationId xmlns:a16="http://schemas.microsoft.com/office/drawing/2014/main" id="{54074084-B0D1-2D4B-1A8A-286B49C68FC3}"/>
                    </a:ext>
                  </a:extLst>
                </p:cNvPr>
                <p:cNvSpPr>
                  <a:spLocks noChangeShapeType="1"/>
                </p:cNvSpPr>
                <p:nvPr/>
              </p:nvSpPr>
              <p:spPr bwMode="auto">
                <a:xfrm>
                  <a:off x="3533" y="2747"/>
                  <a:ext cx="189" cy="43"/>
                </a:xfrm>
                <a:prstGeom prst="line">
                  <a:avLst/>
                </a:prstGeom>
                <a:noFill/>
                <a:ln w="190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6" name="Line 26">
                  <a:extLst>
                    <a:ext uri="{FF2B5EF4-FFF2-40B4-BE49-F238E27FC236}">
                      <a16:creationId xmlns:a16="http://schemas.microsoft.com/office/drawing/2014/main" id="{BFB81182-9E19-6972-29A9-902D7CF0A047}"/>
                    </a:ext>
                  </a:extLst>
                </p:cNvPr>
                <p:cNvSpPr>
                  <a:spLocks noChangeShapeType="1"/>
                </p:cNvSpPr>
                <p:nvPr/>
              </p:nvSpPr>
              <p:spPr bwMode="auto">
                <a:xfrm>
                  <a:off x="3533" y="2840"/>
                  <a:ext cx="180" cy="43"/>
                </a:xfrm>
                <a:prstGeom prst="line">
                  <a:avLst/>
                </a:prstGeom>
                <a:noFill/>
                <a:ln w="190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7" name="Freeform 27">
                  <a:extLst>
                    <a:ext uri="{FF2B5EF4-FFF2-40B4-BE49-F238E27FC236}">
                      <a16:creationId xmlns:a16="http://schemas.microsoft.com/office/drawing/2014/main" id="{AA1A3AAD-3BF2-2163-4B53-7E2F06D17182}"/>
                    </a:ext>
                  </a:extLst>
                </p:cNvPr>
                <p:cNvSpPr>
                  <a:spLocks/>
                </p:cNvSpPr>
                <p:nvPr/>
              </p:nvSpPr>
              <p:spPr bwMode="auto">
                <a:xfrm>
                  <a:off x="3589" y="2635"/>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5F5F5F"/>
                </a:solidFill>
                <a:ln>
                  <a:noFill/>
                </a:ln>
                <a:extLst>
                  <a:ext uri="{91240B29-F687-4F45-9708-019B960494DF}">
                    <a14:hiddenLine xmlns:a14="http://schemas.microsoft.com/office/drawing/2010/main" w="19050" cap="rnd" cmpd="sng">
                      <a:solidFill>
                        <a:srgbClr val="000000"/>
                      </a:solidFill>
                      <a:prstDash val="solid"/>
                      <a:round/>
                      <a:headEnd type="none" w="med" len="med"/>
                      <a:tailEnd type="none" w="med" len="med"/>
                    </a14:hiddenLine>
                  </a:ext>
                </a:extLst>
              </p:spPr>
              <p:txBody>
                <a:bodyPr/>
                <a:lstStyle/>
                <a:p>
                  <a:endParaRPr lang="en-CA"/>
                </a:p>
              </p:txBody>
            </p:sp>
            <p:sp>
              <p:nvSpPr>
                <p:cNvPr id="308" name="Line 28">
                  <a:extLst>
                    <a:ext uri="{FF2B5EF4-FFF2-40B4-BE49-F238E27FC236}">
                      <a16:creationId xmlns:a16="http://schemas.microsoft.com/office/drawing/2014/main" id="{D09ECFC5-D7A5-8F72-C721-E77767239D0A}"/>
                    </a:ext>
                  </a:extLst>
                </p:cNvPr>
                <p:cNvSpPr>
                  <a:spLocks noChangeShapeType="1"/>
                </p:cNvSpPr>
                <p:nvPr/>
              </p:nvSpPr>
              <p:spPr bwMode="auto">
                <a:xfrm>
                  <a:off x="3560" y="2641"/>
                  <a:ext cx="138" cy="30"/>
                </a:xfrm>
                <a:prstGeom prst="line">
                  <a:avLst/>
                </a:prstGeom>
                <a:noFill/>
                <a:ln w="19050">
                  <a:solidFill>
                    <a:srgbClr val="5F5F5F"/>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9" name="Freeform 29">
                  <a:extLst>
                    <a:ext uri="{FF2B5EF4-FFF2-40B4-BE49-F238E27FC236}">
                      <a16:creationId xmlns:a16="http://schemas.microsoft.com/office/drawing/2014/main" id="{490B93C0-72DB-2DFE-2388-0D93732CF9EE}"/>
                    </a:ext>
                  </a:extLst>
                </p:cNvPr>
                <p:cNvSpPr>
                  <a:spLocks/>
                </p:cNvSpPr>
                <p:nvPr/>
              </p:nvSpPr>
              <p:spPr bwMode="auto">
                <a:xfrm>
                  <a:off x="3546" y="2778"/>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006699"/>
                </a:solidFill>
                <a:ln>
                  <a:noFill/>
                </a:ln>
                <a:extLst>
                  <a:ext uri="{91240B29-F687-4F45-9708-019B960494DF}">
                    <a14:hiddenLine xmlns:a14="http://schemas.microsoft.com/office/drawing/2010/main" w="19050" cap="rnd" cmpd="sng">
                      <a:solidFill>
                        <a:srgbClr val="000000"/>
                      </a:solidFill>
                      <a:prstDash val="solid"/>
                      <a:round/>
                      <a:headEnd type="none" w="med" len="med"/>
                      <a:tailEnd type="none" w="med" len="med"/>
                    </a14:hiddenLine>
                  </a:ext>
                </a:extLst>
              </p:spPr>
              <p:txBody>
                <a:bodyPr/>
                <a:lstStyle/>
                <a:p>
                  <a:endParaRPr lang="en-CA"/>
                </a:p>
              </p:txBody>
            </p:sp>
            <p:sp>
              <p:nvSpPr>
                <p:cNvPr id="310" name="Freeform 30">
                  <a:extLst>
                    <a:ext uri="{FF2B5EF4-FFF2-40B4-BE49-F238E27FC236}">
                      <a16:creationId xmlns:a16="http://schemas.microsoft.com/office/drawing/2014/main" id="{7CBEA56F-5045-5E27-A685-B415CD44FE0B}"/>
                    </a:ext>
                  </a:extLst>
                </p:cNvPr>
                <p:cNvSpPr>
                  <a:spLocks/>
                </p:cNvSpPr>
                <p:nvPr/>
              </p:nvSpPr>
              <p:spPr bwMode="auto">
                <a:xfrm>
                  <a:off x="3546" y="2871"/>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006699"/>
                </a:solidFill>
                <a:ln>
                  <a:noFill/>
                </a:ln>
                <a:extLst>
                  <a:ext uri="{91240B29-F687-4F45-9708-019B960494DF}">
                    <a14:hiddenLine xmlns:a14="http://schemas.microsoft.com/office/drawing/2010/main" w="19050" cap="rnd" cmpd="sng">
                      <a:solidFill>
                        <a:srgbClr val="000000"/>
                      </a:solidFill>
                      <a:prstDash val="solid"/>
                      <a:round/>
                      <a:headEnd type="none" w="med" len="med"/>
                      <a:tailEnd type="none" w="med" len="med"/>
                    </a14:hiddenLine>
                  </a:ext>
                </a:extLst>
              </p:spPr>
              <p:txBody>
                <a:bodyPr/>
                <a:lstStyle/>
                <a:p>
                  <a:endParaRPr lang="en-CA"/>
                </a:p>
              </p:txBody>
            </p:sp>
            <p:sp>
              <p:nvSpPr>
                <p:cNvPr id="311" name="Freeform 31">
                  <a:extLst>
                    <a:ext uri="{FF2B5EF4-FFF2-40B4-BE49-F238E27FC236}">
                      <a16:creationId xmlns:a16="http://schemas.microsoft.com/office/drawing/2014/main" id="{75D99BD4-F076-820B-B679-6391B8A714EA}"/>
                    </a:ext>
                  </a:extLst>
                </p:cNvPr>
                <p:cNvSpPr>
                  <a:spLocks/>
                </p:cNvSpPr>
                <p:nvPr/>
              </p:nvSpPr>
              <p:spPr bwMode="auto">
                <a:xfrm>
                  <a:off x="3543" y="2694"/>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006699"/>
                </a:solidFill>
                <a:ln>
                  <a:noFill/>
                </a:ln>
                <a:extLst>
                  <a:ext uri="{91240B29-F687-4F45-9708-019B960494DF}">
                    <a14:hiddenLine xmlns:a14="http://schemas.microsoft.com/office/drawing/2010/main" w="19050" cap="rnd" cmpd="sng">
                      <a:solidFill>
                        <a:srgbClr val="000000"/>
                      </a:solidFill>
                      <a:prstDash val="solid"/>
                      <a:round/>
                      <a:headEnd type="none" w="med" len="med"/>
                      <a:tailEnd type="none" w="med" len="med"/>
                    </a14:hiddenLine>
                  </a:ext>
                </a:extLst>
              </p:spPr>
              <p:txBody>
                <a:bodyPr/>
                <a:lstStyle/>
                <a:p>
                  <a:endParaRPr lang="en-CA"/>
                </a:p>
              </p:txBody>
            </p:sp>
            <p:sp>
              <p:nvSpPr>
                <p:cNvPr id="312" name="Line 32">
                  <a:extLst>
                    <a:ext uri="{FF2B5EF4-FFF2-40B4-BE49-F238E27FC236}">
                      <a16:creationId xmlns:a16="http://schemas.microsoft.com/office/drawing/2014/main" id="{389E403A-42FE-C32F-BBB0-72C671599912}"/>
                    </a:ext>
                  </a:extLst>
                </p:cNvPr>
                <p:cNvSpPr>
                  <a:spLocks noChangeShapeType="1"/>
                </p:cNvSpPr>
                <p:nvPr/>
              </p:nvSpPr>
              <p:spPr bwMode="auto">
                <a:xfrm flipH="1" flipV="1">
                  <a:off x="3665" y="2741"/>
                  <a:ext cx="33" cy="8"/>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13" name="Line 33">
                  <a:extLst>
                    <a:ext uri="{FF2B5EF4-FFF2-40B4-BE49-F238E27FC236}">
                      <a16:creationId xmlns:a16="http://schemas.microsoft.com/office/drawing/2014/main" id="{BC6A6761-D957-A456-680B-2251B54990C0}"/>
                    </a:ext>
                  </a:extLst>
                </p:cNvPr>
                <p:cNvSpPr>
                  <a:spLocks noChangeShapeType="1"/>
                </p:cNvSpPr>
                <p:nvPr/>
              </p:nvSpPr>
              <p:spPr bwMode="auto">
                <a:xfrm flipH="1" flipV="1">
                  <a:off x="3665" y="2823"/>
                  <a:ext cx="33" cy="7"/>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314" name="Line 34">
                  <a:extLst>
                    <a:ext uri="{FF2B5EF4-FFF2-40B4-BE49-F238E27FC236}">
                      <a16:creationId xmlns:a16="http://schemas.microsoft.com/office/drawing/2014/main" id="{A270B0A6-412A-1953-AE36-4E25E3C45617}"/>
                    </a:ext>
                  </a:extLst>
                </p:cNvPr>
                <p:cNvSpPr>
                  <a:spLocks noChangeShapeType="1"/>
                </p:cNvSpPr>
                <p:nvPr/>
              </p:nvSpPr>
              <p:spPr bwMode="auto">
                <a:xfrm flipH="1" flipV="1">
                  <a:off x="3665" y="2922"/>
                  <a:ext cx="33" cy="8"/>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grpSp>
          <p:grpSp>
            <p:nvGrpSpPr>
              <p:cNvPr id="279" name="Group 35">
                <a:extLst>
                  <a:ext uri="{FF2B5EF4-FFF2-40B4-BE49-F238E27FC236}">
                    <a16:creationId xmlns:a16="http://schemas.microsoft.com/office/drawing/2014/main" id="{72B52151-DBA3-6054-5B24-BABDC24AEF7E}"/>
                  </a:ext>
                </a:extLst>
              </p:cNvPr>
              <p:cNvGrpSpPr>
                <a:grpSpLocks/>
              </p:cNvGrpSpPr>
              <p:nvPr/>
            </p:nvGrpSpPr>
            <p:grpSpPr bwMode="auto">
              <a:xfrm>
                <a:off x="3846" y="2736"/>
                <a:ext cx="714" cy="672"/>
                <a:chOff x="3846" y="2736"/>
                <a:chExt cx="714" cy="672"/>
              </a:xfrm>
            </p:grpSpPr>
            <p:sp>
              <p:nvSpPr>
                <p:cNvPr id="280" name="Freeform 36">
                  <a:extLst>
                    <a:ext uri="{FF2B5EF4-FFF2-40B4-BE49-F238E27FC236}">
                      <a16:creationId xmlns:a16="http://schemas.microsoft.com/office/drawing/2014/main" id="{2543E744-C6C2-6657-BB7C-F257FC75859D}"/>
                    </a:ext>
                  </a:extLst>
                </p:cNvPr>
                <p:cNvSpPr>
                  <a:spLocks/>
                </p:cNvSpPr>
                <p:nvPr/>
              </p:nvSpPr>
              <p:spPr bwMode="auto">
                <a:xfrm>
                  <a:off x="3900" y="3173"/>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66CCFF"/>
                </a:solidFill>
                <a:ln w="19050" cap="rnd" cmpd="sng">
                  <a:solidFill>
                    <a:srgbClr val="000000"/>
                  </a:solidFill>
                  <a:prstDash val="solid"/>
                  <a:round/>
                  <a:headEnd type="none" w="med" len="med"/>
                  <a:tailEnd type="none" w="med" len="med"/>
                </a:ln>
              </p:spPr>
              <p:txBody>
                <a:bodyPr/>
                <a:lstStyle/>
                <a:p>
                  <a:endParaRPr lang="en-CA"/>
                </a:p>
              </p:txBody>
            </p:sp>
            <p:sp>
              <p:nvSpPr>
                <p:cNvPr id="281" name="Freeform 37">
                  <a:extLst>
                    <a:ext uri="{FF2B5EF4-FFF2-40B4-BE49-F238E27FC236}">
                      <a16:creationId xmlns:a16="http://schemas.microsoft.com/office/drawing/2014/main" id="{2023D327-AF68-BB23-04B2-363AD812346F}"/>
                    </a:ext>
                  </a:extLst>
                </p:cNvPr>
                <p:cNvSpPr>
                  <a:spLocks/>
                </p:cNvSpPr>
                <p:nvPr/>
              </p:nvSpPr>
              <p:spPr bwMode="auto">
                <a:xfrm>
                  <a:off x="3907" y="3178"/>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006699"/>
                </a:solidFill>
                <a:ln>
                  <a:noFill/>
                </a:ln>
                <a:extLst>
                  <a:ext uri="{91240B29-F687-4F45-9708-019B960494DF}">
                    <a14:hiddenLine xmlns:a14="http://schemas.microsoft.com/office/drawing/2010/main" w="19050" cap="rnd" cmpd="sng">
                      <a:solidFill>
                        <a:srgbClr val="000000"/>
                      </a:solidFill>
                      <a:prstDash val="solid"/>
                      <a:round/>
                      <a:headEnd type="none" w="med" len="med"/>
                      <a:tailEnd type="none" w="med" len="med"/>
                    </a14:hiddenLine>
                  </a:ext>
                </a:extLst>
              </p:spPr>
              <p:txBody>
                <a:bodyPr/>
                <a:lstStyle/>
                <a:p>
                  <a:endParaRPr lang="en-CA"/>
                </a:p>
              </p:txBody>
            </p:sp>
            <p:sp>
              <p:nvSpPr>
                <p:cNvPr id="282" name="Oval 38">
                  <a:extLst>
                    <a:ext uri="{FF2B5EF4-FFF2-40B4-BE49-F238E27FC236}">
                      <a16:creationId xmlns:a16="http://schemas.microsoft.com/office/drawing/2014/main" id="{E356D730-FFA6-E2E5-A1B0-51903D6BE6F6}"/>
                    </a:ext>
                  </a:extLst>
                </p:cNvPr>
                <p:cNvSpPr>
                  <a:spLocks noChangeArrowheads="1"/>
                </p:cNvSpPr>
                <p:nvPr/>
              </p:nvSpPr>
              <p:spPr bwMode="auto">
                <a:xfrm>
                  <a:off x="4041" y="3229"/>
                  <a:ext cx="280" cy="112"/>
                </a:xfrm>
                <a:prstGeom prst="ellipse">
                  <a:avLst/>
                </a:prstGeom>
                <a:solidFill>
                  <a:srgbClr val="0099CC"/>
                </a:solidFill>
                <a:ln w="19050"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83" name="Freeform 39">
                  <a:extLst>
                    <a:ext uri="{FF2B5EF4-FFF2-40B4-BE49-F238E27FC236}">
                      <a16:creationId xmlns:a16="http://schemas.microsoft.com/office/drawing/2014/main" id="{291BE361-CEEC-02AB-6C1C-CD7A6C2AF384}"/>
                    </a:ext>
                  </a:extLst>
                </p:cNvPr>
                <p:cNvSpPr>
                  <a:spLocks/>
                </p:cNvSpPr>
                <p:nvPr/>
              </p:nvSpPr>
              <p:spPr bwMode="auto">
                <a:xfrm>
                  <a:off x="3888" y="3233"/>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0099CC"/>
                </a:solidFill>
                <a:ln w="19050" cap="rnd" cmpd="sng">
                  <a:solidFill>
                    <a:schemeClr val="tx1"/>
                  </a:solidFill>
                  <a:prstDash val="solid"/>
                  <a:round/>
                  <a:headEnd type="none" w="med" len="med"/>
                  <a:tailEnd type="none" w="med" len="med"/>
                </a:ln>
              </p:spPr>
              <p:txBody>
                <a:bodyPr/>
                <a:lstStyle/>
                <a:p>
                  <a:endParaRPr lang="en-CA"/>
                </a:p>
              </p:txBody>
            </p:sp>
            <p:sp>
              <p:nvSpPr>
                <p:cNvPr id="284" name="Freeform 40">
                  <a:extLst>
                    <a:ext uri="{FF2B5EF4-FFF2-40B4-BE49-F238E27FC236}">
                      <a16:creationId xmlns:a16="http://schemas.microsoft.com/office/drawing/2014/main" id="{33B920CD-A078-057D-9BAE-57220BD5A213}"/>
                    </a:ext>
                  </a:extLst>
                </p:cNvPr>
                <p:cNvSpPr>
                  <a:spLocks noChangeAspect="1"/>
                </p:cNvSpPr>
                <p:nvPr/>
              </p:nvSpPr>
              <p:spPr bwMode="auto">
                <a:xfrm>
                  <a:off x="3996" y="2736"/>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006699"/>
                    </a:gs>
                    <a:gs pos="100000">
                      <a:srgbClr val="3399FF"/>
                    </a:gs>
                  </a:gsLst>
                  <a:path path="rect">
                    <a:fillToRect l="100000" t="100000"/>
                  </a:path>
                </a:gradFill>
                <a:ln w="19050" cap="rnd" cmpd="sng">
                  <a:solidFill>
                    <a:schemeClr val="tx1"/>
                  </a:solidFill>
                  <a:prstDash val="solid"/>
                  <a:round/>
                  <a:headEnd type="none" w="med" len="med"/>
                  <a:tailEnd type="none" w="med" len="med"/>
                </a:ln>
              </p:spPr>
              <p:txBody>
                <a:bodyPr/>
                <a:lstStyle/>
                <a:p>
                  <a:endParaRPr lang="en-CA"/>
                </a:p>
              </p:txBody>
            </p:sp>
            <p:sp>
              <p:nvSpPr>
                <p:cNvPr id="285" name="Freeform 41">
                  <a:extLst>
                    <a:ext uri="{FF2B5EF4-FFF2-40B4-BE49-F238E27FC236}">
                      <a16:creationId xmlns:a16="http://schemas.microsoft.com/office/drawing/2014/main" id="{72DED27D-F4B3-12C7-C166-D20284605431}"/>
                    </a:ext>
                  </a:extLst>
                </p:cNvPr>
                <p:cNvSpPr>
                  <a:spLocks noChangeAspect="1"/>
                </p:cNvSpPr>
                <p:nvPr/>
              </p:nvSpPr>
              <p:spPr bwMode="auto">
                <a:xfrm>
                  <a:off x="4348" y="2851"/>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006699"/>
                    </a:gs>
                    <a:gs pos="100000">
                      <a:srgbClr val="3399FF"/>
                    </a:gs>
                  </a:gsLst>
                  <a:path path="rect">
                    <a:fillToRect l="100000" t="100000"/>
                  </a:path>
                </a:gradFill>
                <a:ln w="19050" cap="rnd" cmpd="sng">
                  <a:solidFill>
                    <a:schemeClr val="tx1"/>
                  </a:solidFill>
                  <a:prstDash val="solid"/>
                  <a:round/>
                  <a:headEnd type="none" w="med" len="med"/>
                  <a:tailEnd type="none" w="med" len="med"/>
                </a:ln>
              </p:spPr>
              <p:txBody>
                <a:bodyPr/>
                <a:lstStyle/>
                <a:p>
                  <a:endParaRPr lang="en-CA"/>
                </a:p>
              </p:txBody>
            </p:sp>
            <p:sp>
              <p:nvSpPr>
                <p:cNvPr id="286" name="Freeform 42">
                  <a:extLst>
                    <a:ext uri="{FF2B5EF4-FFF2-40B4-BE49-F238E27FC236}">
                      <a16:creationId xmlns:a16="http://schemas.microsoft.com/office/drawing/2014/main" id="{50B9D238-74D8-0B2C-17FF-A008735452F9}"/>
                    </a:ext>
                  </a:extLst>
                </p:cNvPr>
                <p:cNvSpPr>
                  <a:spLocks noChangeAspect="1"/>
                </p:cNvSpPr>
                <p:nvPr/>
              </p:nvSpPr>
              <p:spPr bwMode="auto">
                <a:xfrm>
                  <a:off x="3846" y="2742"/>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CCFFFF"/>
                </a:solidFill>
                <a:ln w="19050" cap="rnd" cmpd="sng">
                  <a:solidFill>
                    <a:schemeClr val="tx1"/>
                  </a:solidFill>
                  <a:prstDash val="solid"/>
                  <a:round/>
                  <a:headEnd type="none" w="med" len="med"/>
                  <a:tailEnd type="none" w="med" len="med"/>
                </a:ln>
              </p:spPr>
              <p:txBody>
                <a:bodyPr/>
                <a:lstStyle/>
                <a:p>
                  <a:endParaRPr lang="en-CA"/>
                </a:p>
              </p:txBody>
            </p:sp>
            <p:sp>
              <p:nvSpPr>
                <p:cNvPr id="287" name="Freeform 43">
                  <a:extLst>
                    <a:ext uri="{FF2B5EF4-FFF2-40B4-BE49-F238E27FC236}">
                      <a16:creationId xmlns:a16="http://schemas.microsoft.com/office/drawing/2014/main" id="{490562A8-5AB4-7FAA-1A93-0DBD10389E40}"/>
                    </a:ext>
                  </a:extLst>
                </p:cNvPr>
                <p:cNvSpPr>
                  <a:spLocks noChangeAspect="1"/>
                </p:cNvSpPr>
                <p:nvPr/>
              </p:nvSpPr>
              <p:spPr bwMode="auto">
                <a:xfrm>
                  <a:off x="3846" y="2793"/>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0099CC"/>
                    </a:gs>
                    <a:gs pos="100000">
                      <a:srgbClr val="A8DCEE"/>
                    </a:gs>
                  </a:gsLst>
                  <a:path path="rect">
                    <a:fillToRect l="100000" t="100000"/>
                  </a:path>
                </a:gradFill>
                <a:ln w="19050" cap="rnd" cmpd="sng">
                  <a:solidFill>
                    <a:schemeClr val="tx1"/>
                  </a:solidFill>
                  <a:prstDash val="solid"/>
                  <a:round/>
                  <a:headEnd type="none" w="med" len="med"/>
                  <a:tailEnd type="none" w="med" len="med"/>
                </a:ln>
              </p:spPr>
              <p:txBody>
                <a:bodyPr/>
                <a:lstStyle/>
                <a:p>
                  <a:endParaRPr lang="en-CA"/>
                </a:p>
              </p:txBody>
            </p:sp>
            <p:sp>
              <p:nvSpPr>
                <p:cNvPr id="288" name="Freeform 44">
                  <a:extLst>
                    <a:ext uri="{FF2B5EF4-FFF2-40B4-BE49-F238E27FC236}">
                      <a16:creationId xmlns:a16="http://schemas.microsoft.com/office/drawing/2014/main" id="{84B76F64-69ED-2D63-C777-CF212D87756C}"/>
                    </a:ext>
                  </a:extLst>
                </p:cNvPr>
                <p:cNvSpPr>
                  <a:spLocks noChangeAspect="1"/>
                </p:cNvSpPr>
                <p:nvPr/>
              </p:nvSpPr>
              <p:spPr bwMode="auto">
                <a:xfrm>
                  <a:off x="3885" y="2843"/>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66CCFF"/>
                </a:solidFill>
                <a:ln w="19050" cap="rnd" cmpd="sng">
                  <a:solidFill>
                    <a:srgbClr val="808080"/>
                  </a:solidFill>
                  <a:prstDash val="solid"/>
                  <a:round/>
                  <a:headEnd type="none" w="med" len="med"/>
                  <a:tailEnd type="none" w="med" len="med"/>
                </a:ln>
              </p:spPr>
              <p:txBody>
                <a:bodyPr/>
                <a:lstStyle/>
                <a:p>
                  <a:endParaRPr lang="en-CA"/>
                </a:p>
              </p:txBody>
            </p:sp>
            <p:sp>
              <p:nvSpPr>
                <p:cNvPr id="289" name="Freeform 45">
                  <a:extLst>
                    <a:ext uri="{FF2B5EF4-FFF2-40B4-BE49-F238E27FC236}">
                      <a16:creationId xmlns:a16="http://schemas.microsoft.com/office/drawing/2014/main" id="{1FA7B3FD-6DF4-957C-67ED-2641EA97A830}"/>
                    </a:ext>
                  </a:extLst>
                </p:cNvPr>
                <p:cNvSpPr>
                  <a:spLocks/>
                </p:cNvSpPr>
                <p:nvPr/>
              </p:nvSpPr>
              <p:spPr bwMode="auto">
                <a:xfrm>
                  <a:off x="3911" y="2874"/>
                  <a:ext cx="372"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336699"/>
                    </a:gs>
                    <a:gs pos="100000">
                      <a:srgbClr val="336699">
                        <a:gamma/>
                        <a:shade val="75294"/>
                        <a:invGamma/>
                      </a:srgbClr>
                    </a:gs>
                  </a:gsLst>
                  <a:path path="rect">
                    <a:fillToRect r="100000" b="100000"/>
                  </a:path>
                </a:gradFill>
                <a:ln w="190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90" name="Line 46">
                  <a:extLst>
                    <a:ext uri="{FF2B5EF4-FFF2-40B4-BE49-F238E27FC236}">
                      <a16:creationId xmlns:a16="http://schemas.microsoft.com/office/drawing/2014/main" id="{91D59D67-3CE3-A68E-DEBC-E976C5E44F7D}"/>
                    </a:ext>
                  </a:extLst>
                </p:cNvPr>
                <p:cNvSpPr>
                  <a:spLocks noChangeShapeType="1"/>
                </p:cNvSpPr>
                <p:nvPr/>
              </p:nvSpPr>
              <p:spPr bwMode="auto">
                <a:xfrm>
                  <a:off x="3944" y="2907"/>
                  <a:ext cx="0" cy="61"/>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12" name="Group 47">
              <a:extLst>
                <a:ext uri="{FF2B5EF4-FFF2-40B4-BE49-F238E27FC236}">
                  <a16:creationId xmlns:a16="http://schemas.microsoft.com/office/drawing/2014/main" id="{02E473DD-1DD0-DA64-B80E-F313C24F11D7}"/>
                </a:ext>
              </a:extLst>
            </p:cNvPr>
            <p:cNvGrpSpPr>
              <a:grpSpLocks/>
            </p:cNvGrpSpPr>
            <p:nvPr/>
          </p:nvGrpSpPr>
          <p:grpSpPr bwMode="auto">
            <a:xfrm>
              <a:off x="480" y="1568"/>
              <a:ext cx="1064" cy="1104"/>
              <a:chOff x="672" y="1680"/>
              <a:chExt cx="1064" cy="1104"/>
            </a:xfrm>
          </p:grpSpPr>
          <p:sp>
            <p:nvSpPr>
              <p:cNvPr id="243" name="Freeform 48">
                <a:extLst>
                  <a:ext uri="{FF2B5EF4-FFF2-40B4-BE49-F238E27FC236}">
                    <a16:creationId xmlns:a16="http://schemas.microsoft.com/office/drawing/2014/main" id="{04B5A7E3-2196-5B97-5B3A-F02BF7C649A7}"/>
                  </a:ext>
                </a:extLst>
              </p:cNvPr>
              <p:cNvSpPr>
                <a:spLocks/>
              </p:cNvSpPr>
              <p:nvPr/>
            </p:nvSpPr>
            <p:spPr bwMode="auto">
              <a:xfrm>
                <a:off x="674" y="1680"/>
                <a:ext cx="623" cy="217"/>
              </a:xfrm>
              <a:custGeom>
                <a:avLst/>
                <a:gdLst>
                  <a:gd name="T0" fmla="*/ 0 w 1291"/>
                  <a:gd name="T1" fmla="*/ 72 h 449"/>
                  <a:gd name="T2" fmla="*/ 134 w 1291"/>
                  <a:gd name="T3" fmla="*/ 105 h 449"/>
                  <a:gd name="T4" fmla="*/ 301 w 1291"/>
                  <a:gd name="T5" fmla="*/ 29 h 449"/>
                  <a:gd name="T6" fmla="*/ 169 w 1291"/>
                  <a:gd name="T7" fmla="*/ 0 h 449"/>
                  <a:gd name="T8" fmla="*/ 0 w 1291"/>
                  <a:gd name="T9" fmla="*/ 72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rgbClr val="99FF99"/>
              </a:solidFill>
              <a:ln w="19050" cap="rnd" cmpd="sng">
                <a:solidFill>
                  <a:schemeClr val="tx1"/>
                </a:solidFill>
                <a:prstDash val="solid"/>
                <a:round/>
                <a:headEnd type="none" w="med" len="med"/>
                <a:tailEnd type="none" w="med" len="med"/>
              </a:ln>
            </p:spPr>
            <p:txBody>
              <a:bodyPr/>
              <a:lstStyle/>
              <a:p>
                <a:endParaRPr lang="en-CA"/>
              </a:p>
            </p:txBody>
          </p:sp>
          <p:sp>
            <p:nvSpPr>
              <p:cNvPr id="244" name="Freeform 49">
                <a:extLst>
                  <a:ext uri="{FF2B5EF4-FFF2-40B4-BE49-F238E27FC236}">
                    <a16:creationId xmlns:a16="http://schemas.microsoft.com/office/drawing/2014/main" id="{C2059D0A-562B-16BE-7290-776776B247EA}"/>
                  </a:ext>
                </a:extLst>
              </p:cNvPr>
              <p:cNvSpPr>
                <a:spLocks/>
              </p:cNvSpPr>
              <p:nvPr/>
            </p:nvSpPr>
            <p:spPr bwMode="auto">
              <a:xfrm>
                <a:off x="684" y="2433"/>
                <a:ext cx="604" cy="259"/>
              </a:xfrm>
              <a:custGeom>
                <a:avLst/>
                <a:gdLst>
                  <a:gd name="T0" fmla="*/ 0 w 1252"/>
                  <a:gd name="T1" fmla="*/ 68 h 536"/>
                  <a:gd name="T2" fmla="*/ 0 w 1252"/>
                  <a:gd name="T3" fmla="*/ 86 h 536"/>
                  <a:gd name="T4" fmla="*/ 132 w 1252"/>
                  <a:gd name="T5" fmla="*/ 125 h 536"/>
                  <a:gd name="T6" fmla="*/ 291 w 1252"/>
                  <a:gd name="T7" fmla="*/ 21 h 536"/>
                  <a:gd name="T8" fmla="*/ 29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339933"/>
              </a:solidFill>
              <a:ln w="19050" cap="rnd" cmpd="sng">
                <a:solidFill>
                  <a:schemeClr val="tx1"/>
                </a:solidFill>
                <a:prstDash val="solid"/>
                <a:round/>
                <a:headEnd type="none" w="med" len="med"/>
                <a:tailEnd type="none" w="med" len="med"/>
              </a:ln>
            </p:spPr>
            <p:txBody>
              <a:bodyPr/>
              <a:lstStyle/>
              <a:p>
                <a:endParaRPr lang="en-CA"/>
              </a:p>
            </p:txBody>
          </p:sp>
          <p:sp>
            <p:nvSpPr>
              <p:cNvPr id="245" name="Freeform 50">
                <a:extLst>
                  <a:ext uri="{FF2B5EF4-FFF2-40B4-BE49-F238E27FC236}">
                    <a16:creationId xmlns:a16="http://schemas.microsoft.com/office/drawing/2014/main" id="{9B535205-C320-5DD4-9257-61A229E8CA4E}"/>
                  </a:ext>
                </a:extLst>
              </p:cNvPr>
              <p:cNvSpPr>
                <a:spLocks/>
              </p:cNvSpPr>
              <p:nvPr/>
            </p:nvSpPr>
            <p:spPr bwMode="auto">
              <a:xfrm>
                <a:off x="946" y="1740"/>
                <a:ext cx="352" cy="927"/>
              </a:xfrm>
              <a:custGeom>
                <a:avLst/>
                <a:gdLst>
                  <a:gd name="T0" fmla="*/ 0 w 729"/>
                  <a:gd name="T1" fmla="*/ 77 h 1916"/>
                  <a:gd name="T2" fmla="*/ 1 w 729"/>
                  <a:gd name="T3" fmla="*/ 449 h 1916"/>
                  <a:gd name="T4" fmla="*/ 170 w 729"/>
                  <a:gd name="T5" fmla="*/ 341 h 1916"/>
                  <a:gd name="T6" fmla="*/ 170 w 729"/>
                  <a:gd name="T7" fmla="*/ 0 h 1916"/>
                  <a:gd name="T8" fmla="*/ 0 w 729"/>
                  <a:gd name="T9" fmla="*/ 7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solidFill>
                <a:srgbClr val="008000"/>
              </a:solidFill>
              <a:ln w="19050" cap="rnd" cmpd="sng">
                <a:solidFill>
                  <a:schemeClr val="tx1"/>
                </a:solidFill>
                <a:prstDash val="solid"/>
                <a:round/>
                <a:headEnd type="none" w="med" len="med"/>
                <a:tailEnd type="none" w="med" len="med"/>
              </a:ln>
            </p:spPr>
            <p:txBody>
              <a:bodyPr/>
              <a:lstStyle/>
              <a:p>
                <a:endParaRPr lang="en-CA"/>
              </a:p>
            </p:txBody>
          </p:sp>
          <p:sp>
            <p:nvSpPr>
              <p:cNvPr id="246" name="Freeform 51">
                <a:extLst>
                  <a:ext uri="{FF2B5EF4-FFF2-40B4-BE49-F238E27FC236}">
                    <a16:creationId xmlns:a16="http://schemas.microsoft.com/office/drawing/2014/main" id="{78F4EEDD-DDD4-7BC8-8287-D338FB4B3118}"/>
                  </a:ext>
                </a:extLst>
              </p:cNvPr>
              <p:cNvSpPr>
                <a:spLocks/>
              </p:cNvSpPr>
              <p:nvPr/>
            </p:nvSpPr>
            <p:spPr bwMode="auto">
              <a:xfrm>
                <a:off x="672" y="1828"/>
                <a:ext cx="278" cy="834"/>
              </a:xfrm>
              <a:custGeom>
                <a:avLst/>
                <a:gdLst>
                  <a:gd name="T0" fmla="*/ 134 w 577"/>
                  <a:gd name="T1" fmla="*/ 33 h 1728"/>
                  <a:gd name="T2" fmla="*/ 134 w 577"/>
                  <a:gd name="T3" fmla="*/ 403 h 1728"/>
                  <a:gd name="T4" fmla="*/ 0 w 577"/>
                  <a:gd name="T5" fmla="*/ 365 h 1728"/>
                  <a:gd name="T6" fmla="*/ 0 w 577"/>
                  <a:gd name="T7" fmla="*/ 0 h 1728"/>
                  <a:gd name="T8" fmla="*/ 134 w 577"/>
                  <a:gd name="T9" fmla="*/ 33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CCFFCC"/>
                  </a:gs>
                  <a:gs pos="100000">
                    <a:srgbClr val="008000"/>
                  </a:gs>
                </a:gsLst>
                <a:lin ang="5400000" scaled="1"/>
              </a:gradFill>
              <a:ln w="19050" cap="rnd" cmpd="sng">
                <a:solidFill>
                  <a:schemeClr val="tx1"/>
                </a:solidFill>
                <a:prstDash val="solid"/>
                <a:round/>
                <a:headEnd type="none" w="med" len="med"/>
                <a:tailEnd type="none" w="med" len="med"/>
              </a:ln>
            </p:spPr>
            <p:txBody>
              <a:bodyPr/>
              <a:lstStyle/>
              <a:p>
                <a:endParaRPr lang="en-CA"/>
              </a:p>
            </p:txBody>
          </p:sp>
          <p:sp>
            <p:nvSpPr>
              <p:cNvPr id="247" name="Line 52">
                <a:extLst>
                  <a:ext uri="{FF2B5EF4-FFF2-40B4-BE49-F238E27FC236}">
                    <a16:creationId xmlns:a16="http://schemas.microsoft.com/office/drawing/2014/main" id="{53EAFA1A-8123-E321-3A98-63AA1C2200FA}"/>
                  </a:ext>
                </a:extLst>
              </p:cNvPr>
              <p:cNvSpPr>
                <a:spLocks noChangeShapeType="1"/>
              </p:cNvSpPr>
              <p:nvPr/>
            </p:nvSpPr>
            <p:spPr bwMode="auto">
              <a:xfrm>
                <a:off x="711" y="2530"/>
                <a:ext cx="192" cy="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48" name="Oval 53">
                <a:extLst>
                  <a:ext uri="{FF2B5EF4-FFF2-40B4-BE49-F238E27FC236}">
                    <a16:creationId xmlns:a16="http://schemas.microsoft.com/office/drawing/2014/main" id="{D792BE85-A913-BDB4-7D9C-4C8226CB3B83}"/>
                  </a:ext>
                </a:extLst>
              </p:cNvPr>
              <p:cNvSpPr>
                <a:spLocks noChangeArrowheads="1"/>
              </p:cNvSpPr>
              <p:nvPr/>
            </p:nvSpPr>
            <p:spPr bwMode="auto">
              <a:xfrm>
                <a:off x="704" y="1869"/>
                <a:ext cx="31" cy="17"/>
              </a:xfrm>
              <a:prstGeom prst="ellipse">
                <a:avLst/>
              </a:prstGeom>
              <a:solidFill>
                <a:srgbClr val="CC0099"/>
              </a:solidFill>
              <a:ln w="1905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49" name="Line 54">
                <a:extLst>
                  <a:ext uri="{FF2B5EF4-FFF2-40B4-BE49-F238E27FC236}">
                    <a16:creationId xmlns:a16="http://schemas.microsoft.com/office/drawing/2014/main" id="{BF904620-16A1-558E-3329-7726033CABD8}"/>
                  </a:ext>
                </a:extLst>
              </p:cNvPr>
              <p:cNvSpPr>
                <a:spLocks noChangeShapeType="1"/>
              </p:cNvSpPr>
              <p:nvPr/>
            </p:nvSpPr>
            <p:spPr bwMode="auto">
              <a:xfrm>
                <a:off x="711" y="2492"/>
                <a:ext cx="192" cy="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0" name="Line 55">
                <a:extLst>
                  <a:ext uri="{FF2B5EF4-FFF2-40B4-BE49-F238E27FC236}">
                    <a16:creationId xmlns:a16="http://schemas.microsoft.com/office/drawing/2014/main" id="{96274AB9-B500-03C6-6882-9EA7512EAA92}"/>
                  </a:ext>
                </a:extLst>
              </p:cNvPr>
              <p:cNvSpPr>
                <a:spLocks noChangeShapeType="1"/>
              </p:cNvSpPr>
              <p:nvPr/>
            </p:nvSpPr>
            <p:spPr bwMode="auto">
              <a:xfrm>
                <a:off x="711" y="2454"/>
                <a:ext cx="192" cy="5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1" name="Line 56">
                <a:extLst>
                  <a:ext uri="{FF2B5EF4-FFF2-40B4-BE49-F238E27FC236}">
                    <a16:creationId xmlns:a16="http://schemas.microsoft.com/office/drawing/2014/main" id="{51CC754D-4396-5ED6-BB07-31A9BDFF688E}"/>
                  </a:ext>
                </a:extLst>
              </p:cNvPr>
              <p:cNvSpPr>
                <a:spLocks noChangeShapeType="1"/>
              </p:cNvSpPr>
              <p:nvPr/>
            </p:nvSpPr>
            <p:spPr bwMode="auto">
              <a:xfrm>
                <a:off x="711" y="2417"/>
                <a:ext cx="192" cy="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2" name="Line 57">
                <a:extLst>
                  <a:ext uri="{FF2B5EF4-FFF2-40B4-BE49-F238E27FC236}">
                    <a16:creationId xmlns:a16="http://schemas.microsoft.com/office/drawing/2014/main" id="{B9127D09-2801-4A8B-30DC-8BC8962FBAC8}"/>
                  </a:ext>
                </a:extLst>
              </p:cNvPr>
              <p:cNvSpPr>
                <a:spLocks noChangeShapeType="1"/>
              </p:cNvSpPr>
              <p:nvPr/>
            </p:nvSpPr>
            <p:spPr bwMode="auto">
              <a:xfrm>
                <a:off x="711" y="2378"/>
                <a:ext cx="192" cy="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3" name="Freeform 58">
                <a:extLst>
                  <a:ext uri="{FF2B5EF4-FFF2-40B4-BE49-F238E27FC236}">
                    <a16:creationId xmlns:a16="http://schemas.microsoft.com/office/drawing/2014/main" id="{C7FFFAF9-323B-DEA4-2664-4E9A7B6EFED6}"/>
                  </a:ext>
                </a:extLst>
              </p:cNvPr>
              <p:cNvSpPr>
                <a:spLocks/>
              </p:cNvSpPr>
              <p:nvPr/>
            </p:nvSpPr>
            <p:spPr bwMode="auto">
              <a:xfrm>
                <a:off x="714" y="2014"/>
                <a:ext cx="190" cy="355"/>
              </a:xfrm>
              <a:custGeom>
                <a:avLst/>
                <a:gdLst>
                  <a:gd name="T0" fmla="*/ 0 w 397"/>
                  <a:gd name="T1" fmla="*/ 147 h 733"/>
                  <a:gd name="T2" fmla="*/ 91 w 397"/>
                  <a:gd name="T3" fmla="*/ 172 h 733"/>
                  <a:gd name="T4" fmla="*/ 91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19050" cap="rnd" cmpd="sng">
                <a:solidFill>
                  <a:srgbClr val="67676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4" name="Freeform 59">
                <a:extLst>
                  <a:ext uri="{FF2B5EF4-FFF2-40B4-BE49-F238E27FC236}">
                    <a16:creationId xmlns:a16="http://schemas.microsoft.com/office/drawing/2014/main" id="{24950BAE-2815-60D2-11B1-AEE5A9667593}"/>
                  </a:ext>
                </a:extLst>
              </p:cNvPr>
              <p:cNvSpPr>
                <a:spLocks/>
              </p:cNvSpPr>
              <p:nvPr/>
            </p:nvSpPr>
            <p:spPr bwMode="auto">
              <a:xfrm>
                <a:off x="694" y="1944"/>
                <a:ext cx="218" cy="618"/>
              </a:xfrm>
              <a:custGeom>
                <a:avLst/>
                <a:gdLst>
                  <a:gd name="T0" fmla="*/ 105 w 453"/>
                  <a:gd name="T1" fmla="*/ 25 h 1278"/>
                  <a:gd name="T2" fmla="*/ 0 w 453"/>
                  <a:gd name="T3" fmla="*/ 0 h 1278"/>
                  <a:gd name="T4" fmla="*/ 0 w 453"/>
                  <a:gd name="T5" fmla="*/ 299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1905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5" name="Freeform 60">
                <a:extLst>
                  <a:ext uri="{FF2B5EF4-FFF2-40B4-BE49-F238E27FC236}">
                    <a16:creationId xmlns:a16="http://schemas.microsoft.com/office/drawing/2014/main" id="{38EE3B84-795C-A1D7-409F-74F0E90EBEB9}"/>
                  </a:ext>
                </a:extLst>
              </p:cNvPr>
              <p:cNvSpPr>
                <a:spLocks/>
              </p:cNvSpPr>
              <p:nvPr/>
            </p:nvSpPr>
            <p:spPr bwMode="auto">
              <a:xfrm>
                <a:off x="708" y="1967"/>
                <a:ext cx="194" cy="352"/>
              </a:xfrm>
              <a:custGeom>
                <a:avLst/>
                <a:gdLst>
                  <a:gd name="T0" fmla="*/ 94 w 402"/>
                  <a:gd name="T1" fmla="*/ 23 h 726"/>
                  <a:gd name="T2" fmla="*/ 0 w 402"/>
                  <a:gd name="T3" fmla="*/ 0 h 726"/>
                  <a:gd name="T4" fmla="*/ 0 w 402"/>
                  <a:gd name="T5" fmla="*/ 171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1905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256" name="Line 61">
                <a:extLst>
                  <a:ext uri="{FF2B5EF4-FFF2-40B4-BE49-F238E27FC236}">
                    <a16:creationId xmlns:a16="http://schemas.microsoft.com/office/drawing/2014/main" id="{5AC334F1-B9D8-7576-7A13-51418F0F32C4}"/>
                  </a:ext>
                </a:extLst>
              </p:cNvPr>
              <p:cNvSpPr>
                <a:spLocks noChangeShapeType="1"/>
              </p:cNvSpPr>
              <p:nvPr/>
            </p:nvSpPr>
            <p:spPr bwMode="auto">
              <a:xfrm>
                <a:off x="709" y="2048"/>
                <a:ext cx="187" cy="43"/>
              </a:xfrm>
              <a:prstGeom prst="line">
                <a:avLst/>
              </a:prstGeom>
              <a:noFill/>
              <a:ln w="190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7" name="Line 62">
                <a:extLst>
                  <a:ext uri="{FF2B5EF4-FFF2-40B4-BE49-F238E27FC236}">
                    <a16:creationId xmlns:a16="http://schemas.microsoft.com/office/drawing/2014/main" id="{0F04B6EC-D63B-8D51-DEF6-C821DFE832F6}"/>
                  </a:ext>
                </a:extLst>
              </p:cNvPr>
              <p:cNvSpPr>
                <a:spLocks noChangeShapeType="1"/>
              </p:cNvSpPr>
              <p:nvPr/>
            </p:nvSpPr>
            <p:spPr bwMode="auto">
              <a:xfrm>
                <a:off x="709" y="2123"/>
                <a:ext cx="189" cy="43"/>
              </a:xfrm>
              <a:prstGeom prst="line">
                <a:avLst/>
              </a:prstGeom>
              <a:noFill/>
              <a:ln w="190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8" name="Line 63">
                <a:extLst>
                  <a:ext uri="{FF2B5EF4-FFF2-40B4-BE49-F238E27FC236}">
                    <a16:creationId xmlns:a16="http://schemas.microsoft.com/office/drawing/2014/main" id="{AE1DAAA4-A703-764E-A0D8-C6CE4CF85D4C}"/>
                  </a:ext>
                </a:extLst>
              </p:cNvPr>
              <p:cNvSpPr>
                <a:spLocks noChangeShapeType="1"/>
              </p:cNvSpPr>
              <p:nvPr/>
            </p:nvSpPr>
            <p:spPr bwMode="auto">
              <a:xfrm>
                <a:off x="709" y="2216"/>
                <a:ext cx="180" cy="43"/>
              </a:xfrm>
              <a:prstGeom prst="line">
                <a:avLst/>
              </a:prstGeom>
              <a:noFill/>
              <a:ln w="190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59" name="Freeform 64">
                <a:extLst>
                  <a:ext uri="{FF2B5EF4-FFF2-40B4-BE49-F238E27FC236}">
                    <a16:creationId xmlns:a16="http://schemas.microsoft.com/office/drawing/2014/main" id="{5A96E859-B71C-7718-7A80-06F7042C904F}"/>
                  </a:ext>
                </a:extLst>
              </p:cNvPr>
              <p:cNvSpPr>
                <a:spLocks/>
              </p:cNvSpPr>
              <p:nvPr/>
            </p:nvSpPr>
            <p:spPr bwMode="auto">
              <a:xfrm>
                <a:off x="765" y="2011"/>
                <a:ext cx="74" cy="40"/>
              </a:xfrm>
              <a:custGeom>
                <a:avLst/>
                <a:gdLst>
                  <a:gd name="T0" fmla="*/ 0 w 152"/>
                  <a:gd name="T1" fmla="*/ 0 h 82"/>
                  <a:gd name="T2" fmla="*/ 0 w 152"/>
                  <a:gd name="T3" fmla="*/ 11 h 82"/>
                  <a:gd name="T4" fmla="*/ 36 w 152"/>
                  <a:gd name="T5" fmla="*/ 20 h 82"/>
                  <a:gd name="T6" fmla="*/ 36 w 152"/>
                  <a:gd name="T7" fmla="*/ 8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w="19050" cap="rnd" cmpd="sng">
                <a:solidFill>
                  <a:schemeClr val="tx1"/>
                </a:solidFill>
                <a:prstDash val="solid"/>
                <a:round/>
                <a:headEnd type="none" w="med" len="med"/>
                <a:tailEnd type="none" w="med" len="med"/>
              </a:ln>
            </p:spPr>
            <p:txBody>
              <a:bodyPr/>
              <a:lstStyle/>
              <a:p>
                <a:endParaRPr lang="en-CA"/>
              </a:p>
            </p:txBody>
          </p:sp>
          <p:sp>
            <p:nvSpPr>
              <p:cNvPr id="260" name="Line 65">
                <a:extLst>
                  <a:ext uri="{FF2B5EF4-FFF2-40B4-BE49-F238E27FC236}">
                    <a16:creationId xmlns:a16="http://schemas.microsoft.com/office/drawing/2014/main" id="{79F79676-312D-98AF-B4C2-1CF11F0E0BB7}"/>
                  </a:ext>
                </a:extLst>
              </p:cNvPr>
              <p:cNvSpPr>
                <a:spLocks noChangeShapeType="1"/>
              </p:cNvSpPr>
              <p:nvPr/>
            </p:nvSpPr>
            <p:spPr bwMode="auto">
              <a:xfrm>
                <a:off x="736" y="2017"/>
                <a:ext cx="138" cy="30"/>
              </a:xfrm>
              <a:prstGeom prst="line">
                <a:avLst/>
              </a:prstGeom>
              <a:noFill/>
              <a:ln w="190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61" name="Freeform 66">
                <a:extLst>
                  <a:ext uri="{FF2B5EF4-FFF2-40B4-BE49-F238E27FC236}">
                    <a16:creationId xmlns:a16="http://schemas.microsoft.com/office/drawing/2014/main" id="{95ADC5BB-C3C1-875C-008D-A5CCDD5626A2}"/>
                  </a:ext>
                </a:extLst>
              </p:cNvPr>
              <p:cNvSpPr>
                <a:spLocks/>
              </p:cNvSpPr>
              <p:nvPr/>
            </p:nvSpPr>
            <p:spPr bwMode="auto">
              <a:xfrm>
                <a:off x="722" y="2154"/>
                <a:ext cx="167" cy="75"/>
              </a:xfrm>
              <a:custGeom>
                <a:avLst/>
                <a:gdLst>
                  <a:gd name="T0" fmla="*/ 0 w 351"/>
                  <a:gd name="T1" fmla="*/ 14 h 183"/>
                  <a:gd name="T2" fmla="*/ 0 w 351"/>
                  <a:gd name="T3" fmla="*/ 0 h 183"/>
                  <a:gd name="T4" fmla="*/ 79 w 351"/>
                  <a:gd name="T5" fmla="*/ 16 h 183"/>
                  <a:gd name="T6" fmla="*/ 79 w 351"/>
                  <a:gd name="T7" fmla="*/ 31 h 183"/>
                  <a:gd name="T8" fmla="*/ 0 w 351"/>
                  <a:gd name="T9" fmla="*/ 14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00CC99"/>
              </a:solidFill>
              <a:ln w="19050" cap="rnd" cmpd="sng">
                <a:solidFill>
                  <a:srgbClr val="676767"/>
                </a:solidFill>
                <a:prstDash val="solid"/>
                <a:round/>
                <a:headEnd type="none" w="med" len="med"/>
                <a:tailEnd type="none" w="med" len="med"/>
              </a:ln>
            </p:spPr>
            <p:txBody>
              <a:bodyPr/>
              <a:lstStyle/>
              <a:p>
                <a:endParaRPr lang="en-CA"/>
              </a:p>
            </p:txBody>
          </p:sp>
          <p:sp>
            <p:nvSpPr>
              <p:cNvPr id="262" name="Freeform 67">
                <a:extLst>
                  <a:ext uri="{FF2B5EF4-FFF2-40B4-BE49-F238E27FC236}">
                    <a16:creationId xmlns:a16="http://schemas.microsoft.com/office/drawing/2014/main" id="{D5F18E61-0E19-D880-AC48-408090118F56}"/>
                  </a:ext>
                </a:extLst>
              </p:cNvPr>
              <p:cNvSpPr>
                <a:spLocks/>
              </p:cNvSpPr>
              <p:nvPr/>
            </p:nvSpPr>
            <p:spPr bwMode="auto">
              <a:xfrm>
                <a:off x="722" y="2247"/>
                <a:ext cx="167" cy="83"/>
              </a:xfrm>
              <a:custGeom>
                <a:avLst/>
                <a:gdLst>
                  <a:gd name="T0" fmla="*/ 0 w 351"/>
                  <a:gd name="T1" fmla="*/ 18 h 182"/>
                  <a:gd name="T2" fmla="*/ 0 w 351"/>
                  <a:gd name="T3" fmla="*/ 0 h 182"/>
                  <a:gd name="T4" fmla="*/ 79 w 351"/>
                  <a:gd name="T5" fmla="*/ 19 h 182"/>
                  <a:gd name="T6" fmla="*/ 79 w 351"/>
                  <a:gd name="T7" fmla="*/ 38 h 182"/>
                  <a:gd name="T8" fmla="*/ 0 w 351"/>
                  <a:gd name="T9" fmla="*/ 1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00CC99"/>
              </a:solidFill>
              <a:ln w="19050" cap="rnd" cmpd="sng">
                <a:solidFill>
                  <a:srgbClr val="676767"/>
                </a:solidFill>
                <a:prstDash val="solid"/>
                <a:round/>
                <a:headEnd type="none" w="med" len="med"/>
                <a:tailEnd type="none" w="med" len="med"/>
              </a:ln>
            </p:spPr>
            <p:txBody>
              <a:bodyPr/>
              <a:lstStyle/>
              <a:p>
                <a:endParaRPr lang="en-CA"/>
              </a:p>
            </p:txBody>
          </p:sp>
          <p:sp>
            <p:nvSpPr>
              <p:cNvPr id="263" name="Freeform 68">
                <a:extLst>
                  <a:ext uri="{FF2B5EF4-FFF2-40B4-BE49-F238E27FC236}">
                    <a16:creationId xmlns:a16="http://schemas.microsoft.com/office/drawing/2014/main" id="{09A0F2C3-381E-2D76-3E6F-F637165247C8}"/>
                  </a:ext>
                </a:extLst>
              </p:cNvPr>
              <p:cNvSpPr>
                <a:spLocks/>
              </p:cNvSpPr>
              <p:nvPr/>
            </p:nvSpPr>
            <p:spPr bwMode="auto">
              <a:xfrm>
                <a:off x="719" y="2070"/>
                <a:ext cx="170" cy="77"/>
              </a:xfrm>
              <a:custGeom>
                <a:avLst/>
                <a:gdLst>
                  <a:gd name="T0" fmla="*/ 0 w 351"/>
                  <a:gd name="T1" fmla="*/ 15 h 182"/>
                  <a:gd name="T2" fmla="*/ 0 w 351"/>
                  <a:gd name="T3" fmla="*/ 0 h 182"/>
                  <a:gd name="T4" fmla="*/ 82 w 351"/>
                  <a:gd name="T5" fmla="*/ 17 h 182"/>
                  <a:gd name="T6" fmla="*/ 82 w 351"/>
                  <a:gd name="T7" fmla="*/ 33 h 182"/>
                  <a:gd name="T8" fmla="*/ 0 w 351"/>
                  <a:gd name="T9" fmla="*/ 1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00CC99"/>
              </a:solidFill>
              <a:ln w="19050" cap="rnd" cmpd="sng">
                <a:solidFill>
                  <a:srgbClr val="676767"/>
                </a:solidFill>
                <a:prstDash val="solid"/>
                <a:round/>
                <a:headEnd type="none" w="med" len="med"/>
                <a:tailEnd type="none" w="med" len="med"/>
              </a:ln>
            </p:spPr>
            <p:txBody>
              <a:bodyPr/>
              <a:lstStyle/>
              <a:p>
                <a:endParaRPr lang="en-CA"/>
              </a:p>
            </p:txBody>
          </p:sp>
          <p:sp>
            <p:nvSpPr>
              <p:cNvPr id="264" name="Line 69">
                <a:extLst>
                  <a:ext uri="{FF2B5EF4-FFF2-40B4-BE49-F238E27FC236}">
                    <a16:creationId xmlns:a16="http://schemas.microsoft.com/office/drawing/2014/main" id="{43D38A0F-CCB1-17EC-5CF4-7F23ADC89D24}"/>
                  </a:ext>
                </a:extLst>
              </p:cNvPr>
              <p:cNvSpPr>
                <a:spLocks noChangeShapeType="1"/>
              </p:cNvSpPr>
              <p:nvPr/>
            </p:nvSpPr>
            <p:spPr bwMode="auto">
              <a:xfrm flipH="1" flipV="1">
                <a:off x="841" y="2117"/>
                <a:ext cx="33" cy="8"/>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65" name="Line 70">
                <a:extLst>
                  <a:ext uri="{FF2B5EF4-FFF2-40B4-BE49-F238E27FC236}">
                    <a16:creationId xmlns:a16="http://schemas.microsoft.com/office/drawing/2014/main" id="{A04DE402-7448-9585-BDD6-3CE74D8FD45A}"/>
                  </a:ext>
                </a:extLst>
              </p:cNvPr>
              <p:cNvSpPr>
                <a:spLocks noChangeShapeType="1"/>
              </p:cNvSpPr>
              <p:nvPr/>
            </p:nvSpPr>
            <p:spPr bwMode="auto">
              <a:xfrm flipH="1" flipV="1">
                <a:off x="841" y="2199"/>
                <a:ext cx="33" cy="7"/>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66" name="Line 71">
                <a:extLst>
                  <a:ext uri="{FF2B5EF4-FFF2-40B4-BE49-F238E27FC236}">
                    <a16:creationId xmlns:a16="http://schemas.microsoft.com/office/drawing/2014/main" id="{0AFCCCC5-2F56-08AF-789E-596452D7DF7C}"/>
                  </a:ext>
                </a:extLst>
              </p:cNvPr>
              <p:cNvSpPr>
                <a:spLocks noChangeShapeType="1"/>
              </p:cNvSpPr>
              <p:nvPr/>
            </p:nvSpPr>
            <p:spPr bwMode="auto">
              <a:xfrm flipH="1" flipV="1">
                <a:off x="841" y="2298"/>
                <a:ext cx="33" cy="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67" name="Freeform 72">
                <a:extLst>
                  <a:ext uri="{FF2B5EF4-FFF2-40B4-BE49-F238E27FC236}">
                    <a16:creationId xmlns:a16="http://schemas.microsoft.com/office/drawing/2014/main" id="{69ED236C-54CF-E9D7-7769-FDADDD4ACE47}"/>
                  </a:ext>
                </a:extLst>
              </p:cNvPr>
              <p:cNvSpPr>
                <a:spLocks/>
              </p:cNvSpPr>
              <p:nvPr/>
            </p:nvSpPr>
            <p:spPr bwMode="auto">
              <a:xfrm>
                <a:off x="1076" y="2549"/>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66FF99"/>
              </a:solidFill>
              <a:ln w="19050" cap="rnd" cmpd="sng">
                <a:solidFill>
                  <a:srgbClr val="000000"/>
                </a:solidFill>
                <a:prstDash val="solid"/>
                <a:round/>
                <a:headEnd type="none" w="med" len="med"/>
                <a:tailEnd type="none" w="med" len="med"/>
              </a:ln>
            </p:spPr>
            <p:txBody>
              <a:bodyPr/>
              <a:lstStyle/>
              <a:p>
                <a:endParaRPr lang="en-CA"/>
              </a:p>
            </p:txBody>
          </p:sp>
          <p:sp>
            <p:nvSpPr>
              <p:cNvPr id="268" name="Freeform 73">
                <a:extLst>
                  <a:ext uri="{FF2B5EF4-FFF2-40B4-BE49-F238E27FC236}">
                    <a16:creationId xmlns:a16="http://schemas.microsoft.com/office/drawing/2014/main" id="{CA9F39C9-8EBA-3581-F4DB-94D3C877968D}"/>
                  </a:ext>
                </a:extLst>
              </p:cNvPr>
              <p:cNvSpPr>
                <a:spLocks/>
              </p:cNvSpPr>
              <p:nvPr/>
            </p:nvSpPr>
            <p:spPr bwMode="auto">
              <a:xfrm>
                <a:off x="1083" y="2554"/>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008000"/>
              </a:solidFill>
              <a:ln>
                <a:noFill/>
              </a:ln>
              <a:extLst>
                <a:ext uri="{91240B29-F687-4F45-9708-019B960494DF}">
                  <a14:hiddenLine xmlns:a14="http://schemas.microsoft.com/office/drawing/2010/main" w="19050" cap="rnd" cmpd="sng">
                    <a:solidFill>
                      <a:srgbClr val="000000"/>
                    </a:solidFill>
                    <a:prstDash val="solid"/>
                    <a:round/>
                    <a:headEnd type="none" w="med" len="med"/>
                    <a:tailEnd type="none" w="med" len="med"/>
                  </a14:hiddenLine>
                </a:ext>
              </a:extLst>
            </p:spPr>
            <p:txBody>
              <a:bodyPr/>
              <a:lstStyle/>
              <a:p>
                <a:endParaRPr lang="en-CA"/>
              </a:p>
            </p:txBody>
          </p:sp>
          <p:sp>
            <p:nvSpPr>
              <p:cNvPr id="269" name="Oval 74">
                <a:extLst>
                  <a:ext uri="{FF2B5EF4-FFF2-40B4-BE49-F238E27FC236}">
                    <a16:creationId xmlns:a16="http://schemas.microsoft.com/office/drawing/2014/main" id="{0483C94E-116E-D535-E94B-067928D3F67A}"/>
                  </a:ext>
                </a:extLst>
              </p:cNvPr>
              <p:cNvSpPr>
                <a:spLocks noChangeArrowheads="1"/>
              </p:cNvSpPr>
              <p:nvPr/>
            </p:nvSpPr>
            <p:spPr bwMode="auto">
              <a:xfrm>
                <a:off x="1217" y="2605"/>
                <a:ext cx="280" cy="112"/>
              </a:xfrm>
              <a:prstGeom prst="ellipse">
                <a:avLst/>
              </a:prstGeom>
              <a:solidFill>
                <a:srgbClr val="00CC99"/>
              </a:solidFill>
              <a:ln w="19050"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70" name="Freeform 75">
                <a:extLst>
                  <a:ext uri="{FF2B5EF4-FFF2-40B4-BE49-F238E27FC236}">
                    <a16:creationId xmlns:a16="http://schemas.microsoft.com/office/drawing/2014/main" id="{908B172D-2F9B-12EF-E057-42CA853100C1}"/>
                  </a:ext>
                </a:extLst>
              </p:cNvPr>
              <p:cNvSpPr>
                <a:spLocks/>
              </p:cNvSpPr>
              <p:nvPr/>
            </p:nvSpPr>
            <p:spPr bwMode="auto">
              <a:xfrm>
                <a:off x="1064" y="2609"/>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00CC99"/>
              </a:solidFill>
              <a:ln w="19050" cap="rnd" cmpd="sng">
                <a:solidFill>
                  <a:schemeClr val="tx1"/>
                </a:solidFill>
                <a:prstDash val="solid"/>
                <a:round/>
                <a:headEnd type="none" w="med" len="med"/>
                <a:tailEnd type="none" w="med" len="med"/>
              </a:ln>
            </p:spPr>
            <p:txBody>
              <a:bodyPr/>
              <a:lstStyle/>
              <a:p>
                <a:endParaRPr lang="en-CA"/>
              </a:p>
            </p:txBody>
          </p:sp>
          <p:sp>
            <p:nvSpPr>
              <p:cNvPr id="271" name="Freeform 76">
                <a:extLst>
                  <a:ext uri="{FF2B5EF4-FFF2-40B4-BE49-F238E27FC236}">
                    <a16:creationId xmlns:a16="http://schemas.microsoft.com/office/drawing/2014/main" id="{45868A42-3894-BCD7-D118-2CB9158887D2}"/>
                  </a:ext>
                </a:extLst>
              </p:cNvPr>
              <p:cNvSpPr>
                <a:spLocks noChangeAspect="1"/>
              </p:cNvSpPr>
              <p:nvPr/>
            </p:nvSpPr>
            <p:spPr bwMode="auto">
              <a:xfrm>
                <a:off x="1172" y="2112"/>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solidFill>
                <a:srgbClr val="99FF99"/>
              </a:solidFill>
              <a:ln w="19050" cap="rnd" cmpd="sng">
                <a:solidFill>
                  <a:schemeClr val="tx1"/>
                </a:solidFill>
                <a:prstDash val="solid"/>
                <a:round/>
                <a:headEnd type="none" w="med" len="med"/>
                <a:tailEnd type="none" w="med" len="med"/>
              </a:ln>
            </p:spPr>
            <p:txBody>
              <a:bodyPr/>
              <a:lstStyle/>
              <a:p>
                <a:endParaRPr lang="en-CA"/>
              </a:p>
            </p:txBody>
          </p:sp>
          <p:sp>
            <p:nvSpPr>
              <p:cNvPr id="272" name="Freeform 77">
                <a:extLst>
                  <a:ext uri="{FF2B5EF4-FFF2-40B4-BE49-F238E27FC236}">
                    <a16:creationId xmlns:a16="http://schemas.microsoft.com/office/drawing/2014/main" id="{1FB33B5E-D09C-48FB-7BA1-450427BCA51A}"/>
                  </a:ext>
                </a:extLst>
              </p:cNvPr>
              <p:cNvSpPr>
                <a:spLocks noChangeAspect="1"/>
              </p:cNvSpPr>
              <p:nvPr/>
            </p:nvSpPr>
            <p:spPr bwMode="auto">
              <a:xfrm>
                <a:off x="1524" y="2227"/>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solidFill>
                <a:srgbClr val="008000"/>
              </a:solidFill>
              <a:ln w="19050" cap="rnd" cmpd="sng">
                <a:solidFill>
                  <a:schemeClr val="tx1"/>
                </a:solidFill>
                <a:prstDash val="solid"/>
                <a:round/>
                <a:headEnd type="none" w="med" len="med"/>
                <a:tailEnd type="none" w="med" len="med"/>
              </a:ln>
            </p:spPr>
            <p:txBody>
              <a:bodyPr/>
              <a:lstStyle/>
              <a:p>
                <a:endParaRPr lang="en-CA"/>
              </a:p>
            </p:txBody>
          </p:sp>
          <p:sp>
            <p:nvSpPr>
              <p:cNvPr id="273" name="Freeform 78">
                <a:extLst>
                  <a:ext uri="{FF2B5EF4-FFF2-40B4-BE49-F238E27FC236}">
                    <a16:creationId xmlns:a16="http://schemas.microsoft.com/office/drawing/2014/main" id="{B3802396-11D3-1C76-2F85-F3FFB88C73DB}"/>
                  </a:ext>
                </a:extLst>
              </p:cNvPr>
              <p:cNvSpPr>
                <a:spLocks noChangeAspect="1"/>
              </p:cNvSpPr>
              <p:nvPr/>
            </p:nvSpPr>
            <p:spPr bwMode="auto">
              <a:xfrm>
                <a:off x="1022" y="2118"/>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99FF99"/>
              </a:solidFill>
              <a:ln w="19050" cap="rnd" cmpd="sng">
                <a:solidFill>
                  <a:schemeClr val="tx1"/>
                </a:solidFill>
                <a:prstDash val="solid"/>
                <a:round/>
                <a:headEnd type="none" w="med" len="med"/>
                <a:tailEnd type="none" w="med" len="med"/>
              </a:ln>
            </p:spPr>
            <p:txBody>
              <a:bodyPr/>
              <a:lstStyle/>
              <a:p>
                <a:endParaRPr lang="en-CA"/>
              </a:p>
            </p:txBody>
          </p:sp>
          <p:sp>
            <p:nvSpPr>
              <p:cNvPr id="274" name="Freeform 79">
                <a:extLst>
                  <a:ext uri="{FF2B5EF4-FFF2-40B4-BE49-F238E27FC236}">
                    <a16:creationId xmlns:a16="http://schemas.microsoft.com/office/drawing/2014/main" id="{FC38CCDF-AAF7-443F-BDAD-FC143C0D5554}"/>
                  </a:ext>
                </a:extLst>
              </p:cNvPr>
              <p:cNvSpPr>
                <a:spLocks noChangeAspect="1"/>
              </p:cNvSpPr>
              <p:nvPr/>
            </p:nvSpPr>
            <p:spPr bwMode="auto">
              <a:xfrm>
                <a:off x="1022" y="2169"/>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66FF99"/>
                  </a:gs>
                  <a:gs pos="100000">
                    <a:srgbClr val="CBFFDC"/>
                  </a:gs>
                </a:gsLst>
                <a:path path="rect">
                  <a:fillToRect l="100000" t="100000"/>
                </a:path>
              </a:gradFill>
              <a:ln w="19050" cap="rnd" cmpd="sng">
                <a:solidFill>
                  <a:schemeClr val="tx1"/>
                </a:solidFill>
                <a:prstDash val="solid"/>
                <a:round/>
                <a:headEnd type="none" w="med" len="med"/>
                <a:tailEnd type="none" w="med" len="med"/>
              </a:ln>
            </p:spPr>
            <p:txBody>
              <a:bodyPr/>
              <a:lstStyle/>
              <a:p>
                <a:endParaRPr lang="en-CA"/>
              </a:p>
            </p:txBody>
          </p:sp>
          <p:sp>
            <p:nvSpPr>
              <p:cNvPr id="275" name="Freeform 80">
                <a:extLst>
                  <a:ext uri="{FF2B5EF4-FFF2-40B4-BE49-F238E27FC236}">
                    <a16:creationId xmlns:a16="http://schemas.microsoft.com/office/drawing/2014/main" id="{B395F566-5601-9E9E-BC49-8F87760DA7A9}"/>
                  </a:ext>
                </a:extLst>
              </p:cNvPr>
              <p:cNvSpPr>
                <a:spLocks noChangeAspect="1"/>
              </p:cNvSpPr>
              <p:nvPr/>
            </p:nvSpPr>
            <p:spPr bwMode="auto">
              <a:xfrm>
                <a:off x="1061" y="2219"/>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19050" cap="rnd" cmpd="sng">
                <a:solidFill>
                  <a:srgbClr val="808080"/>
                </a:solidFill>
                <a:prstDash val="solid"/>
                <a:round/>
                <a:headEnd type="none" w="med" len="med"/>
                <a:tailEnd type="none" w="med" len="med"/>
              </a:ln>
            </p:spPr>
            <p:txBody>
              <a:bodyPr/>
              <a:lstStyle/>
              <a:p>
                <a:endParaRPr lang="en-CA"/>
              </a:p>
            </p:txBody>
          </p:sp>
          <p:sp>
            <p:nvSpPr>
              <p:cNvPr id="276" name="Freeform 81">
                <a:extLst>
                  <a:ext uri="{FF2B5EF4-FFF2-40B4-BE49-F238E27FC236}">
                    <a16:creationId xmlns:a16="http://schemas.microsoft.com/office/drawing/2014/main" id="{79293F48-52A0-AF0F-85B3-06F981E43442}"/>
                  </a:ext>
                </a:extLst>
              </p:cNvPr>
              <p:cNvSpPr>
                <a:spLocks/>
              </p:cNvSpPr>
              <p:nvPr/>
            </p:nvSpPr>
            <p:spPr bwMode="auto">
              <a:xfrm>
                <a:off x="1087" y="2250"/>
                <a:ext cx="372" cy="400"/>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00CC99"/>
                  </a:gs>
                  <a:gs pos="100000">
                    <a:srgbClr val="00CC99">
                      <a:gamma/>
                      <a:shade val="75294"/>
                      <a:invGamma/>
                    </a:srgbClr>
                  </a:gs>
                </a:gsLst>
                <a:path path="rect">
                  <a:fillToRect r="100000" b="100000"/>
                </a:path>
              </a:gradFill>
              <a:ln w="190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77" name="Line 82">
                <a:extLst>
                  <a:ext uri="{FF2B5EF4-FFF2-40B4-BE49-F238E27FC236}">
                    <a16:creationId xmlns:a16="http://schemas.microsoft.com/office/drawing/2014/main" id="{E09991D8-3CED-4939-B7DE-42A1D302D12C}"/>
                  </a:ext>
                </a:extLst>
              </p:cNvPr>
              <p:cNvSpPr>
                <a:spLocks noChangeShapeType="1"/>
              </p:cNvSpPr>
              <p:nvPr/>
            </p:nvSpPr>
            <p:spPr bwMode="auto">
              <a:xfrm>
                <a:off x="1120" y="2283"/>
                <a:ext cx="0" cy="61"/>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sp>
          <p:nvSpPr>
            <p:cNvPr id="13" name="Freeform 83">
              <a:extLst>
                <a:ext uri="{FF2B5EF4-FFF2-40B4-BE49-F238E27FC236}">
                  <a16:creationId xmlns:a16="http://schemas.microsoft.com/office/drawing/2014/main" id="{FF8B890B-C5C3-2008-7478-BC5471E968C0}"/>
                </a:ext>
              </a:extLst>
            </p:cNvPr>
            <p:cNvSpPr>
              <a:spLocks/>
            </p:cNvSpPr>
            <p:nvPr/>
          </p:nvSpPr>
          <p:spPr bwMode="auto">
            <a:xfrm>
              <a:off x="0" y="2480"/>
              <a:ext cx="3640" cy="1056"/>
            </a:xfrm>
            <a:custGeom>
              <a:avLst/>
              <a:gdLst/>
              <a:ahLst/>
              <a:cxnLst>
                <a:cxn ang="0">
                  <a:pos x="539" y="0"/>
                </a:cxn>
                <a:cxn ang="0">
                  <a:pos x="43" y="184"/>
                </a:cxn>
                <a:cxn ang="0">
                  <a:pos x="283" y="320"/>
                </a:cxn>
                <a:cxn ang="0">
                  <a:pos x="267" y="560"/>
                </a:cxn>
                <a:cxn ang="0">
                  <a:pos x="715" y="872"/>
                </a:cxn>
                <a:cxn ang="0">
                  <a:pos x="1363" y="984"/>
                </a:cxn>
                <a:cxn ang="0">
                  <a:pos x="1835" y="1040"/>
                </a:cxn>
                <a:cxn ang="0">
                  <a:pos x="2563" y="1032"/>
                </a:cxn>
                <a:cxn ang="0">
                  <a:pos x="3392" y="896"/>
                </a:cxn>
                <a:cxn ang="0">
                  <a:pos x="3264" y="816"/>
                </a:cxn>
                <a:cxn ang="0">
                  <a:pos x="3464" y="776"/>
                </a:cxn>
                <a:cxn ang="0">
                  <a:pos x="3640" y="768"/>
                </a:cxn>
              </a:cxnLst>
              <a:rect l="0" t="0" r="r" b="b"/>
              <a:pathLst>
                <a:path w="3640" h="1056">
                  <a:moveTo>
                    <a:pt x="539" y="0"/>
                  </a:moveTo>
                  <a:cubicBezTo>
                    <a:pt x="456" y="32"/>
                    <a:pt x="86" y="131"/>
                    <a:pt x="43" y="184"/>
                  </a:cubicBezTo>
                  <a:cubicBezTo>
                    <a:pt x="0" y="237"/>
                    <a:pt x="246" y="257"/>
                    <a:pt x="283" y="320"/>
                  </a:cubicBezTo>
                  <a:cubicBezTo>
                    <a:pt x="320" y="383"/>
                    <a:pt x="195" y="468"/>
                    <a:pt x="267" y="560"/>
                  </a:cubicBezTo>
                  <a:cubicBezTo>
                    <a:pt x="339" y="652"/>
                    <a:pt x="532" y="801"/>
                    <a:pt x="715" y="872"/>
                  </a:cubicBezTo>
                  <a:cubicBezTo>
                    <a:pt x="898" y="943"/>
                    <a:pt x="1176" y="956"/>
                    <a:pt x="1363" y="984"/>
                  </a:cubicBezTo>
                  <a:cubicBezTo>
                    <a:pt x="1550" y="1012"/>
                    <a:pt x="1635" y="1032"/>
                    <a:pt x="1835" y="1040"/>
                  </a:cubicBezTo>
                  <a:cubicBezTo>
                    <a:pt x="2035" y="1048"/>
                    <a:pt x="2304" y="1056"/>
                    <a:pt x="2563" y="1032"/>
                  </a:cubicBezTo>
                  <a:cubicBezTo>
                    <a:pt x="2822" y="1008"/>
                    <a:pt x="3275" y="932"/>
                    <a:pt x="3392" y="896"/>
                  </a:cubicBezTo>
                  <a:cubicBezTo>
                    <a:pt x="3509" y="860"/>
                    <a:pt x="3252" y="836"/>
                    <a:pt x="3264" y="816"/>
                  </a:cubicBezTo>
                  <a:cubicBezTo>
                    <a:pt x="3276" y="796"/>
                    <a:pt x="3401" y="784"/>
                    <a:pt x="3464" y="776"/>
                  </a:cubicBezTo>
                  <a:cubicBezTo>
                    <a:pt x="3527" y="768"/>
                    <a:pt x="3603" y="770"/>
                    <a:pt x="3640" y="768"/>
                  </a:cubicBezTo>
                </a:path>
              </a:pathLst>
            </a:custGeom>
            <a:noFill/>
            <a:ln w="38100" cap="flat" cmpd="sng">
              <a:solidFill>
                <a:srgbClr val="6600CC"/>
              </a:solidFill>
              <a:prstDash val="solid"/>
              <a:round/>
              <a:headEnd type="none" w="med" len="med"/>
              <a:tailEnd type="none" w="med" len="med"/>
            </a:ln>
            <a:effectLst>
              <a:outerShdw dist="28398" dir="1593903" algn="ctr" rotWithShape="0">
                <a:schemeClr val="tx1"/>
              </a:outerShdw>
            </a:effectLst>
          </p:spPr>
          <p:txBody>
            <a:bodyPr/>
            <a:lstStyle/>
            <a:p>
              <a:pPr>
                <a:defRPr/>
              </a:pPr>
              <a:endParaRPr lang="zh-CN" altLang="en-US">
                <a:latin typeface="Arial" charset="0"/>
              </a:endParaRPr>
            </a:p>
          </p:txBody>
        </p:sp>
        <p:sp>
          <p:nvSpPr>
            <p:cNvPr id="14" name="Line 84">
              <a:extLst>
                <a:ext uri="{FF2B5EF4-FFF2-40B4-BE49-F238E27FC236}">
                  <a16:creationId xmlns:a16="http://schemas.microsoft.com/office/drawing/2014/main" id="{FF2FCE89-DF0E-24D8-DC92-515C1E6205F7}"/>
                </a:ext>
              </a:extLst>
            </p:cNvPr>
            <p:cNvSpPr>
              <a:spLocks noChangeShapeType="1"/>
            </p:cNvSpPr>
            <p:nvPr/>
          </p:nvSpPr>
          <p:spPr bwMode="auto">
            <a:xfrm flipH="1">
              <a:off x="2624" y="912"/>
              <a:ext cx="1431" cy="880"/>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nvGrpSpPr>
            <p:cNvPr id="15" name="Group 85">
              <a:extLst>
                <a:ext uri="{FF2B5EF4-FFF2-40B4-BE49-F238E27FC236}">
                  <a16:creationId xmlns:a16="http://schemas.microsoft.com/office/drawing/2014/main" id="{4EA67250-7481-636D-ED67-5F254FF19765}"/>
                </a:ext>
              </a:extLst>
            </p:cNvPr>
            <p:cNvGrpSpPr>
              <a:grpSpLocks/>
            </p:cNvGrpSpPr>
            <p:nvPr/>
          </p:nvGrpSpPr>
          <p:grpSpPr bwMode="auto">
            <a:xfrm>
              <a:off x="2656" y="256"/>
              <a:ext cx="485" cy="574"/>
              <a:chOff x="2614" y="840"/>
              <a:chExt cx="776" cy="871"/>
            </a:xfrm>
          </p:grpSpPr>
          <p:grpSp>
            <p:nvGrpSpPr>
              <p:cNvPr id="216" name="Group 86">
                <a:extLst>
                  <a:ext uri="{FF2B5EF4-FFF2-40B4-BE49-F238E27FC236}">
                    <a16:creationId xmlns:a16="http://schemas.microsoft.com/office/drawing/2014/main" id="{4F109CE4-715C-0A21-14E8-56A4AB64EC87}"/>
                  </a:ext>
                </a:extLst>
              </p:cNvPr>
              <p:cNvGrpSpPr>
                <a:grpSpLocks/>
              </p:cNvGrpSpPr>
              <p:nvPr/>
            </p:nvGrpSpPr>
            <p:grpSpPr bwMode="auto">
              <a:xfrm>
                <a:off x="2614" y="1299"/>
                <a:ext cx="763" cy="412"/>
                <a:chOff x="2614" y="1299"/>
                <a:chExt cx="763" cy="412"/>
              </a:xfrm>
            </p:grpSpPr>
            <p:sp>
              <p:nvSpPr>
                <p:cNvPr id="229" name="Freeform 87">
                  <a:extLst>
                    <a:ext uri="{FF2B5EF4-FFF2-40B4-BE49-F238E27FC236}">
                      <a16:creationId xmlns:a16="http://schemas.microsoft.com/office/drawing/2014/main" id="{3C9B9898-35CD-FA77-D952-790371256A51}"/>
                    </a:ext>
                  </a:extLst>
                </p:cNvPr>
                <p:cNvSpPr>
                  <a:spLocks noChangeAspect="1"/>
                </p:cNvSpPr>
                <p:nvPr/>
              </p:nvSpPr>
              <p:spPr bwMode="auto">
                <a:xfrm>
                  <a:off x="3113" y="1406"/>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30" name="Freeform 88">
                  <a:extLst>
                    <a:ext uri="{FF2B5EF4-FFF2-40B4-BE49-F238E27FC236}">
                      <a16:creationId xmlns:a16="http://schemas.microsoft.com/office/drawing/2014/main" id="{1F8081E0-EBDB-4B90-FE53-CCA2E0FC4350}"/>
                    </a:ext>
                  </a:extLst>
                </p:cNvPr>
                <p:cNvSpPr>
                  <a:spLocks noChangeAspect="1"/>
                </p:cNvSpPr>
                <p:nvPr/>
              </p:nvSpPr>
              <p:spPr bwMode="auto">
                <a:xfrm>
                  <a:off x="2614" y="1299"/>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31" name="Freeform 89">
                  <a:extLst>
                    <a:ext uri="{FF2B5EF4-FFF2-40B4-BE49-F238E27FC236}">
                      <a16:creationId xmlns:a16="http://schemas.microsoft.com/office/drawing/2014/main" id="{CE37212F-FC20-491D-B980-FD3520DAE8B6}"/>
                    </a:ext>
                  </a:extLst>
                </p:cNvPr>
                <p:cNvSpPr>
                  <a:spLocks noChangeAspect="1"/>
                </p:cNvSpPr>
                <p:nvPr/>
              </p:nvSpPr>
              <p:spPr bwMode="auto">
                <a:xfrm>
                  <a:off x="2614" y="1429"/>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32" name="Freeform 90">
                  <a:extLst>
                    <a:ext uri="{FF2B5EF4-FFF2-40B4-BE49-F238E27FC236}">
                      <a16:creationId xmlns:a16="http://schemas.microsoft.com/office/drawing/2014/main" id="{9F37B05D-F453-5DD6-928D-6707EC7E965F}"/>
                    </a:ext>
                  </a:extLst>
                </p:cNvPr>
                <p:cNvSpPr>
                  <a:spLocks noChangeAspect="1"/>
                </p:cNvSpPr>
                <p:nvPr/>
              </p:nvSpPr>
              <p:spPr bwMode="auto">
                <a:xfrm>
                  <a:off x="2875" y="1529"/>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33" name="Freeform 91">
                  <a:extLst>
                    <a:ext uri="{FF2B5EF4-FFF2-40B4-BE49-F238E27FC236}">
                      <a16:creationId xmlns:a16="http://schemas.microsoft.com/office/drawing/2014/main" id="{0A55EA55-5B40-4827-13BB-FC452DD735BF}"/>
                    </a:ext>
                  </a:extLst>
                </p:cNvPr>
                <p:cNvSpPr>
                  <a:spLocks noChangeAspect="1" noChangeArrowheads="1"/>
                </p:cNvSpPr>
                <p:nvPr/>
              </p:nvSpPr>
              <p:spPr bwMode="auto">
                <a:xfrm>
                  <a:off x="2879" y="1580"/>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234" name="Freeform 92">
                  <a:extLst>
                    <a:ext uri="{FF2B5EF4-FFF2-40B4-BE49-F238E27FC236}">
                      <a16:creationId xmlns:a16="http://schemas.microsoft.com/office/drawing/2014/main" id="{AED87ED9-0585-B375-F5B5-C324BCB724F3}"/>
                    </a:ext>
                  </a:extLst>
                </p:cNvPr>
                <p:cNvSpPr>
                  <a:spLocks/>
                </p:cNvSpPr>
                <p:nvPr/>
              </p:nvSpPr>
              <p:spPr bwMode="auto">
                <a:xfrm>
                  <a:off x="2874" y="1528"/>
                  <a:ext cx="196" cy="83"/>
                </a:xfrm>
                <a:custGeom>
                  <a:avLst/>
                  <a:gdLst>
                    <a:gd name="T0" fmla="*/ 0 w 270"/>
                    <a:gd name="T1" fmla="*/ 59 h 116"/>
                    <a:gd name="T2" fmla="*/ 1 w 270"/>
                    <a:gd name="T3" fmla="*/ 0 h 116"/>
                    <a:gd name="T4" fmla="*/ 142 w 270"/>
                    <a:gd name="T5" fmla="*/ 39 h 116"/>
                    <a:gd name="T6" fmla="*/ 0 60000 65536"/>
                    <a:gd name="T7" fmla="*/ 0 60000 65536"/>
                    <a:gd name="T8" fmla="*/ 0 60000 65536"/>
                    <a:gd name="T9" fmla="*/ 0 w 270"/>
                    <a:gd name="T10" fmla="*/ 0 h 116"/>
                    <a:gd name="T11" fmla="*/ 270 w 270"/>
                    <a:gd name="T12" fmla="*/ 116 h 116"/>
                  </a:gdLst>
                  <a:ahLst/>
                  <a:cxnLst>
                    <a:cxn ang="T6">
                      <a:pos x="T0" y="T1"/>
                    </a:cxn>
                    <a:cxn ang="T7">
                      <a:pos x="T2" y="T3"/>
                    </a:cxn>
                    <a:cxn ang="T8">
                      <a:pos x="T4" y="T5"/>
                    </a:cxn>
                  </a:cxnLst>
                  <a:rect l="T9" t="T10" r="T11" b="T12"/>
                  <a:pathLst>
                    <a:path w="270" h="116">
                      <a:moveTo>
                        <a:pt x="0" y="116"/>
                      </a:moveTo>
                      <a:lnTo>
                        <a:pt x="1" y="0"/>
                      </a:lnTo>
                      <a:lnTo>
                        <a:pt x="270" y="75"/>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235" name="Line 93">
                  <a:extLst>
                    <a:ext uri="{FF2B5EF4-FFF2-40B4-BE49-F238E27FC236}">
                      <a16:creationId xmlns:a16="http://schemas.microsoft.com/office/drawing/2014/main" id="{8BF2E9C5-B906-1C13-8C9A-5CF7BBCE9AB0}"/>
                    </a:ext>
                  </a:extLst>
                </p:cNvPr>
                <p:cNvSpPr>
                  <a:spLocks noChangeShapeType="1"/>
                </p:cNvSpPr>
                <p:nvPr/>
              </p:nvSpPr>
              <p:spPr bwMode="auto">
                <a:xfrm>
                  <a:off x="2892" y="1556"/>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36" name="Line 94">
                  <a:extLst>
                    <a:ext uri="{FF2B5EF4-FFF2-40B4-BE49-F238E27FC236}">
                      <a16:creationId xmlns:a16="http://schemas.microsoft.com/office/drawing/2014/main" id="{F6E343E5-C1DA-D35C-6BE9-E22BD6397547}"/>
                    </a:ext>
                  </a:extLst>
                </p:cNvPr>
                <p:cNvSpPr>
                  <a:spLocks noChangeShapeType="1"/>
                </p:cNvSpPr>
                <p:nvPr/>
              </p:nvSpPr>
              <p:spPr bwMode="auto">
                <a:xfrm>
                  <a:off x="3022" y="1634"/>
                  <a:ext cx="29" cy="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37" name="Freeform 95">
                  <a:extLst>
                    <a:ext uri="{FF2B5EF4-FFF2-40B4-BE49-F238E27FC236}">
                      <a16:creationId xmlns:a16="http://schemas.microsoft.com/office/drawing/2014/main" id="{64B4C79C-F42A-8917-EC23-B369D14D217E}"/>
                    </a:ext>
                  </a:extLst>
                </p:cNvPr>
                <p:cNvSpPr>
                  <a:spLocks/>
                </p:cNvSpPr>
                <p:nvPr/>
              </p:nvSpPr>
              <p:spPr bwMode="auto">
                <a:xfrm>
                  <a:off x="2940" y="1566"/>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238" name="Line 96">
                  <a:extLst>
                    <a:ext uri="{FF2B5EF4-FFF2-40B4-BE49-F238E27FC236}">
                      <a16:creationId xmlns:a16="http://schemas.microsoft.com/office/drawing/2014/main" id="{1C4D6C2F-D7DF-B19D-5572-7511538A6252}"/>
                    </a:ext>
                  </a:extLst>
                </p:cNvPr>
                <p:cNvSpPr>
                  <a:spLocks noChangeShapeType="1"/>
                </p:cNvSpPr>
                <p:nvPr/>
              </p:nvSpPr>
              <p:spPr bwMode="auto">
                <a:xfrm>
                  <a:off x="2627" y="1459"/>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39" name="Line 97">
                  <a:extLst>
                    <a:ext uri="{FF2B5EF4-FFF2-40B4-BE49-F238E27FC236}">
                      <a16:creationId xmlns:a16="http://schemas.microsoft.com/office/drawing/2014/main" id="{0F92E046-FF02-2A8B-D83D-30D68D8883DF}"/>
                    </a:ext>
                  </a:extLst>
                </p:cNvPr>
                <p:cNvSpPr>
                  <a:spLocks noChangeShapeType="1"/>
                </p:cNvSpPr>
                <p:nvPr/>
              </p:nvSpPr>
              <p:spPr bwMode="auto">
                <a:xfrm>
                  <a:off x="2627" y="1481"/>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40" name="Line 98">
                  <a:extLst>
                    <a:ext uri="{FF2B5EF4-FFF2-40B4-BE49-F238E27FC236}">
                      <a16:creationId xmlns:a16="http://schemas.microsoft.com/office/drawing/2014/main" id="{39C268F7-8B90-9570-D3FF-870D26B60A0E}"/>
                    </a:ext>
                  </a:extLst>
                </p:cNvPr>
                <p:cNvSpPr>
                  <a:spLocks noChangeShapeType="1"/>
                </p:cNvSpPr>
                <p:nvPr/>
              </p:nvSpPr>
              <p:spPr bwMode="auto">
                <a:xfrm>
                  <a:off x="2627" y="1504"/>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41" name="Line 99">
                  <a:extLst>
                    <a:ext uri="{FF2B5EF4-FFF2-40B4-BE49-F238E27FC236}">
                      <a16:creationId xmlns:a16="http://schemas.microsoft.com/office/drawing/2014/main" id="{E6AB1D53-F2AE-DB61-5DF6-A300A495BF3A}"/>
                    </a:ext>
                  </a:extLst>
                </p:cNvPr>
                <p:cNvSpPr>
                  <a:spLocks noChangeShapeType="1"/>
                </p:cNvSpPr>
                <p:nvPr/>
              </p:nvSpPr>
              <p:spPr bwMode="auto">
                <a:xfrm>
                  <a:off x="2627" y="1526"/>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42" name="Freeform 100">
                  <a:extLst>
                    <a:ext uri="{FF2B5EF4-FFF2-40B4-BE49-F238E27FC236}">
                      <a16:creationId xmlns:a16="http://schemas.microsoft.com/office/drawing/2014/main" id="{CD4938DC-6E66-D405-56A8-63531A569B66}"/>
                    </a:ext>
                  </a:extLst>
                </p:cNvPr>
                <p:cNvSpPr>
                  <a:spLocks/>
                </p:cNvSpPr>
                <p:nvPr/>
              </p:nvSpPr>
              <p:spPr bwMode="auto">
                <a:xfrm>
                  <a:off x="2877" y="1588"/>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217" name="Group 101">
                <a:extLst>
                  <a:ext uri="{FF2B5EF4-FFF2-40B4-BE49-F238E27FC236}">
                    <a16:creationId xmlns:a16="http://schemas.microsoft.com/office/drawing/2014/main" id="{8A20DF79-903C-57F9-16FA-72693B91AA74}"/>
                  </a:ext>
                </a:extLst>
              </p:cNvPr>
              <p:cNvGrpSpPr>
                <a:grpSpLocks/>
              </p:cNvGrpSpPr>
              <p:nvPr/>
            </p:nvGrpSpPr>
            <p:grpSpPr bwMode="auto">
              <a:xfrm>
                <a:off x="2676" y="840"/>
                <a:ext cx="714" cy="672"/>
                <a:chOff x="2676" y="840"/>
                <a:chExt cx="714" cy="672"/>
              </a:xfrm>
            </p:grpSpPr>
            <p:sp>
              <p:nvSpPr>
                <p:cNvPr id="218" name="Freeform 102">
                  <a:extLst>
                    <a:ext uri="{FF2B5EF4-FFF2-40B4-BE49-F238E27FC236}">
                      <a16:creationId xmlns:a16="http://schemas.microsoft.com/office/drawing/2014/main" id="{4A17EA02-7CBB-811C-AF18-00B69B68297E}"/>
                    </a:ext>
                  </a:extLst>
                </p:cNvPr>
                <p:cNvSpPr>
                  <a:spLocks/>
                </p:cNvSpPr>
                <p:nvPr/>
              </p:nvSpPr>
              <p:spPr bwMode="auto">
                <a:xfrm>
                  <a:off x="2730" y="1277"/>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219" name="Freeform 103">
                  <a:extLst>
                    <a:ext uri="{FF2B5EF4-FFF2-40B4-BE49-F238E27FC236}">
                      <a16:creationId xmlns:a16="http://schemas.microsoft.com/office/drawing/2014/main" id="{B6463954-547E-4B1D-73BA-00200A55340F}"/>
                    </a:ext>
                  </a:extLst>
                </p:cNvPr>
                <p:cNvSpPr>
                  <a:spLocks/>
                </p:cNvSpPr>
                <p:nvPr/>
              </p:nvSpPr>
              <p:spPr bwMode="auto">
                <a:xfrm>
                  <a:off x="2737" y="1282"/>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20" name="Oval 104">
                  <a:extLst>
                    <a:ext uri="{FF2B5EF4-FFF2-40B4-BE49-F238E27FC236}">
                      <a16:creationId xmlns:a16="http://schemas.microsoft.com/office/drawing/2014/main" id="{D604C154-CD54-4778-EE53-0526DDB1B9CE}"/>
                    </a:ext>
                  </a:extLst>
                </p:cNvPr>
                <p:cNvSpPr>
                  <a:spLocks noChangeArrowheads="1"/>
                </p:cNvSpPr>
                <p:nvPr/>
              </p:nvSpPr>
              <p:spPr bwMode="auto">
                <a:xfrm>
                  <a:off x="2871" y="1333"/>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1" name="Freeform 105">
                  <a:extLst>
                    <a:ext uri="{FF2B5EF4-FFF2-40B4-BE49-F238E27FC236}">
                      <a16:creationId xmlns:a16="http://schemas.microsoft.com/office/drawing/2014/main" id="{D27E1AF3-F7DA-4407-6ED8-392984277359}"/>
                    </a:ext>
                  </a:extLst>
                </p:cNvPr>
                <p:cNvSpPr>
                  <a:spLocks/>
                </p:cNvSpPr>
                <p:nvPr/>
              </p:nvSpPr>
              <p:spPr bwMode="auto">
                <a:xfrm>
                  <a:off x="2718" y="1337"/>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222" name="Freeform 106">
                  <a:extLst>
                    <a:ext uri="{FF2B5EF4-FFF2-40B4-BE49-F238E27FC236}">
                      <a16:creationId xmlns:a16="http://schemas.microsoft.com/office/drawing/2014/main" id="{834768FA-DCA2-2277-8EA6-5B48B8F52ED4}"/>
                    </a:ext>
                  </a:extLst>
                </p:cNvPr>
                <p:cNvSpPr>
                  <a:spLocks noChangeAspect="1"/>
                </p:cNvSpPr>
                <p:nvPr/>
              </p:nvSpPr>
              <p:spPr bwMode="auto">
                <a:xfrm>
                  <a:off x="2826" y="840"/>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23" name="Freeform 107">
                  <a:extLst>
                    <a:ext uri="{FF2B5EF4-FFF2-40B4-BE49-F238E27FC236}">
                      <a16:creationId xmlns:a16="http://schemas.microsoft.com/office/drawing/2014/main" id="{DC44A5AD-14A4-CDB6-D945-FF9EB160EA39}"/>
                    </a:ext>
                  </a:extLst>
                </p:cNvPr>
                <p:cNvSpPr>
                  <a:spLocks noChangeAspect="1"/>
                </p:cNvSpPr>
                <p:nvPr/>
              </p:nvSpPr>
              <p:spPr bwMode="auto">
                <a:xfrm>
                  <a:off x="3178" y="955"/>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24" name="Freeform 108">
                  <a:extLst>
                    <a:ext uri="{FF2B5EF4-FFF2-40B4-BE49-F238E27FC236}">
                      <a16:creationId xmlns:a16="http://schemas.microsoft.com/office/drawing/2014/main" id="{31171023-1F1C-9A90-14D9-2BF6308581E0}"/>
                    </a:ext>
                  </a:extLst>
                </p:cNvPr>
                <p:cNvSpPr>
                  <a:spLocks noChangeAspect="1"/>
                </p:cNvSpPr>
                <p:nvPr/>
              </p:nvSpPr>
              <p:spPr bwMode="auto">
                <a:xfrm>
                  <a:off x="2676" y="846"/>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225" name="Freeform 109">
                  <a:extLst>
                    <a:ext uri="{FF2B5EF4-FFF2-40B4-BE49-F238E27FC236}">
                      <a16:creationId xmlns:a16="http://schemas.microsoft.com/office/drawing/2014/main" id="{1BB07518-0EAB-50E2-07B3-5E75AE4A9109}"/>
                    </a:ext>
                  </a:extLst>
                </p:cNvPr>
                <p:cNvSpPr>
                  <a:spLocks noChangeAspect="1"/>
                </p:cNvSpPr>
                <p:nvPr/>
              </p:nvSpPr>
              <p:spPr bwMode="auto">
                <a:xfrm>
                  <a:off x="2676" y="897"/>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26" name="Freeform 110">
                  <a:extLst>
                    <a:ext uri="{FF2B5EF4-FFF2-40B4-BE49-F238E27FC236}">
                      <a16:creationId xmlns:a16="http://schemas.microsoft.com/office/drawing/2014/main" id="{15021075-8FFD-A16B-2D9E-38051EB701BF}"/>
                    </a:ext>
                  </a:extLst>
                </p:cNvPr>
                <p:cNvSpPr>
                  <a:spLocks noChangeAspect="1"/>
                </p:cNvSpPr>
                <p:nvPr/>
              </p:nvSpPr>
              <p:spPr bwMode="auto">
                <a:xfrm>
                  <a:off x="2715" y="947"/>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227" name="Freeform 111">
                  <a:extLst>
                    <a:ext uri="{FF2B5EF4-FFF2-40B4-BE49-F238E27FC236}">
                      <a16:creationId xmlns:a16="http://schemas.microsoft.com/office/drawing/2014/main" id="{6F8EDE21-583E-5676-4609-BAB4D9958BC0}"/>
                    </a:ext>
                  </a:extLst>
                </p:cNvPr>
                <p:cNvSpPr>
                  <a:spLocks/>
                </p:cNvSpPr>
                <p:nvPr/>
              </p:nvSpPr>
              <p:spPr bwMode="auto">
                <a:xfrm>
                  <a:off x="2742" y="978"/>
                  <a:ext cx="371" cy="401"/>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28" name="Line 112">
                  <a:extLst>
                    <a:ext uri="{FF2B5EF4-FFF2-40B4-BE49-F238E27FC236}">
                      <a16:creationId xmlns:a16="http://schemas.microsoft.com/office/drawing/2014/main" id="{A2DCAABA-9D92-3E68-87EA-ECB6A8E3428A}"/>
                    </a:ext>
                  </a:extLst>
                </p:cNvPr>
                <p:cNvSpPr>
                  <a:spLocks noChangeShapeType="1"/>
                </p:cNvSpPr>
                <p:nvPr/>
              </p:nvSpPr>
              <p:spPr bwMode="auto">
                <a:xfrm>
                  <a:off x="2774" y="1011"/>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pic>
          <p:nvPicPr>
            <p:cNvPr id="16" name="Picture 113" descr="Site01">
              <a:extLst>
                <a:ext uri="{FF2B5EF4-FFF2-40B4-BE49-F238E27FC236}">
                  <a16:creationId xmlns:a16="http://schemas.microsoft.com/office/drawing/2014/main" id="{0F2BF91F-C6F9-8235-4D91-D2F909A3E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 y="178"/>
              <a:ext cx="1437"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4" descr="User_UserB01">
              <a:extLst>
                <a:ext uri="{FF2B5EF4-FFF2-40B4-BE49-F238E27FC236}">
                  <a16:creationId xmlns:a16="http://schemas.microsoft.com/office/drawing/2014/main" id="{3F6BF05C-0D61-FB19-9897-ACF098F57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 y="223"/>
              <a:ext cx="19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15">
              <a:extLst>
                <a:ext uri="{FF2B5EF4-FFF2-40B4-BE49-F238E27FC236}">
                  <a16:creationId xmlns:a16="http://schemas.microsoft.com/office/drawing/2014/main" id="{57649845-902D-BE57-C818-DD224343C065}"/>
                </a:ext>
              </a:extLst>
            </p:cNvPr>
            <p:cNvSpPr txBox="1">
              <a:spLocks noChangeArrowheads="1"/>
            </p:cNvSpPr>
            <p:nvPr/>
          </p:nvSpPr>
          <p:spPr bwMode="auto">
            <a:xfrm>
              <a:off x="1648" y="14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latin typeface="Arial Narrow" panose="020B0606020202030204" pitchFamily="34" charset="0"/>
                  <a:ea typeface="宋体" panose="02010600030101010101" pitchFamily="2" charset="-122"/>
                </a:rPr>
                <a:t>销售部</a:t>
              </a:r>
            </a:p>
          </p:txBody>
        </p:sp>
        <p:pic>
          <p:nvPicPr>
            <p:cNvPr id="19" name="Picture 116" descr="User_UserC01">
              <a:extLst>
                <a:ext uri="{FF2B5EF4-FFF2-40B4-BE49-F238E27FC236}">
                  <a16:creationId xmlns:a16="http://schemas.microsoft.com/office/drawing/2014/main" id="{3239F302-981B-279D-0B17-B84A49F4E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1" y="329"/>
              <a:ext cx="187"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7" descr="User_UserD01">
              <a:extLst>
                <a:ext uri="{FF2B5EF4-FFF2-40B4-BE49-F238E27FC236}">
                  <a16:creationId xmlns:a16="http://schemas.microsoft.com/office/drawing/2014/main" id="{2F131D10-0DDC-9566-9B89-A530BBBF5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 y="328"/>
              <a:ext cx="19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18">
              <a:extLst>
                <a:ext uri="{FF2B5EF4-FFF2-40B4-BE49-F238E27FC236}">
                  <a16:creationId xmlns:a16="http://schemas.microsoft.com/office/drawing/2014/main" id="{A5904912-8988-CB54-3977-4F414C34D52B}"/>
                </a:ext>
              </a:extLst>
            </p:cNvPr>
            <p:cNvGrpSpPr>
              <a:grpSpLocks/>
            </p:cNvGrpSpPr>
            <p:nvPr/>
          </p:nvGrpSpPr>
          <p:grpSpPr bwMode="auto">
            <a:xfrm>
              <a:off x="4288" y="272"/>
              <a:ext cx="485" cy="574"/>
              <a:chOff x="2614" y="840"/>
              <a:chExt cx="776" cy="871"/>
            </a:xfrm>
          </p:grpSpPr>
          <p:grpSp>
            <p:nvGrpSpPr>
              <p:cNvPr id="189" name="Group 119">
                <a:extLst>
                  <a:ext uri="{FF2B5EF4-FFF2-40B4-BE49-F238E27FC236}">
                    <a16:creationId xmlns:a16="http://schemas.microsoft.com/office/drawing/2014/main" id="{4C9367EC-EBED-E6F8-880A-A3344700A6BF}"/>
                  </a:ext>
                </a:extLst>
              </p:cNvPr>
              <p:cNvGrpSpPr>
                <a:grpSpLocks/>
              </p:cNvGrpSpPr>
              <p:nvPr/>
            </p:nvGrpSpPr>
            <p:grpSpPr bwMode="auto">
              <a:xfrm>
                <a:off x="2614" y="1299"/>
                <a:ext cx="763" cy="412"/>
                <a:chOff x="2614" y="1299"/>
                <a:chExt cx="763" cy="412"/>
              </a:xfrm>
            </p:grpSpPr>
            <p:sp>
              <p:nvSpPr>
                <p:cNvPr id="202" name="Freeform 120">
                  <a:extLst>
                    <a:ext uri="{FF2B5EF4-FFF2-40B4-BE49-F238E27FC236}">
                      <a16:creationId xmlns:a16="http://schemas.microsoft.com/office/drawing/2014/main" id="{4ADB4B07-BCF4-941C-7FE4-5AD3D1721690}"/>
                    </a:ext>
                  </a:extLst>
                </p:cNvPr>
                <p:cNvSpPr>
                  <a:spLocks noChangeAspect="1"/>
                </p:cNvSpPr>
                <p:nvPr/>
              </p:nvSpPr>
              <p:spPr bwMode="auto">
                <a:xfrm>
                  <a:off x="3113" y="1406"/>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03" name="Freeform 121">
                  <a:extLst>
                    <a:ext uri="{FF2B5EF4-FFF2-40B4-BE49-F238E27FC236}">
                      <a16:creationId xmlns:a16="http://schemas.microsoft.com/office/drawing/2014/main" id="{DC380D39-1ECF-AFF2-774E-9B983833449C}"/>
                    </a:ext>
                  </a:extLst>
                </p:cNvPr>
                <p:cNvSpPr>
                  <a:spLocks noChangeAspect="1"/>
                </p:cNvSpPr>
                <p:nvPr/>
              </p:nvSpPr>
              <p:spPr bwMode="auto">
                <a:xfrm>
                  <a:off x="2614" y="1299"/>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04" name="Freeform 122">
                  <a:extLst>
                    <a:ext uri="{FF2B5EF4-FFF2-40B4-BE49-F238E27FC236}">
                      <a16:creationId xmlns:a16="http://schemas.microsoft.com/office/drawing/2014/main" id="{AD1D0EA0-F083-9A25-CA08-04B8D2AA9C69}"/>
                    </a:ext>
                  </a:extLst>
                </p:cNvPr>
                <p:cNvSpPr>
                  <a:spLocks noChangeAspect="1"/>
                </p:cNvSpPr>
                <p:nvPr/>
              </p:nvSpPr>
              <p:spPr bwMode="auto">
                <a:xfrm>
                  <a:off x="2614" y="1429"/>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205" name="Freeform 123">
                  <a:extLst>
                    <a:ext uri="{FF2B5EF4-FFF2-40B4-BE49-F238E27FC236}">
                      <a16:creationId xmlns:a16="http://schemas.microsoft.com/office/drawing/2014/main" id="{C6C345FE-B04D-E39E-A937-9C7CBA94CD65}"/>
                    </a:ext>
                  </a:extLst>
                </p:cNvPr>
                <p:cNvSpPr>
                  <a:spLocks noChangeAspect="1"/>
                </p:cNvSpPr>
                <p:nvPr/>
              </p:nvSpPr>
              <p:spPr bwMode="auto">
                <a:xfrm>
                  <a:off x="2875" y="1529"/>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206" name="Freeform 124">
                  <a:extLst>
                    <a:ext uri="{FF2B5EF4-FFF2-40B4-BE49-F238E27FC236}">
                      <a16:creationId xmlns:a16="http://schemas.microsoft.com/office/drawing/2014/main" id="{D7018A55-77D0-4662-F333-B572BB4D679B}"/>
                    </a:ext>
                  </a:extLst>
                </p:cNvPr>
                <p:cNvSpPr>
                  <a:spLocks noChangeAspect="1" noChangeArrowheads="1"/>
                </p:cNvSpPr>
                <p:nvPr/>
              </p:nvSpPr>
              <p:spPr bwMode="auto">
                <a:xfrm>
                  <a:off x="2879" y="1580"/>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207" name="Freeform 125">
                  <a:extLst>
                    <a:ext uri="{FF2B5EF4-FFF2-40B4-BE49-F238E27FC236}">
                      <a16:creationId xmlns:a16="http://schemas.microsoft.com/office/drawing/2014/main" id="{DA17F9C7-7556-AAE6-F5E8-4FD66B77A2AC}"/>
                    </a:ext>
                  </a:extLst>
                </p:cNvPr>
                <p:cNvSpPr>
                  <a:spLocks/>
                </p:cNvSpPr>
                <p:nvPr/>
              </p:nvSpPr>
              <p:spPr bwMode="auto">
                <a:xfrm>
                  <a:off x="2874" y="1528"/>
                  <a:ext cx="196" cy="83"/>
                </a:xfrm>
                <a:custGeom>
                  <a:avLst/>
                  <a:gdLst>
                    <a:gd name="T0" fmla="*/ 0 w 270"/>
                    <a:gd name="T1" fmla="*/ 59 h 116"/>
                    <a:gd name="T2" fmla="*/ 1 w 270"/>
                    <a:gd name="T3" fmla="*/ 0 h 116"/>
                    <a:gd name="T4" fmla="*/ 142 w 270"/>
                    <a:gd name="T5" fmla="*/ 39 h 116"/>
                    <a:gd name="T6" fmla="*/ 0 60000 65536"/>
                    <a:gd name="T7" fmla="*/ 0 60000 65536"/>
                    <a:gd name="T8" fmla="*/ 0 60000 65536"/>
                    <a:gd name="T9" fmla="*/ 0 w 270"/>
                    <a:gd name="T10" fmla="*/ 0 h 116"/>
                    <a:gd name="T11" fmla="*/ 270 w 270"/>
                    <a:gd name="T12" fmla="*/ 116 h 116"/>
                  </a:gdLst>
                  <a:ahLst/>
                  <a:cxnLst>
                    <a:cxn ang="T6">
                      <a:pos x="T0" y="T1"/>
                    </a:cxn>
                    <a:cxn ang="T7">
                      <a:pos x="T2" y="T3"/>
                    </a:cxn>
                    <a:cxn ang="T8">
                      <a:pos x="T4" y="T5"/>
                    </a:cxn>
                  </a:cxnLst>
                  <a:rect l="T9" t="T10" r="T11" b="T12"/>
                  <a:pathLst>
                    <a:path w="270" h="116">
                      <a:moveTo>
                        <a:pt x="0" y="116"/>
                      </a:moveTo>
                      <a:lnTo>
                        <a:pt x="1" y="0"/>
                      </a:lnTo>
                      <a:lnTo>
                        <a:pt x="270" y="75"/>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208" name="Line 126">
                  <a:extLst>
                    <a:ext uri="{FF2B5EF4-FFF2-40B4-BE49-F238E27FC236}">
                      <a16:creationId xmlns:a16="http://schemas.microsoft.com/office/drawing/2014/main" id="{54F69AAD-6CC5-C282-9783-829953DAA052}"/>
                    </a:ext>
                  </a:extLst>
                </p:cNvPr>
                <p:cNvSpPr>
                  <a:spLocks noChangeShapeType="1"/>
                </p:cNvSpPr>
                <p:nvPr/>
              </p:nvSpPr>
              <p:spPr bwMode="auto">
                <a:xfrm>
                  <a:off x="2892" y="1556"/>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09" name="Line 127">
                  <a:extLst>
                    <a:ext uri="{FF2B5EF4-FFF2-40B4-BE49-F238E27FC236}">
                      <a16:creationId xmlns:a16="http://schemas.microsoft.com/office/drawing/2014/main" id="{210A2B23-BE0D-C860-5F9F-2D01B75C83DD}"/>
                    </a:ext>
                  </a:extLst>
                </p:cNvPr>
                <p:cNvSpPr>
                  <a:spLocks noChangeShapeType="1"/>
                </p:cNvSpPr>
                <p:nvPr/>
              </p:nvSpPr>
              <p:spPr bwMode="auto">
                <a:xfrm>
                  <a:off x="3022" y="1634"/>
                  <a:ext cx="29" cy="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210" name="Freeform 128">
                  <a:extLst>
                    <a:ext uri="{FF2B5EF4-FFF2-40B4-BE49-F238E27FC236}">
                      <a16:creationId xmlns:a16="http://schemas.microsoft.com/office/drawing/2014/main" id="{8B261FA6-33D9-E533-029D-3A06DFF70C4E}"/>
                    </a:ext>
                  </a:extLst>
                </p:cNvPr>
                <p:cNvSpPr>
                  <a:spLocks/>
                </p:cNvSpPr>
                <p:nvPr/>
              </p:nvSpPr>
              <p:spPr bwMode="auto">
                <a:xfrm>
                  <a:off x="2940" y="1566"/>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211" name="Line 129">
                  <a:extLst>
                    <a:ext uri="{FF2B5EF4-FFF2-40B4-BE49-F238E27FC236}">
                      <a16:creationId xmlns:a16="http://schemas.microsoft.com/office/drawing/2014/main" id="{040B7A28-B5D6-7F4C-AB26-939A189B0F30}"/>
                    </a:ext>
                  </a:extLst>
                </p:cNvPr>
                <p:cNvSpPr>
                  <a:spLocks noChangeShapeType="1"/>
                </p:cNvSpPr>
                <p:nvPr/>
              </p:nvSpPr>
              <p:spPr bwMode="auto">
                <a:xfrm>
                  <a:off x="2627" y="1459"/>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12" name="Line 130">
                  <a:extLst>
                    <a:ext uri="{FF2B5EF4-FFF2-40B4-BE49-F238E27FC236}">
                      <a16:creationId xmlns:a16="http://schemas.microsoft.com/office/drawing/2014/main" id="{58E43A00-58DC-46C1-455B-86F3E5306AE5}"/>
                    </a:ext>
                  </a:extLst>
                </p:cNvPr>
                <p:cNvSpPr>
                  <a:spLocks noChangeShapeType="1"/>
                </p:cNvSpPr>
                <p:nvPr/>
              </p:nvSpPr>
              <p:spPr bwMode="auto">
                <a:xfrm>
                  <a:off x="2627" y="1481"/>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13" name="Line 131">
                  <a:extLst>
                    <a:ext uri="{FF2B5EF4-FFF2-40B4-BE49-F238E27FC236}">
                      <a16:creationId xmlns:a16="http://schemas.microsoft.com/office/drawing/2014/main" id="{22F6D2E0-4A70-5BE1-DBA0-AF3565E6044B}"/>
                    </a:ext>
                  </a:extLst>
                </p:cNvPr>
                <p:cNvSpPr>
                  <a:spLocks noChangeShapeType="1"/>
                </p:cNvSpPr>
                <p:nvPr/>
              </p:nvSpPr>
              <p:spPr bwMode="auto">
                <a:xfrm>
                  <a:off x="2627" y="1504"/>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14" name="Line 132">
                  <a:extLst>
                    <a:ext uri="{FF2B5EF4-FFF2-40B4-BE49-F238E27FC236}">
                      <a16:creationId xmlns:a16="http://schemas.microsoft.com/office/drawing/2014/main" id="{55FCB3C8-7A27-7560-4FDB-878E70998D7D}"/>
                    </a:ext>
                  </a:extLst>
                </p:cNvPr>
                <p:cNvSpPr>
                  <a:spLocks noChangeShapeType="1"/>
                </p:cNvSpPr>
                <p:nvPr/>
              </p:nvSpPr>
              <p:spPr bwMode="auto">
                <a:xfrm>
                  <a:off x="2627" y="1526"/>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215" name="Freeform 133">
                  <a:extLst>
                    <a:ext uri="{FF2B5EF4-FFF2-40B4-BE49-F238E27FC236}">
                      <a16:creationId xmlns:a16="http://schemas.microsoft.com/office/drawing/2014/main" id="{B8CAF6D9-11BD-9DBA-2DF0-2068ED57BB3F}"/>
                    </a:ext>
                  </a:extLst>
                </p:cNvPr>
                <p:cNvSpPr>
                  <a:spLocks/>
                </p:cNvSpPr>
                <p:nvPr/>
              </p:nvSpPr>
              <p:spPr bwMode="auto">
                <a:xfrm>
                  <a:off x="2877" y="1588"/>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190" name="Group 134">
                <a:extLst>
                  <a:ext uri="{FF2B5EF4-FFF2-40B4-BE49-F238E27FC236}">
                    <a16:creationId xmlns:a16="http://schemas.microsoft.com/office/drawing/2014/main" id="{77B8EBC1-20CF-28CE-BD69-00555BCE6A63}"/>
                  </a:ext>
                </a:extLst>
              </p:cNvPr>
              <p:cNvGrpSpPr>
                <a:grpSpLocks/>
              </p:cNvGrpSpPr>
              <p:nvPr/>
            </p:nvGrpSpPr>
            <p:grpSpPr bwMode="auto">
              <a:xfrm>
                <a:off x="2676" y="840"/>
                <a:ext cx="714" cy="672"/>
                <a:chOff x="2676" y="840"/>
                <a:chExt cx="714" cy="672"/>
              </a:xfrm>
            </p:grpSpPr>
            <p:sp>
              <p:nvSpPr>
                <p:cNvPr id="191" name="Freeform 135">
                  <a:extLst>
                    <a:ext uri="{FF2B5EF4-FFF2-40B4-BE49-F238E27FC236}">
                      <a16:creationId xmlns:a16="http://schemas.microsoft.com/office/drawing/2014/main" id="{09B20FF7-8211-AD9B-4687-0F248514BCE5}"/>
                    </a:ext>
                  </a:extLst>
                </p:cNvPr>
                <p:cNvSpPr>
                  <a:spLocks/>
                </p:cNvSpPr>
                <p:nvPr/>
              </p:nvSpPr>
              <p:spPr bwMode="auto">
                <a:xfrm>
                  <a:off x="2730" y="1277"/>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192" name="Freeform 136">
                  <a:extLst>
                    <a:ext uri="{FF2B5EF4-FFF2-40B4-BE49-F238E27FC236}">
                      <a16:creationId xmlns:a16="http://schemas.microsoft.com/office/drawing/2014/main" id="{48F99582-C9C9-27E3-BBF8-B00778154E7A}"/>
                    </a:ext>
                  </a:extLst>
                </p:cNvPr>
                <p:cNvSpPr>
                  <a:spLocks/>
                </p:cNvSpPr>
                <p:nvPr/>
              </p:nvSpPr>
              <p:spPr bwMode="auto">
                <a:xfrm>
                  <a:off x="2737" y="1282"/>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93" name="Oval 137">
                  <a:extLst>
                    <a:ext uri="{FF2B5EF4-FFF2-40B4-BE49-F238E27FC236}">
                      <a16:creationId xmlns:a16="http://schemas.microsoft.com/office/drawing/2014/main" id="{4C530909-035D-9CB9-29F6-185C13B24E96}"/>
                    </a:ext>
                  </a:extLst>
                </p:cNvPr>
                <p:cNvSpPr>
                  <a:spLocks noChangeArrowheads="1"/>
                </p:cNvSpPr>
                <p:nvPr/>
              </p:nvSpPr>
              <p:spPr bwMode="auto">
                <a:xfrm>
                  <a:off x="2871" y="1333"/>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94" name="Freeform 138">
                  <a:extLst>
                    <a:ext uri="{FF2B5EF4-FFF2-40B4-BE49-F238E27FC236}">
                      <a16:creationId xmlns:a16="http://schemas.microsoft.com/office/drawing/2014/main" id="{9390817A-E38A-9259-D180-5AB9157109DD}"/>
                    </a:ext>
                  </a:extLst>
                </p:cNvPr>
                <p:cNvSpPr>
                  <a:spLocks/>
                </p:cNvSpPr>
                <p:nvPr/>
              </p:nvSpPr>
              <p:spPr bwMode="auto">
                <a:xfrm>
                  <a:off x="2718" y="1337"/>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195" name="Freeform 139">
                  <a:extLst>
                    <a:ext uri="{FF2B5EF4-FFF2-40B4-BE49-F238E27FC236}">
                      <a16:creationId xmlns:a16="http://schemas.microsoft.com/office/drawing/2014/main" id="{7547E6D5-F5C2-1CD2-A118-9C1B2819CF96}"/>
                    </a:ext>
                  </a:extLst>
                </p:cNvPr>
                <p:cNvSpPr>
                  <a:spLocks noChangeAspect="1"/>
                </p:cNvSpPr>
                <p:nvPr/>
              </p:nvSpPr>
              <p:spPr bwMode="auto">
                <a:xfrm>
                  <a:off x="2826" y="840"/>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96" name="Freeform 140">
                  <a:extLst>
                    <a:ext uri="{FF2B5EF4-FFF2-40B4-BE49-F238E27FC236}">
                      <a16:creationId xmlns:a16="http://schemas.microsoft.com/office/drawing/2014/main" id="{BAFFE74F-73D5-B7D3-124A-8C97AFD5E4A9}"/>
                    </a:ext>
                  </a:extLst>
                </p:cNvPr>
                <p:cNvSpPr>
                  <a:spLocks noChangeAspect="1"/>
                </p:cNvSpPr>
                <p:nvPr/>
              </p:nvSpPr>
              <p:spPr bwMode="auto">
                <a:xfrm>
                  <a:off x="3178" y="955"/>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97" name="Freeform 141">
                  <a:extLst>
                    <a:ext uri="{FF2B5EF4-FFF2-40B4-BE49-F238E27FC236}">
                      <a16:creationId xmlns:a16="http://schemas.microsoft.com/office/drawing/2014/main" id="{D249666E-34BB-B048-E193-84A43577E642}"/>
                    </a:ext>
                  </a:extLst>
                </p:cNvPr>
                <p:cNvSpPr>
                  <a:spLocks noChangeAspect="1"/>
                </p:cNvSpPr>
                <p:nvPr/>
              </p:nvSpPr>
              <p:spPr bwMode="auto">
                <a:xfrm>
                  <a:off x="2676" y="846"/>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98" name="Freeform 142">
                  <a:extLst>
                    <a:ext uri="{FF2B5EF4-FFF2-40B4-BE49-F238E27FC236}">
                      <a16:creationId xmlns:a16="http://schemas.microsoft.com/office/drawing/2014/main" id="{EE1C9E81-7481-275F-CA50-45933C8D4CAD}"/>
                    </a:ext>
                  </a:extLst>
                </p:cNvPr>
                <p:cNvSpPr>
                  <a:spLocks noChangeAspect="1"/>
                </p:cNvSpPr>
                <p:nvPr/>
              </p:nvSpPr>
              <p:spPr bwMode="auto">
                <a:xfrm>
                  <a:off x="2676" y="897"/>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99" name="Freeform 143">
                  <a:extLst>
                    <a:ext uri="{FF2B5EF4-FFF2-40B4-BE49-F238E27FC236}">
                      <a16:creationId xmlns:a16="http://schemas.microsoft.com/office/drawing/2014/main" id="{8CF9FCAD-6424-EAD8-8C62-CF03115E5712}"/>
                    </a:ext>
                  </a:extLst>
                </p:cNvPr>
                <p:cNvSpPr>
                  <a:spLocks noChangeAspect="1"/>
                </p:cNvSpPr>
                <p:nvPr/>
              </p:nvSpPr>
              <p:spPr bwMode="auto">
                <a:xfrm>
                  <a:off x="2715" y="947"/>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200" name="Freeform 144">
                  <a:extLst>
                    <a:ext uri="{FF2B5EF4-FFF2-40B4-BE49-F238E27FC236}">
                      <a16:creationId xmlns:a16="http://schemas.microsoft.com/office/drawing/2014/main" id="{DC08851E-DB2A-F59C-41A9-75D604603414}"/>
                    </a:ext>
                  </a:extLst>
                </p:cNvPr>
                <p:cNvSpPr>
                  <a:spLocks/>
                </p:cNvSpPr>
                <p:nvPr/>
              </p:nvSpPr>
              <p:spPr bwMode="auto">
                <a:xfrm>
                  <a:off x="2742" y="978"/>
                  <a:ext cx="371" cy="401"/>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201" name="Line 145">
                  <a:extLst>
                    <a:ext uri="{FF2B5EF4-FFF2-40B4-BE49-F238E27FC236}">
                      <a16:creationId xmlns:a16="http://schemas.microsoft.com/office/drawing/2014/main" id="{F8BCE769-9732-B1FC-D39B-0466297638AE}"/>
                    </a:ext>
                  </a:extLst>
                </p:cNvPr>
                <p:cNvSpPr>
                  <a:spLocks noChangeShapeType="1"/>
                </p:cNvSpPr>
                <p:nvPr/>
              </p:nvSpPr>
              <p:spPr bwMode="auto">
                <a:xfrm>
                  <a:off x="2774" y="1011"/>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pic>
          <p:nvPicPr>
            <p:cNvPr id="22" name="Picture 146" descr="Site01">
              <a:extLst>
                <a:ext uri="{FF2B5EF4-FFF2-40B4-BE49-F238E27FC236}">
                  <a16:creationId xmlns:a16="http://schemas.microsoft.com/office/drawing/2014/main" id="{ED1314E1-D5A6-71C8-B011-FC2EDD3B8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 y="194"/>
              <a:ext cx="1437"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7" descr="User_UserB01">
              <a:extLst>
                <a:ext uri="{FF2B5EF4-FFF2-40B4-BE49-F238E27FC236}">
                  <a16:creationId xmlns:a16="http://schemas.microsoft.com/office/drawing/2014/main" id="{78CEF5F8-A237-0EA4-252F-678E7EA9B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 y="239"/>
              <a:ext cx="19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48">
              <a:extLst>
                <a:ext uri="{FF2B5EF4-FFF2-40B4-BE49-F238E27FC236}">
                  <a16:creationId xmlns:a16="http://schemas.microsoft.com/office/drawing/2014/main" id="{FAC3003A-F1E3-51C6-B758-17CA802DAF23}"/>
                </a:ext>
              </a:extLst>
            </p:cNvPr>
            <p:cNvSpPr txBox="1">
              <a:spLocks noChangeArrowheads="1"/>
            </p:cNvSpPr>
            <p:nvPr/>
          </p:nvSpPr>
          <p:spPr bwMode="auto">
            <a:xfrm>
              <a:off x="5096" y="432"/>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latin typeface="Arial Narrow" panose="020B0606020202030204" pitchFamily="34" charset="0"/>
                  <a:ea typeface="宋体" panose="02010600030101010101" pitchFamily="2" charset="-122"/>
                </a:rPr>
                <a:t>财务部</a:t>
              </a:r>
            </a:p>
          </p:txBody>
        </p:sp>
        <p:pic>
          <p:nvPicPr>
            <p:cNvPr id="25" name="Picture 149" descr="User_UserC01">
              <a:extLst>
                <a:ext uri="{FF2B5EF4-FFF2-40B4-BE49-F238E27FC236}">
                  <a16:creationId xmlns:a16="http://schemas.microsoft.com/office/drawing/2014/main" id="{C8ECBB59-A78A-483D-6F8E-3A2419530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 y="345"/>
              <a:ext cx="187"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50" descr="User_UserD01">
              <a:extLst>
                <a:ext uri="{FF2B5EF4-FFF2-40B4-BE49-F238E27FC236}">
                  <a16:creationId xmlns:a16="http://schemas.microsoft.com/office/drawing/2014/main" id="{2AEC3CFB-AA4F-BD3A-44A5-3DAD3F363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 y="344"/>
              <a:ext cx="19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51">
              <a:extLst>
                <a:ext uri="{FF2B5EF4-FFF2-40B4-BE49-F238E27FC236}">
                  <a16:creationId xmlns:a16="http://schemas.microsoft.com/office/drawing/2014/main" id="{F8BEC3D5-FB3C-DE44-04BE-ADC68004926E}"/>
                </a:ext>
              </a:extLst>
            </p:cNvPr>
            <p:cNvGrpSpPr>
              <a:grpSpLocks/>
            </p:cNvGrpSpPr>
            <p:nvPr/>
          </p:nvGrpSpPr>
          <p:grpSpPr bwMode="auto">
            <a:xfrm>
              <a:off x="4880" y="1152"/>
              <a:ext cx="485" cy="574"/>
              <a:chOff x="2614" y="840"/>
              <a:chExt cx="776" cy="871"/>
            </a:xfrm>
          </p:grpSpPr>
          <p:grpSp>
            <p:nvGrpSpPr>
              <p:cNvPr id="162" name="Group 152">
                <a:extLst>
                  <a:ext uri="{FF2B5EF4-FFF2-40B4-BE49-F238E27FC236}">
                    <a16:creationId xmlns:a16="http://schemas.microsoft.com/office/drawing/2014/main" id="{7091D48A-7114-4E46-6BFB-5A3129AC63BA}"/>
                  </a:ext>
                </a:extLst>
              </p:cNvPr>
              <p:cNvGrpSpPr>
                <a:grpSpLocks/>
              </p:cNvGrpSpPr>
              <p:nvPr/>
            </p:nvGrpSpPr>
            <p:grpSpPr bwMode="auto">
              <a:xfrm>
                <a:off x="2614" y="1299"/>
                <a:ext cx="763" cy="412"/>
                <a:chOff x="2614" y="1299"/>
                <a:chExt cx="763" cy="412"/>
              </a:xfrm>
            </p:grpSpPr>
            <p:sp>
              <p:nvSpPr>
                <p:cNvPr id="175" name="Freeform 153">
                  <a:extLst>
                    <a:ext uri="{FF2B5EF4-FFF2-40B4-BE49-F238E27FC236}">
                      <a16:creationId xmlns:a16="http://schemas.microsoft.com/office/drawing/2014/main" id="{7628C55B-A73D-7BA5-6B4B-E316ADD740FC}"/>
                    </a:ext>
                  </a:extLst>
                </p:cNvPr>
                <p:cNvSpPr>
                  <a:spLocks noChangeAspect="1"/>
                </p:cNvSpPr>
                <p:nvPr/>
              </p:nvSpPr>
              <p:spPr bwMode="auto">
                <a:xfrm>
                  <a:off x="3113" y="1406"/>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76" name="Freeform 154">
                  <a:extLst>
                    <a:ext uri="{FF2B5EF4-FFF2-40B4-BE49-F238E27FC236}">
                      <a16:creationId xmlns:a16="http://schemas.microsoft.com/office/drawing/2014/main" id="{7BB17CE8-D731-79A7-A83D-348D9A4BC6CF}"/>
                    </a:ext>
                  </a:extLst>
                </p:cNvPr>
                <p:cNvSpPr>
                  <a:spLocks noChangeAspect="1"/>
                </p:cNvSpPr>
                <p:nvPr/>
              </p:nvSpPr>
              <p:spPr bwMode="auto">
                <a:xfrm>
                  <a:off x="2614" y="1299"/>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77" name="Freeform 155">
                  <a:extLst>
                    <a:ext uri="{FF2B5EF4-FFF2-40B4-BE49-F238E27FC236}">
                      <a16:creationId xmlns:a16="http://schemas.microsoft.com/office/drawing/2014/main" id="{097F9BEE-2CC6-7A09-FD71-7364AE8BC7FC}"/>
                    </a:ext>
                  </a:extLst>
                </p:cNvPr>
                <p:cNvSpPr>
                  <a:spLocks noChangeAspect="1"/>
                </p:cNvSpPr>
                <p:nvPr/>
              </p:nvSpPr>
              <p:spPr bwMode="auto">
                <a:xfrm>
                  <a:off x="2614" y="1429"/>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78" name="Freeform 156">
                  <a:extLst>
                    <a:ext uri="{FF2B5EF4-FFF2-40B4-BE49-F238E27FC236}">
                      <a16:creationId xmlns:a16="http://schemas.microsoft.com/office/drawing/2014/main" id="{ED6A84AC-6F5E-3F0D-6B48-752E33A789D3}"/>
                    </a:ext>
                  </a:extLst>
                </p:cNvPr>
                <p:cNvSpPr>
                  <a:spLocks noChangeAspect="1"/>
                </p:cNvSpPr>
                <p:nvPr/>
              </p:nvSpPr>
              <p:spPr bwMode="auto">
                <a:xfrm>
                  <a:off x="2875" y="1529"/>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79" name="Freeform 157">
                  <a:extLst>
                    <a:ext uri="{FF2B5EF4-FFF2-40B4-BE49-F238E27FC236}">
                      <a16:creationId xmlns:a16="http://schemas.microsoft.com/office/drawing/2014/main" id="{1AD8E109-D5EF-3AD5-F77D-B8B1B3CB901B}"/>
                    </a:ext>
                  </a:extLst>
                </p:cNvPr>
                <p:cNvSpPr>
                  <a:spLocks noChangeAspect="1" noChangeArrowheads="1"/>
                </p:cNvSpPr>
                <p:nvPr/>
              </p:nvSpPr>
              <p:spPr bwMode="auto">
                <a:xfrm>
                  <a:off x="2879" y="1580"/>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80" name="Freeform 158">
                  <a:extLst>
                    <a:ext uri="{FF2B5EF4-FFF2-40B4-BE49-F238E27FC236}">
                      <a16:creationId xmlns:a16="http://schemas.microsoft.com/office/drawing/2014/main" id="{03D6567E-DBF8-707B-58EE-BA1437A36E81}"/>
                    </a:ext>
                  </a:extLst>
                </p:cNvPr>
                <p:cNvSpPr>
                  <a:spLocks/>
                </p:cNvSpPr>
                <p:nvPr/>
              </p:nvSpPr>
              <p:spPr bwMode="auto">
                <a:xfrm>
                  <a:off x="2874" y="1528"/>
                  <a:ext cx="196" cy="83"/>
                </a:xfrm>
                <a:custGeom>
                  <a:avLst/>
                  <a:gdLst>
                    <a:gd name="T0" fmla="*/ 0 w 270"/>
                    <a:gd name="T1" fmla="*/ 59 h 116"/>
                    <a:gd name="T2" fmla="*/ 1 w 270"/>
                    <a:gd name="T3" fmla="*/ 0 h 116"/>
                    <a:gd name="T4" fmla="*/ 142 w 270"/>
                    <a:gd name="T5" fmla="*/ 39 h 116"/>
                    <a:gd name="T6" fmla="*/ 0 60000 65536"/>
                    <a:gd name="T7" fmla="*/ 0 60000 65536"/>
                    <a:gd name="T8" fmla="*/ 0 60000 65536"/>
                    <a:gd name="T9" fmla="*/ 0 w 270"/>
                    <a:gd name="T10" fmla="*/ 0 h 116"/>
                    <a:gd name="T11" fmla="*/ 270 w 270"/>
                    <a:gd name="T12" fmla="*/ 116 h 116"/>
                  </a:gdLst>
                  <a:ahLst/>
                  <a:cxnLst>
                    <a:cxn ang="T6">
                      <a:pos x="T0" y="T1"/>
                    </a:cxn>
                    <a:cxn ang="T7">
                      <a:pos x="T2" y="T3"/>
                    </a:cxn>
                    <a:cxn ang="T8">
                      <a:pos x="T4" y="T5"/>
                    </a:cxn>
                  </a:cxnLst>
                  <a:rect l="T9" t="T10" r="T11" b="T12"/>
                  <a:pathLst>
                    <a:path w="270" h="116">
                      <a:moveTo>
                        <a:pt x="0" y="116"/>
                      </a:moveTo>
                      <a:lnTo>
                        <a:pt x="1" y="0"/>
                      </a:lnTo>
                      <a:lnTo>
                        <a:pt x="270" y="75"/>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181" name="Line 159">
                  <a:extLst>
                    <a:ext uri="{FF2B5EF4-FFF2-40B4-BE49-F238E27FC236}">
                      <a16:creationId xmlns:a16="http://schemas.microsoft.com/office/drawing/2014/main" id="{FBF41C0A-FBCF-8CEC-188C-E25B226B4554}"/>
                    </a:ext>
                  </a:extLst>
                </p:cNvPr>
                <p:cNvSpPr>
                  <a:spLocks noChangeShapeType="1"/>
                </p:cNvSpPr>
                <p:nvPr/>
              </p:nvSpPr>
              <p:spPr bwMode="auto">
                <a:xfrm>
                  <a:off x="2892" y="1556"/>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82" name="Line 160">
                  <a:extLst>
                    <a:ext uri="{FF2B5EF4-FFF2-40B4-BE49-F238E27FC236}">
                      <a16:creationId xmlns:a16="http://schemas.microsoft.com/office/drawing/2014/main" id="{6A8E325D-CB32-CDA6-BE98-CCCD7B0859D4}"/>
                    </a:ext>
                  </a:extLst>
                </p:cNvPr>
                <p:cNvSpPr>
                  <a:spLocks noChangeShapeType="1"/>
                </p:cNvSpPr>
                <p:nvPr/>
              </p:nvSpPr>
              <p:spPr bwMode="auto">
                <a:xfrm>
                  <a:off x="3022" y="1634"/>
                  <a:ext cx="29" cy="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83" name="Freeform 161">
                  <a:extLst>
                    <a:ext uri="{FF2B5EF4-FFF2-40B4-BE49-F238E27FC236}">
                      <a16:creationId xmlns:a16="http://schemas.microsoft.com/office/drawing/2014/main" id="{35E4CBE9-CBD2-19FC-6B58-17D51546D61E}"/>
                    </a:ext>
                  </a:extLst>
                </p:cNvPr>
                <p:cNvSpPr>
                  <a:spLocks/>
                </p:cNvSpPr>
                <p:nvPr/>
              </p:nvSpPr>
              <p:spPr bwMode="auto">
                <a:xfrm>
                  <a:off x="2940" y="1566"/>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184" name="Line 162">
                  <a:extLst>
                    <a:ext uri="{FF2B5EF4-FFF2-40B4-BE49-F238E27FC236}">
                      <a16:creationId xmlns:a16="http://schemas.microsoft.com/office/drawing/2014/main" id="{AE1C9A68-047E-C694-96DD-F81A805ACEC1}"/>
                    </a:ext>
                  </a:extLst>
                </p:cNvPr>
                <p:cNvSpPr>
                  <a:spLocks noChangeShapeType="1"/>
                </p:cNvSpPr>
                <p:nvPr/>
              </p:nvSpPr>
              <p:spPr bwMode="auto">
                <a:xfrm>
                  <a:off x="2627" y="1459"/>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85" name="Line 163">
                  <a:extLst>
                    <a:ext uri="{FF2B5EF4-FFF2-40B4-BE49-F238E27FC236}">
                      <a16:creationId xmlns:a16="http://schemas.microsoft.com/office/drawing/2014/main" id="{2AAB00D6-856D-5CE9-559C-34CB7523F965}"/>
                    </a:ext>
                  </a:extLst>
                </p:cNvPr>
                <p:cNvSpPr>
                  <a:spLocks noChangeShapeType="1"/>
                </p:cNvSpPr>
                <p:nvPr/>
              </p:nvSpPr>
              <p:spPr bwMode="auto">
                <a:xfrm>
                  <a:off x="2627" y="1481"/>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86" name="Line 164">
                  <a:extLst>
                    <a:ext uri="{FF2B5EF4-FFF2-40B4-BE49-F238E27FC236}">
                      <a16:creationId xmlns:a16="http://schemas.microsoft.com/office/drawing/2014/main" id="{567A8846-5F00-AD13-02CA-04EE54C9CE9A}"/>
                    </a:ext>
                  </a:extLst>
                </p:cNvPr>
                <p:cNvSpPr>
                  <a:spLocks noChangeShapeType="1"/>
                </p:cNvSpPr>
                <p:nvPr/>
              </p:nvSpPr>
              <p:spPr bwMode="auto">
                <a:xfrm>
                  <a:off x="2627" y="1504"/>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87" name="Line 165">
                  <a:extLst>
                    <a:ext uri="{FF2B5EF4-FFF2-40B4-BE49-F238E27FC236}">
                      <a16:creationId xmlns:a16="http://schemas.microsoft.com/office/drawing/2014/main" id="{9D9B72DB-EC66-C406-27AC-4BAEB234B47C}"/>
                    </a:ext>
                  </a:extLst>
                </p:cNvPr>
                <p:cNvSpPr>
                  <a:spLocks noChangeShapeType="1"/>
                </p:cNvSpPr>
                <p:nvPr/>
              </p:nvSpPr>
              <p:spPr bwMode="auto">
                <a:xfrm>
                  <a:off x="2627" y="1526"/>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88" name="Freeform 166">
                  <a:extLst>
                    <a:ext uri="{FF2B5EF4-FFF2-40B4-BE49-F238E27FC236}">
                      <a16:creationId xmlns:a16="http://schemas.microsoft.com/office/drawing/2014/main" id="{BE156F70-5199-853C-41F2-D7BBDD968ED1}"/>
                    </a:ext>
                  </a:extLst>
                </p:cNvPr>
                <p:cNvSpPr>
                  <a:spLocks/>
                </p:cNvSpPr>
                <p:nvPr/>
              </p:nvSpPr>
              <p:spPr bwMode="auto">
                <a:xfrm>
                  <a:off x="2877" y="1588"/>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163" name="Group 167">
                <a:extLst>
                  <a:ext uri="{FF2B5EF4-FFF2-40B4-BE49-F238E27FC236}">
                    <a16:creationId xmlns:a16="http://schemas.microsoft.com/office/drawing/2014/main" id="{5D5526AF-3FF3-5CC4-1FDF-B276FF35373E}"/>
                  </a:ext>
                </a:extLst>
              </p:cNvPr>
              <p:cNvGrpSpPr>
                <a:grpSpLocks/>
              </p:cNvGrpSpPr>
              <p:nvPr/>
            </p:nvGrpSpPr>
            <p:grpSpPr bwMode="auto">
              <a:xfrm>
                <a:off x="2676" y="840"/>
                <a:ext cx="714" cy="672"/>
                <a:chOff x="2676" y="840"/>
                <a:chExt cx="714" cy="672"/>
              </a:xfrm>
            </p:grpSpPr>
            <p:sp>
              <p:nvSpPr>
                <p:cNvPr id="164" name="Freeform 168">
                  <a:extLst>
                    <a:ext uri="{FF2B5EF4-FFF2-40B4-BE49-F238E27FC236}">
                      <a16:creationId xmlns:a16="http://schemas.microsoft.com/office/drawing/2014/main" id="{87FA05C7-FCC8-D417-AE28-B37AD0104309}"/>
                    </a:ext>
                  </a:extLst>
                </p:cNvPr>
                <p:cNvSpPr>
                  <a:spLocks/>
                </p:cNvSpPr>
                <p:nvPr/>
              </p:nvSpPr>
              <p:spPr bwMode="auto">
                <a:xfrm>
                  <a:off x="2730" y="1277"/>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165" name="Freeform 169">
                  <a:extLst>
                    <a:ext uri="{FF2B5EF4-FFF2-40B4-BE49-F238E27FC236}">
                      <a16:creationId xmlns:a16="http://schemas.microsoft.com/office/drawing/2014/main" id="{EB110BB2-589D-32F5-0649-5A98D0209AE4}"/>
                    </a:ext>
                  </a:extLst>
                </p:cNvPr>
                <p:cNvSpPr>
                  <a:spLocks/>
                </p:cNvSpPr>
                <p:nvPr/>
              </p:nvSpPr>
              <p:spPr bwMode="auto">
                <a:xfrm>
                  <a:off x="2737" y="1282"/>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66" name="Oval 170">
                  <a:extLst>
                    <a:ext uri="{FF2B5EF4-FFF2-40B4-BE49-F238E27FC236}">
                      <a16:creationId xmlns:a16="http://schemas.microsoft.com/office/drawing/2014/main" id="{0F4F0F68-B683-64AB-F47C-48308D909536}"/>
                    </a:ext>
                  </a:extLst>
                </p:cNvPr>
                <p:cNvSpPr>
                  <a:spLocks noChangeArrowheads="1"/>
                </p:cNvSpPr>
                <p:nvPr/>
              </p:nvSpPr>
              <p:spPr bwMode="auto">
                <a:xfrm>
                  <a:off x="2871" y="1333"/>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7" name="Freeform 171">
                  <a:extLst>
                    <a:ext uri="{FF2B5EF4-FFF2-40B4-BE49-F238E27FC236}">
                      <a16:creationId xmlns:a16="http://schemas.microsoft.com/office/drawing/2014/main" id="{B1469E5E-7098-DC9C-15D0-85F9E03DF582}"/>
                    </a:ext>
                  </a:extLst>
                </p:cNvPr>
                <p:cNvSpPr>
                  <a:spLocks/>
                </p:cNvSpPr>
                <p:nvPr/>
              </p:nvSpPr>
              <p:spPr bwMode="auto">
                <a:xfrm>
                  <a:off x="2718" y="1337"/>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168" name="Freeform 172">
                  <a:extLst>
                    <a:ext uri="{FF2B5EF4-FFF2-40B4-BE49-F238E27FC236}">
                      <a16:creationId xmlns:a16="http://schemas.microsoft.com/office/drawing/2014/main" id="{0F4FAC7D-EE66-60DF-070D-7A805883A2E4}"/>
                    </a:ext>
                  </a:extLst>
                </p:cNvPr>
                <p:cNvSpPr>
                  <a:spLocks noChangeAspect="1"/>
                </p:cNvSpPr>
                <p:nvPr/>
              </p:nvSpPr>
              <p:spPr bwMode="auto">
                <a:xfrm>
                  <a:off x="2826" y="840"/>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69" name="Freeform 173">
                  <a:extLst>
                    <a:ext uri="{FF2B5EF4-FFF2-40B4-BE49-F238E27FC236}">
                      <a16:creationId xmlns:a16="http://schemas.microsoft.com/office/drawing/2014/main" id="{C07C4BCE-6F40-6951-2C6B-B0AD40DA70E0}"/>
                    </a:ext>
                  </a:extLst>
                </p:cNvPr>
                <p:cNvSpPr>
                  <a:spLocks noChangeAspect="1"/>
                </p:cNvSpPr>
                <p:nvPr/>
              </p:nvSpPr>
              <p:spPr bwMode="auto">
                <a:xfrm>
                  <a:off x="3178" y="955"/>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70" name="Freeform 174">
                  <a:extLst>
                    <a:ext uri="{FF2B5EF4-FFF2-40B4-BE49-F238E27FC236}">
                      <a16:creationId xmlns:a16="http://schemas.microsoft.com/office/drawing/2014/main" id="{CE4A5AFB-890D-09B1-EEC1-FC8D0BFC6C7F}"/>
                    </a:ext>
                  </a:extLst>
                </p:cNvPr>
                <p:cNvSpPr>
                  <a:spLocks noChangeAspect="1"/>
                </p:cNvSpPr>
                <p:nvPr/>
              </p:nvSpPr>
              <p:spPr bwMode="auto">
                <a:xfrm>
                  <a:off x="2676" y="846"/>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71" name="Freeform 175">
                  <a:extLst>
                    <a:ext uri="{FF2B5EF4-FFF2-40B4-BE49-F238E27FC236}">
                      <a16:creationId xmlns:a16="http://schemas.microsoft.com/office/drawing/2014/main" id="{151A480F-AD16-B7E6-C63E-50A144F1C437}"/>
                    </a:ext>
                  </a:extLst>
                </p:cNvPr>
                <p:cNvSpPr>
                  <a:spLocks noChangeAspect="1"/>
                </p:cNvSpPr>
                <p:nvPr/>
              </p:nvSpPr>
              <p:spPr bwMode="auto">
                <a:xfrm>
                  <a:off x="2676" y="897"/>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72" name="Freeform 176">
                  <a:extLst>
                    <a:ext uri="{FF2B5EF4-FFF2-40B4-BE49-F238E27FC236}">
                      <a16:creationId xmlns:a16="http://schemas.microsoft.com/office/drawing/2014/main" id="{EB6EE27F-97F1-ACC2-2ED1-27FFA14918F5}"/>
                    </a:ext>
                  </a:extLst>
                </p:cNvPr>
                <p:cNvSpPr>
                  <a:spLocks noChangeAspect="1"/>
                </p:cNvSpPr>
                <p:nvPr/>
              </p:nvSpPr>
              <p:spPr bwMode="auto">
                <a:xfrm>
                  <a:off x="2715" y="947"/>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173" name="Freeform 177">
                  <a:extLst>
                    <a:ext uri="{FF2B5EF4-FFF2-40B4-BE49-F238E27FC236}">
                      <a16:creationId xmlns:a16="http://schemas.microsoft.com/office/drawing/2014/main" id="{452BD465-F470-7BA1-5728-F5B9E56F5935}"/>
                    </a:ext>
                  </a:extLst>
                </p:cNvPr>
                <p:cNvSpPr>
                  <a:spLocks/>
                </p:cNvSpPr>
                <p:nvPr/>
              </p:nvSpPr>
              <p:spPr bwMode="auto">
                <a:xfrm>
                  <a:off x="2742" y="978"/>
                  <a:ext cx="371" cy="401"/>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174" name="Line 178">
                  <a:extLst>
                    <a:ext uri="{FF2B5EF4-FFF2-40B4-BE49-F238E27FC236}">
                      <a16:creationId xmlns:a16="http://schemas.microsoft.com/office/drawing/2014/main" id="{C7DD4D63-24CC-D5C1-2BA2-42BAD1B78D46}"/>
                    </a:ext>
                  </a:extLst>
                </p:cNvPr>
                <p:cNvSpPr>
                  <a:spLocks noChangeShapeType="1"/>
                </p:cNvSpPr>
                <p:nvPr/>
              </p:nvSpPr>
              <p:spPr bwMode="auto">
                <a:xfrm>
                  <a:off x="2774" y="1011"/>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pic>
          <p:nvPicPr>
            <p:cNvPr id="28" name="Picture 179" descr="Site01">
              <a:extLst>
                <a:ext uri="{FF2B5EF4-FFF2-40B4-BE49-F238E27FC236}">
                  <a16:creationId xmlns:a16="http://schemas.microsoft.com/office/drawing/2014/main" id="{97807640-6707-3BC3-8B6C-AE3EEFB0C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 y="1074"/>
              <a:ext cx="1437"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80" descr="User_UserB01">
              <a:extLst>
                <a:ext uri="{FF2B5EF4-FFF2-40B4-BE49-F238E27FC236}">
                  <a16:creationId xmlns:a16="http://schemas.microsoft.com/office/drawing/2014/main" id="{AA916786-873A-1CF1-11FD-74608F6FC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 y="1119"/>
              <a:ext cx="19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181">
              <a:extLst>
                <a:ext uri="{FF2B5EF4-FFF2-40B4-BE49-F238E27FC236}">
                  <a16:creationId xmlns:a16="http://schemas.microsoft.com/office/drawing/2014/main" id="{21BB47E4-07ED-E831-63C4-33467C141DAA}"/>
                </a:ext>
              </a:extLst>
            </p:cNvPr>
            <p:cNvSpPr txBox="1">
              <a:spLocks noChangeArrowheads="1"/>
            </p:cNvSpPr>
            <p:nvPr/>
          </p:nvSpPr>
          <p:spPr bwMode="auto">
            <a:xfrm>
              <a:off x="5008" y="1800"/>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latin typeface="Arial Narrow" panose="020B0606020202030204" pitchFamily="34" charset="0"/>
                  <a:ea typeface="宋体" panose="02010600030101010101" pitchFamily="2" charset="-122"/>
                </a:rPr>
                <a:t>计划部</a:t>
              </a:r>
            </a:p>
          </p:txBody>
        </p:sp>
        <p:pic>
          <p:nvPicPr>
            <p:cNvPr id="31" name="Picture 182" descr="User_UserC01">
              <a:extLst>
                <a:ext uri="{FF2B5EF4-FFF2-40B4-BE49-F238E27FC236}">
                  <a16:creationId xmlns:a16="http://schemas.microsoft.com/office/drawing/2014/main" id="{7F6F01C5-9A44-108C-C3AD-1DC100EE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 y="1225"/>
              <a:ext cx="187"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3" descr="User_UserD01">
              <a:extLst>
                <a:ext uri="{FF2B5EF4-FFF2-40B4-BE49-F238E27FC236}">
                  <a16:creationId xmlns:a16="http://schemas.microsoft.com/office/drawing/2014/main" id="{B06D9440-5B65-51D1-E73F-D0314AA46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 y="1224"/>
              <a:ext cx="19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84" descr="Site01">
              <a:extLst>
                <a:ext uri="{FF2B5EF4-FFF2-40B4-BE49-F238E27FC236}">
                  <a16:creationId xmlns:a16="http://schemas.microsoft.com/office/drawing/2014/main" id="{A1D8EF39-BAC3-989F-5AAE-F3D5998B4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 y="2700"/>
              <a:ext cx="2685" cy="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185">
              <a:extLst>
                <a:ext uri="{FF2B5EF4-FFF2-40B4-BE49-F238E27FC236}">
                  <a16:creationId xmlns:a16="http://schemas.microsoft.com/office/drawing/2014/main" id="{A061133C-6FDD-10A3-F80C-C48A238B50E0}"/>
                </a:ext>
              </a:extLst>
            </p:cNvPr>
            <p:cNvSpPr>
              <a:spLocks noChangeArrowheads="1"/>
            </p:cNvSpPr>
            <p:nvPr/>
          </p:nvSpPr>
          <p:spPr bwMode="auto">
            <a:xfrm>
              <a:off x="1788" y="3647"/>
              <a:ext cx="751" cy="392"/>
            </a:xfrm>
            <a:prstGeom prst="star8">
              <a:avLst>
                <a:gd name="adj" fmla="val 39301"/>
              </a:avLst>
            </a:prstGeom>
            <a:gradFill rotWithShape="0">
              <a:gsLst>
                <a:gs pos="0">
                  <a:srgbClr val="B395D8">
                    <a:gamma/>
                    <a:tint val="3922"/>
                    <a:invGamma/>
                  </a:srgbClr>
                </a:gs>
                <a:gs pos="100000">
                  <a:srgbClr val="B395D8"/>
                </a:gs>
              </a:gsLst>
              <a:path path="shape">
                <a:fillToRect l="50000" t="50000" r="50000" b="50000"/>
              </a:path>
            </a:gradFill>
            <a:ln w="9525">
              <a:solidFill>
                <a:srgbClr val="808080"/>
              </a:solidFill>
              <a:miter lim="800000"/>
              <a:headEnd/>
              <a:tailEnd/>
            </a:ln>
            <a:effectLst>
              <a:outerShdw dist="35921" dir="2700000" algn="ctr" rotWithShape="0">
                <a:schemeClr val="folHlink"/>
              </a:outerShdw>
            </a:effectLst>
          </p:spPr>
          <p:txBody>
            <a:bodyPr wrap="none"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latin typeface="Arial Narrow" panose="020B0606020202030204" pitchFamily="34" charset="0"/>
                  <a:ea typeface="宋体" panose="02010600030101010101" pitchFamily="2" charset="-122"/>
                </a:rPr>
                <a:t>计划数据</a:t>
              </a:r>
            </a:p>
          </p:txBody>
        </p:sp>
        <p:sp>
          <p:nvSpPr>
            <p:cNvPr id="35" name="AutoShape 186">
              <a:extLst>
                <a:ext uri="{FF2B5EF4-FFF2-40B4-BE49-F238E27FC236}">
                  <a16:creationId xmlns:a16="http://schemas.microsoft.com/office/drawing/2014/main" id="{F88EFBE2-F183-6E94-8D6A-FDB99675B9EA}"/>
                </a:ext>
              </a:extLst>
            </p:cNvPr>
            <p:cNvSpPr>
              <a:spLocks noChangeArrowheads="1"/>
            </p:cNvSpPr>
            <p:nvPr/>
          </p:nvSpPr>
          <p:spPr bwMode="auto">
            <a:xfrm>
              <a:off x="882" y="3650"/>
              <a:ext cx="799" cy="392"/>
            </a:xfrm>
            <a:prstGeom prst="star8">
              <a:avLst>
                <a:gd name="adj" fmla="val 39301"/>
              </a:avLst>
            </a:prstGeom>
            <a:gradFill rotWithShape="0">
              <a:gsLst>
                <a:gs pos="0">
                  <a:srgbClr val="B395D8">
                    <a:gamma/>
                    <a:tint val="3922"/>
                    <a:invGamma/>
                  </a:srgbClr>
                </a:gs>
                <a:gs pos="100000">
                  <a:srgbClr val="B395D8"/>
                </a:gs>
              </a:gsLst>
              <a:path path="shape">
                <a:fillToRect l="50000" t="50000" r="50000" b="50000"/>
              </a:path>
            </a:gradFill>
            <a:ln w="9525">
              <a:solidFill>
                <a:srgbClr val="808080"/>
              </a:solidFill>
              <a:miter lim="800000"/>
              <a:headEnd/>
              <a:tailEnd/>
            </a:ln>
            <a:effectLst>
              <a:outerShdw dist="35921" dir="2700000" algn="ctr" rotWithShape="0">
                <a:schemeClr val="folHlink"/>
              </a:outerShdw>
            </a:effectLst>
          </p:spPr>
          <p:txBody>
            <a:bodyPr wrap="none"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latin typeface="Arial Narrow" panose="020B0606020202030204" pitchFamily="34" charset="0"/>
                  <a:ea typeface="宋体" panose="02010600030101010101" pitchFamily="2" charset="-122"/>
                </a:rPr>
                <a:t>工资数据</a:t>
              </a:r>
            </a:p>
          </p:txBody>
        </p:sp>
        <p:pic>
          <p:nvPicPr>
            <p:cNvPr id="36" name="Picture 187" descr="Server01">
              <a:extLst>
                <a:ext uri="{FF2B5EF4-FFF2-40B4-BE49-F238E27FC236}">
                  <a16:creationId xmlns:a16="http://schemas.microsoft.com/office/drawing/2014/main" id="{BA5E2A17-C879-A542-5D79-52B3225F86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9" y="2758"/>
              <a:ext cx="631" cy="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88" descr="table01">
              <a:extLst>
                <a:ext uri="{FF2B5EF4-FFF2-40B4-BE49-F238E27FC236}">
                  <a16:creationId xmlns:a16="http://schemas.microsoft.com/office/drawing/2014/main" id="{0DE76312-D19E-3D55-4344-28EA818B6EFD}"/>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02" y="2829"/>
              <a:ext cx="42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89" descr="table01">
              <a:extLst>
                <a:ext uri="{FF2B5EF4-FFF2-40B4-BE49-F238E27FC236}">
                  <a16:creationId xmlns:a16="http://schemas.microsoft.com/office/drawing/2014/main" id="{F82741DC-20A4-9BB7-F5FD-8AF67D27255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328" y="3249"/>
              <a:ext cx="42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190">
              <a:extLst>
                <a:ext uri="{FF2B5EF4-FFF2-40B4-BE49-F238E27FC236}">
                  <a16:creationId xmlns:a16="http://schemas.microsoft.com/office/drawing/2014/main" id="{AC2CAE47-9394-4F79-4477-F6C99B87F3C5}"/>
                </a:ext>
              </a:extLst>
            </p:cNvPr>
            <p:cNvSpPr>
              <a:spLocks noChangeArrowheads="1"/>
            </p:cNvSpPr>
            <p:nvPr/>
          </p:nvSpPr>
          <p:spPr bwMode="auto">
            <a:xfrm>
              <a:off x="441" y="3226"/>
              <a:ext cx="781" cy="392"/>
            </a:xfrm>
            <a:prstGeom prst="star8">
              <a:avLst>
                <a:gd name="adj" fmla="val 39301"/>
              </a:avLst>
            </a:prstGeom>
            <a:gradFill rotWithShape="0">
              <a:gsLst>
                <a:gs pos="0">
                  <a:srgbClr val="B395D8">
                    <a:gamma/>
                    <a:tint val="3922"/>
                    <a:invGamma/>
                  </a:srgbClr>
                </a:gs>
                <a:gs pos="100000">
                  <a:srgbClr val="B395D8"/>
                </a:gs>
              </a:gsLst>
              <a:path path="shape">
                <a:fillToRect l="50000" t="50000" r="50000" b="50000"/>
              </a:path>
            </a:gradFill>
            <a:ln w="9525">
              <a:solidFill>
                <a:srgbClr val="808080"/>
              </a:solidFill>
              <a:miter lim="800000"/>
              <a:headEnd/>
              <a:tailEnd/>
            </a:ln>
            <a:effectLst>
              <a:outerShdw dist="35921" dir="2700000" algn="ctr" rotWithShape="0">
                <a:schemeClr val="folHlink"/>
              </a:outerShdw>
            </a:effectLst>
          </p:spPr>
          <p:txBody>
            <a:bodyPr wrap="none"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latin typeface="Arial Narrow" panose="020B0606020202030204" pitchFamily="34" charset="0"/>
                  <a:ea typeface="宋体" panose="02010600030101010101" pitchFamily="2" charset="-122"/>
                </a:rPr>
                <a:t>销售数据</a:t>
              </a:r>
            </a:p>
          </p:txBody>
        </p:sp>
        <p:pic>
          <p:nvPicPr>
            <p:cNvPr id="40" name="Picture 191" descr="table01">
              <a:extLst>
                <a:ext uri="{FF2B5EF4-FFF2-40B4-BE49-F238E27FC236}">
                  <a16:creationId xmlns:a16="http://schemas.microsoft.com/office/drawing/2014/main" id="{95FDF709-4872-29A3-8B48-9CE2DDDF514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328" y="3299"/>
              <a:ext cx="42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192">
              <a:extLst>
                <a:ext uri="{FF2B5EF4-FFF2-40B4-BE49-F238E27FC236}">
                  <a16:creationId xmlns:a16="http://schemas.microsoft.com/office/drawing/2014/main" id="{054A77ED-062C-9115-C641-375DF0EFFEAA}"/>
                </a:ext>
              </a:extLst>
            </p:cNvPr>
            <p:cNvSpPr>
              <a:spLocks noChangeShapeType="1"/>
            </p:cNvSpPr>
            <p:nvPr/>
          </p:nvSpPr>
          <p:spPr bwMode="auto">
            <a:xfrm>
              <a:off x="1384" y="1472"/>
              <a:ext cx="3116" cy="823"/>
            </a:xfrm>
            <a:prstGeom prst="line">
              <a:avLst/>
            </a:prstGeom>
            <a:noFill/>
            <a:ln w="25400">
              <a:solidFill>
                <a:srgbClr val="CC00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42" name="Line 193">
              <a:extLst>
                <a:ext uri="{FF2B5EF4-FFF2-40B4-BE49-F238E27FC236}">
                  <a16:creationId xmlns:a16="http://schemas.microsoft.com/office/drawing/2014/main" id="{9F0761D5-2A60-DB5A-6048-1105C1F187B2}"/>
                </a:ext>
              </a:extLst>
            </p:cNvPr>
            <p:cNvSpPr>
              <a:spLocks noChangeShapeType="1"/>
            </p:cNvSpPr>
            <p:nvPr/>
          </p:nvSpPr>
          <p:spPr bwMode="auto">
            <a:xfrm flipH="1">
              <a:off x="1088" y="1481"/>
              <a:ext cx="299" cy="167"/>
            </a:xfrm>
            <a:prstGeom prst="line">
              <a:avLst/>
            </a:prstGeom>
            <a:noFill/>
            <a:ln w="25400">
              <a:solidFill>
                <a:srgbClr val="CC00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43" name="Text Box 194">
              <a:extLst>
                <a:ext uri="{FF2B5EF4-FFF2-40B4-BE49-F238E27FC236}">
                  <a16:creationId xmlns:a16="http://schemas.microsoft.com/office/drawing/2014/main" id="{D5B940D5-ABE2-BE16-83F6-03423B323475}"/>
                </a:ext>
              </a:extLst>
            </p:cNvPr>
            <p:cNvSpPr txBox="1">
              <a:spLocks noChangeArrowheads="1"/>
            </p:cNvSpPr>
            <p:nvPr/>
          </p:nvSpPr>
          <p:spPr bwMode="auto">
            <a:xfrm>
              <a:off x="1096" y="936"/>
              <a:ext cx="1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latin typeface="Arial Narrow" panose="020B0606020202030204" pitchFamily="34" charset="0"/>
                  <a:ea typeface="宋体" panose="02010600030101010101" pitchFamily="2" charset="-122"/>
                </a:rPr>
                <a:t>销售管理程序</a:t>
              </a:r>
            </a:p>
          </p:txBody>
        </p:sp>
        <p:sp>
          <p:nvSpPr>
            <p:cNvPr id="44" name="Text Box 195">
              <a:extLst>
                <a:ext uri="{FF2B5EF4-FFF2-40B4-BE49-F238E27FC236}">
                  <a16:creationId xmlns:a16="http://schemas.microsoft.com/office/drawing/2014/main" id="{606F0A6A-475D-46EF-2806-C2F5F8117A40}"/>
                </a:ext>
              </a:extLst>
            </p:cNvPr>
            <p:cNvSpPr txBox="1">
              <a:spLocks noChangeArrowheads="1"/>
            </p:cNvSpPr>
            <p:nvPr/>
          </p:nvSpPr>
          <p:spPr bwMode="auto">
            <a:xfrm>
              <a:off x="3652" y="1758"/>
              <a:ext cx="8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a:latin typeface="Arial Narrow" panose="020B0606020202030204" pitchFamily="34" charset="0"/>
                  <a:ea typeface="宋体" panose="02010600030101010101" pitchFamily="2" charset="-122"/>
                </a:rPr>
                <a:t>计划管理程序</a:t>
              </a:r>
            </a:p>
          </p:txBody>
        </p:sp>
        <p:sp>
          <p:nvSpPr>
            <p:cNvPr id="45" name="Text Box 196">
              <a:extLst>
                <a:ext uri="{FF2B5EF4-FFF2-40B4-BE49-F238E27FC236}">
                  <a16:creationId xmlns:a16="http://schemas.microsoft.com/office/drawing/2014/main" id="{BAB5C0B2-F61E-0702-9108-49D7E6EEB687}"/>
                </a:ext>
              </a:extLst>
            </p:cNvPr>
            <p:cNvSpPr txBox="1">
              <a:spLocks noChangeArrowheads="1"/>
            </p:cNvSpPr>
            <p:nvPr/>
          </p:nvSpPr>
          <p:spPr bwMode="auto">
            <a:xfrm>
              <a:off x="2784" y="3876"/>
              <a:ext cx="2478" cy="269"/>
            </a:xfrm>
            <a:prstGeom prst="rect">
              <a:avLst/>
            </a:prstGeom>
            <a:noFill/>
            <a:ln w="25400">
              <a:noFill/>
              <a:miter lim="800000"/>
              <a:headEnd/>
              <a:tailEnd/>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200">
                  <a:solidFill>
                    <a:srgbClr val="CC0099"/>
                  </a:solidFill>
                  <a:effectLst>
                    <a:outerShdw blurRad="38100" dist="38100" dir="2700000" algn="tl">
                      <a:srgbClr val="C0C0C0"/>
                    </a:outerShdw>
                  </a:effectLst>
                  <a:latin typeface="Times New Roman" panose="02020603050405020304" pitchFamily="18" charset="0"/>
                  <a:ea typeface="楷体_GB2312" pitchFamily="49" charset="-122"/>
                </a:rPr>
                <a:t>数据库环境下的数据管理</a:t>
              </a:r>
            </a:p>
          </p:txBody>
        </p:sp>
        <p:grpSp>
          <p:nvGrpSpPr>
            <p:cNvPr id="46" name="Group 197">
              <a:extLst>
                <a:ext uri="{FF2B5EF4-FFF2-40B4-BE49-F238E27FC236}">
                  <a16:creationId xmlns:a16="http://schemas.microsoft.com/office/drawing/2014/main" id="{C39D3A34-18FF-CAF4-2D80-C5C793EDBD1E}"/>
                </a:ext>
              </a:extLst>
            </p:cNvPr>
            <p:cNvGrpSpPr>
              <a:grpSpLocks/>
            </p:cNvGrpSpPr>
            <p:nvPr/>
          </p:nvGrpSpPr>
          <p:grpSpPr bwMode="auto">
            <a:xfrm>
              <a:off x="1088" y="349"/>
              <a:ext cx="382" cy="350"/>
              <a:chOff x="3658" y="2617"/>
              <a:chExt cx="1456" cy="1184"/>
            </a:xfrm>
          </p:grpSpPr>
          <p:sp>
            <p:nvSpPr>
              <p:cNvPr id="111" name="Rectangle 198">
                <a:extLst>
                  <a:ext uri="{FF2B5EF4-FFF2-40B4-BE49-F238E27FC236}">
                    <a16:creationId xmlns:a16="http://schemas.microsoft.com/office/drawing/2014/main" id="{AB7A4599-54CF-44A6-D0B6-00E5DE0D14D3}"/>
                  </a:ext>
                </a:extLst>
              </p:cNvPr>
              <p:cNvSpPr>
                <a:spLocks noChangeArrowheads="1"/>
              </p:cNvSpPr>
              <p:nvPr/>
            </p:nvSpPr>
            <p:spPr bwMode="auto">
              <a:xfrm flipH="1">
                <a:off x="3728" y="2689"/>
                <a:ext cx="1386" cy="1112"/>
              </a:xfrm>
              <a:prstGeom prst="rect">
                <a:avLst/>
              </a:prstGeom>
              <a:gradFill rotWithShape="0">
                <a:gsLst>
                  <a:gs pos="0">
                    <a:srgbClr val="FBFDFF"/>
                  </a:gs>
                  <a:gs pos="100000">
                    <a:srgbClr val="99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tIns="27432" bIns="27432"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nvGrpSpPr>
              <p:cNvPr id="112" name="Group 199">
                <a:extLst>
                  <a:ext uri="{FF2B5EF4-FFF2-40B4-BE49-F238E27FC236}">
                    <a16:creationId xmlns:a16="http://schemas.microsoft.com/office/drawing/2014/main" id="{0C3C0754-C569-EEA1-1ACD-167AC2749E65}"/>
                  </a:ext>
                </a:extLst>
              </p:cNvPr>
              <p:cNvGrpSpPr>
                <a:grpSpLocks/>
              </p:cNvGrpSpPr>
              <p:nvPr/>
            </p:nvGrpSpPr>
            <p:grpSpPr bwMode="auto">
              <a:xfrm>
                <a:off x="3658" y="2617"/>
                <a:ext cx="1100" cy="1084"/>
                <a:chOff x="4045" y="2487"/>
                <a:chExt cx="1046" cy="1021"/>
              </a:xfrm>
            </p:grpSpPr>
            <p:grpSp>
              <p:nvGrpSpPr>
                <p:cNvPr id="124" name="Group 200">
                  <a:extLst>
                    <a:ext uri="{FF2B5EF4-FFF2-40B4-BE49-F238E27FC236}">
                      <a16:creationId xmlns:a16="http://schemas.microsoft.com/office/drawing/2014/main" id="{AE649528-1247-4B6E-CB22-0720213069F4}"/>
                    </a:ext>
                  </a:extLst>
                </p:cNvPr>
                <p:cNvGrpSpPr>
                  <a:grpSpLocks/>
                </p:cNvGrpSpPr>
                <p:nvPr/>
              </p:nvGrpSpPr>
              <p:grpSpPr bwMode="auto">
                <a:xfrm>
                  <a:off x="4389" y="3214"/>
                  <a:ext cx="702" cy="294"/>
                  <a:chOff x="1999" y="3397"/>
                  <a:chExt cx="776" cy="325"/>
                </a:xfrm>
              </p:grpSpPr>
              <p:sp>
                <p:nvSpPr>
                  <p:cNvPr id="155" name="Freeform 201">
                    <a:extLst>
                      <a:ext uri="{FF2B5EF4-FFF2-40B4-BE49-F238E27FC236}">
                        <a16:creationId xmlns:a16="http://schemas.microsoft.com/office/drawing/2014/main" id="{A7EDA28B-730E-9807-33F5-18340763CB69}"/>
                      </a:ext>
                    </a:extLst>
                  </p:cNvPr>
                  <p:cNvSpPr>
                    <a:spLocks/>
                  </p:cNvSpPr>
                  <p:nvPr/>
                </p:nvSpPr>
                <p:spPr bwMode="auto">
                  <a:xfrm flipH="1">
                    <a:off x="1999" y="3397"/>
                    <a:ext cx="776" cy="325"/>
                  </a:xfrm>
                  <a:custGeom>
                    <a:avLst/>
                    <a:gdLst>
                      <a:gd name="T0" fmla="*/ 691 w 872"/>
                      <a:gd name="T1" fmla="*/ 140 h 366"/>
                      <a:gd name="T2" fmla="*/ 691 w 872"/>
                      <a:gd name="T3" fmla="*/ 194 h 366"/>
                      <a:gd name="T4" fmla="*/ 540 w 872"/>
                      <a:gd name="T5" fmla="*/ 289 h 366"/>
                      <a:gd name="T6" fmla="*/ 0 w 872"/>
                      <a:gd name="T7" fmla="*/ 134 h 366"/>
                      <a:gd name="T8" fmla="*/ 0 w 872"/>
                      <a:gd name="T9" fmla="*/ 112 h 366"/>
                      <a:gd name="T10" fmla="*/ 182 w 872"/>
                      <a:gd name="T11" fmla="*/ 0 h 366"/>
                      <a:gd name="T12" fmla="*/ 691 w 872"/>
                      <a:gd name="T13" fmla="*/ 140 h 366"/>
                      <a:gd name="T14" fmla="*/ 0 60000 65536"/>
                      <a:gd name="T15" fmla="*/ 0 60000 65536"/>
                      <a:gd name="T16" fmla="*/ 0 60000 65536"/>
                      <a:gd name="T17" fmla="*/ 0 60000 65536"/>
                      <a:gd name="T18" fmla="*/ 0 60000 65536"/>
                      <a:gd name="T19" fmla="*/ 0 60000 65536"/>
                      <a:gd name="T20" fmla="*/ 0 60000 65536"/>
                      <a:gd name="T21" fmla="*/ 0 w 872"/>
                      <a:gd name="T22" fmla="*/ 0 h 366"/>
                      <a:gd name="T23" fmla="*/ 872 w 872"/>
                      <a:gd name="T24" fmla="*/ 366 h 3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2" h="366">
                        <a:moveTo>
                          <a:pt x="872" y="178"/>
                        </a:moveTo>
                        <a:lnTo>
                          <a:pt x="872" y="246"/>
                        </a:lnTo>
                        <a:lnTo>
                          <a:pt x="682" y="366"/>
                        </a:lnTo>
                        <a:lnTo>
                          <a:pt x="0" y="170"/>
                        </a:lnTo>
                        <a:lnTo>
                          <a:pt x="0" y="142"/>
                        </a:lnTo>
                        <a:lnTo>
                          <a:pt x="230" y="0"/>
                        </a:lnTo>
                        <a:lnTo>
                          <a:pt x="872" y="178"/>
                        </a:lnTo>
                        <a:close/>
                      </a:path>
                    </a:pathLst>
                  </a:custGeom>
                  <a:gradFill rotWithShape="0">
                    <a:gsLst>
                      <a:gs pos="0">
                        <a:srgbClr val="B2B2B2"/>
                      </a:gs>
                      <a:gs pos="100000">
                        <a:srgbClr val="E5E5E5"/>
                      </a:gs>
                    </a:gsLst>
                    <a:path path="rect">
                      <a:fillToRect l="100000" t="100000"/>
                    </a:path>
                  </a:gradFill>
                  <a:ln w="3175" cap="flat" cmpd="sng">
                    <a:solidFill>
                      <a:schemeClr val="tx1"/>
                    </a:solidFill>
                    <a:prstDash val="solid"/>
                    <a:round/>
                    <a:headEnd type="none" w="med" len="med"/>
                    <a:tailEnd type="none" w="med" len="med"/>
                  </a:ln>
                </p:spPr>
                <p:txBody>
                  <a:bodyPr wrap="none" tIns="27432" bIns="27432" anchor="ctr">
                    <a:spAutoFit/>
                  </a:bodyPr>
                  <a:lstStyle/>
                  <a:p>
                    <a:endParaRPr lang="en-CA"/>
                  </a:p>
                </p:txBody>
              </p:sp>
              <p:sp>
                <p:nvSpPr>
                  <p:cNvPr id="156" name="Freeform 202">
                    <a:extLst>
                      <a:ext uri="{FF2B5EF4-FFF2-40B4-BE49-F238E27FC236}">
                        <a16:creationId xmlns:a16="http://schemas.microsoft.com/office/drawing/2014/main" id="{648509DD-E350-4495-CC8A-9FBFA7302829}"/>
                      </a:ext>
                    </a:extLst>
                  </p:cNvPr>
                  <p:cNvSpPr>
                    <a:spLocks/>
                  </p:cNvSpPr>
                  <p:nvPr/>
                </p:nvSpPr>
                <p:spPr bwMode="auto">
                  <a:xfrm flipH="1">
                    <a:off x="2008" y="3404"/>
                    <a:ext cx="755" cy="288"/>
                  </a:xfrm>
                  <a:custGeom>
                    <a:avLst/>
                    <a:gdLst>
                      <a:gd name="T0" fmla="*/ 672 w 848"/>
                      <a:gd name="T1" fmla="*/ 138 h 324"/>
                      <a:gd name="T2" fmla="*/ 171 w 848"/>
                      <a:gd name="T3" fmla="*/ 0 h 324"/>
                      <a:gd name="T4" fmla="*/ 0 w 848"/>
                      <a:gd name="T5" fmla="*/ 106 h 324"/>
                      <a:gd name="T6" fmla="*/ 528 w 848"/>
                      <a:gd name="T7" fmla="*/ 256 h 324"/>
                      <a:gd name="T8" fmla="*/ 672 w 848"/>
                      <a:gd name="T9" fmla="*/ 138 h 324"/>
                      <a:gd name="T10" fmla="*/ 0 60000 65536"/>
                      <a:gd name="T11" fmla="*/ 0 60000 65536"/>
                      <a:gd name="T12" fmla="*/ 0 60000 65536"/>
                      <a:gd name="T13" fmla="*/ 0 60000 65536"/>
                      <a:gd name="T14" fmla="*/ 0 60000 65536"/>
                      <a:gd name="T15" fmla="*/ 0 w 848"/>
                      <a:gd name="T16" fmla="*/ 0 h 324"/>
                      <a:gd name="T17" fmla="*/ 848 w 848"/>
                      <a:gd name="T18" fmla="*/ 324 h 324"/>
                    </a:gdLst>
                    <a:ahLst/>
                    <a:cxnLst>
                      <a:cxn ang="T10">
                        <a:pos x="T0" y="T1"/>
                      </a:cxn>
                      <a:cxn ang="T11">
                        <a:pos x="T2" y="T3"/>
                      </a:cxn>
                      <a:cxn ang="T12">
                        <a:pos x="T4" y="T5"/>
                      </a:cxn>
                      <a:cxn ang="T13">
                        <a:pos x="T6" y="T7"/>
                      </a:cxn>
                      <a:cxn ang="T14">
                        <a:pos x="T8" y="T9"/>
                      </a:cxn>
                    </a:cxnLst>
                    <a:rect l="T15" t="T16" r="T17" b="T18"/>
                    <a:pathLst>
                      <a:path w="848" h="324">
                        <a:moveTo>
                          <a:pt x="848" y="174"/>
                        </a:moveTo>
                        <a:lnTo>
                          <a:pt x="216" y="0"/>
                        </a:lnTo>
                        <a:lnTo>
                          <a:pt x="0" y="134"/>
                        </a:lnTo>
                        <a:lnTo>
                          <a:pt x="666" y="324"/>
                        </a:lnTo>
                        <a:lnTo>
                          <a:pt x="848" y="174"/>
                        </a:lnTo>
                        <a:close/>
                      </a:path>
                    </a:pathLst>
                  </a:custGeom>
                  <a:solidFill>
                    <a:schemeClr val="bg1"/>
                  </a:solidFill>
                  <a:ln>
                    <a:noFill/>
                  </a:ln>
                  <a:extLst>
                    <a:ext uri="{91240B29-F687-4F45-9708-019B960494DF}">
                      <a14:hiddenLine xmlns:a14="http://schemas.microsoft.com/office/drawing/2010/main" w="3175" cap="flat" cmpd="sng">
                        <a:solidFill>
                          <a:srgbClr val="000000"/>
                        </a:solidFill>
                        <a:prstDash val="solid"/>
                        <a:round/>
                        <a:headEnd type="none" w="med" len="med"/>
                        <a:tailEnd type="none" w="med" len="med"/>
                      </a14:hiddenLine>
                    </a:ext>
                  </a:extLst>
                </p:spPr>
                <p:txBody>
                  <a:bodyPr wrap="none" tIns="27432" bIns="27432" anchor="ctr">
                    <a:spAutoFit/>
                  </a:bodyPr>
                  <a:lstStyle/>
                  <a:p>
                    <a:endParaRPr lang="en-CA"/>
                  </a:p>
                </p:txBody>
              </p:sp>
              <p:sp>
                <p:nvSpPr>
                  <p:cNvPr id="157" name="Freeform 203">
                    <a:extLst>
                      <a:ext uri="{FF2B5EF4-FFF2-40B4-BE49-F238E27FC236}">
                        <a16:creationId xmlns:a16="http://schemas.microsoft.com/office/drawing/2014/main" id="{6048FE06-8FE2-1562-062C-88E039750B8D}"/>
                      </a:ext>
                    </a:extLst>
                  </p:cNvPr>
                  <p:cNvSpPr>
                    <a:spLocks/>
                  </p:cNvSpPr>
                  <p:nvPr/>
                </p:nvSpPr>
                <p:spPr bwMode="auto">
                  <a:xfrm flipH="1">
                    <a:off x="2050" y="3450"/>
                    <a:ext cx="425" cy="123"/>
                  </a:xfrm>
                  <a:custGeom>
                    <a:avLst/>
                    <a:gdLst>
                      <a:gd name="T0" fmla="*/ 0 w 477"/>
                      <a:gd name="T1" fmla="*/ 10 h 138"/>
                      <a:gd name="T2" fmla="*/ 362 w 477"/>
                      <a:gd name="T3" fmla="*/ 110 h 138"/>
                      <a:gd name="T4" fmla="*/ 379 w 477"/>
                      <a:gd name="T5" fmla="*/ 99 h 138"/>
                      <a:gd name="T6" fmla="*/ 16 w 477"/>
                      <a:gd name="T7" fmla="*/ 0 h 138"/>
                      <a:gd name="T8" fmla="*/ 0 60000 65536"/>
                      <a:gd name="T9" fmla="*/ 0 60000 65536"/>
                      <a:gd name="T10" fmla="*/ 0 60000 65536"/>
                      <a:gd name="T11" fmla="*/ 0 60000 65536"/>
                      <a:gd name="T12" fmla="*/ 0 w 477"/>
                      <a:gd name="T13" fmla="*/ 0 h 138"/>
                      <a:gd name="T14" fmla="*/ 477 w 477"/>
                      <a:gd name="T15" fmla="*/ 138 h 138"/>
                    </a:gdLst>
                    <a:ahLst/>
                    <a:cxnLst>
                      <a:cxn ang="T8">
                        <a:pos x="T0" y="T1"/>
                      </a:cxn>
                      <a:cxn ang="T9">
                        <a:pos x="T2" y="T3"/>
                      </a:cxn>
                      <a:cxn ang="T10">
                        <a:pos x="T4" y="T5"/>
                      </a:cxn>
                      <a:cxn ang="T11">
                        <a:pos x="T6" y="T7"/>
                      </a:cxn>
                    </a:cxnLst>
                    <a:rect l="T12" t="T13" r="T14" b="T15"/>
                    <a:pathLst>
                      <a:path w="477" h="138">
                        <a:moveTo>
                          <a:pt x="0" y="12"/>
                        </a:moveTo>
                        <a:lnTo>
                          <a:pt x="456" y="138"/>
                        </a:lnTo>
                        <a:lnTo>
                          <a:pt x="477" y="125"/>
                        </a:lnTo>
                        <a:lnTo>
                          <a:pt x="20"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58" name="Freeform 204">
                    <a:extLst>
                      <a:ext uri="{FF2B5EF4-FFF2-40B4-BE49-F238E27FC236}">
                        <a16:creationId xmlns:a16="http://schemas.microsoft.com/office/drawing/2014/main" id="{7DD0102A-71AC-43D5-47D4-C7AD1617369C}"/>
                      </a:ext>
                    </a:extLst>
                  </p:cNvPr>
                  <p:cNvSpPr>
                    <a:spLocks/>
                  </p:cNvSpPr>
                  <p:nvPr/>
                </p:nvSpPr>
                <p:spPr bwMode="auto">
                  <a:xfrm>
                    <a:off x="2085" y="3495"/>
                    <a:ext cx="442" cy="158"/>
                  </a:xfrm>
                  <a:custGeom>
                    <a:avLst/>
                    <a:gdLst>
                      <a:gd name="T0" fmla="*/ 442 w 442"/>
                      <a:gd name="T1" fmla="*/ 59 h 158"/>
                      <a:gd name="T2" fmla="*/ 423 w 442"/>
                      <a:gd name="T3" fmla="*/ 65 h 158"/>
                      <a:gd name="T4" fmla="*/ 402 w 442"/>
                      <a:gd name="T5" fmla="*/ 54 h 158"/>
                      <a:gd name="T6" fmla="*/ 389 w 442"/>
                      <a:gd name="T7" fmla="*/ 59 h 158"/>
                      <a:gd name="T8" fmla="*/ 402 w 442"/>
                      <a:gd name="T9" fmla="*/ 71 h 158"/>
                      <a:gd name="T10" fmla="*/ 135 w 442"/>
                      <a:gd name="T11" fmla="*/ 145 h 158"/>
                      <a:gd name="T12" fmla="*/ 121 w 442"/>
                      <a:gd name="T13" fmla="*/ 134 h 158"/>
                      <a:gd name="T14" fmla="*/ 98 w 442"/>
                      <a:gd name="T15" fmla="*/ 140 h 158"/>
                      <a:gd name="T16" fmla="*/ 112 w 442"/>
                      <a:gd name="T17" fmla="*/ 151 h 158"/>
                      <a:gd name="T18" fmla="*/ 84 w 442"/>
                      <a:gd name="T19" fmla="*/ 158 h 158"/>
                      <a:gd name="T20" fmla="*/ 0 w 442"/>
                      <a:gd name="T21" fmla="*/ 94 h 158"/>
                      <a:gd name="T22" fmla="*/ 359 w 442"/>
                      <a:gd name="T23" fmla="*/ 0 h 1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2"/>
                      <a:gd name="T37" fmla="*/ 0 h 158"/>
                      <a:gd name="T38" fmla="*/ 442 w 442"/>
                      <a:gd name="T39" fmla="*/ 158 h 1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2" h="158">
                        <a:moveTo>
                          <a:pt x="442" y="59"/>
                        </a:moveTo>
                        <a:lnTo>
                          <a:pt x="423" y="65"/>
                        </a:lnTo>
                        <a:lnTo>
                          <a:pt x="402" y="54"/>
                        </a:lnTo>
                        <a:lnTo>
                          <a:pt x="389" y="59"/>
                        </a:lnTo>
                        <a:lnTo>
                          <a:pt x="402" y="71"/>
                        </a:lnTo>
                        <a:lnTo>
                          <a:pt x="135" y="145"/>
                        </a:lnTo>
                        <a:lnTo>
                          <a:pt x="121" y="134"/>
                        </a:lnTo>
                        <a:lnTo>
                          <a:pt x="98" y="140"/>
                        </a:lnTo>
                        <a:lnTo>
                          <a:pt x="112" y="151"/>
                        </a:lnTo>
                        <a:lnTo>
                          <a:pt x="84" y="158"/>
                        </a:lnTo>
                        <a:lnTo>
                          <a:pt x="0" y="94"/>
                        </a:lnTo>
                        <a:lnTo>
                          <a:pt x="359"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59" name="Freeform 205">
                    <a:extLst>
                      <a:ext uri="{FF2B5EF4-FFF2-40B4-BE49-F238E27FC236}">
                        <a16:creationId xmlns:a16="http://schemas.microsoft.com/office/drawing/2014/main" id="{370AD396-C06D-5D30-390E-E06E7D962563}"/>
                      </a:ext>
                    </a:extLst>
                  </p:cNvPr>
                  <p:cNvSpPr>
                    <a:spLocks/>
                  </p:cNvSpPr>
                  <p:nvPr/>
                </p:nvSpPr>
                <p:spPr bwMode="auto">
                  <a:xfrm flipH="1">
                    <a:off x="2454" y="3471"/>
                    <a:ext cx="97" cy="38"/>
                  </a:xfrm>
                  <a:custGeom>
                    <a:avLst/>
                    <a:gdLst>
                      <a:gd name="T0" fmla="*/ 32 w 108"/>
                      <a:gd name="T1" fmla="*/ 0 h 44"/>
                      <a:gd name="T2" fmla="*/ 86 w 108"/>
                      <a:gd name="T3" fmla="*/ 13 h 44"/>
                      <a:gd name="T4" fmla="*/ 56 w 108"/>
                      <a:gd name="T5" fmla="*/ 32 h 44"/>
                      <a:gd name="T6" fmla="*/ 0 w 108"/>
                      <a:gd name="T7" fmla="*/ 19 h 44"/>
                      <a:gd name="T8" fmla="*/ 32 w 108"/>
                      <a:gd name="T9" fmla="*/ 0 h 44"/>
                      <a:gd name="T10" fmla="*/ 0 60000 65536"/>
                      <a:gd name="T11" fmla="*/ 0 60000 65536"/>
                      <a:gd name="T12" fmla="*/ 0 60000 65536"/>
                      <a:gd name="T13" fmla="*/ 0 60000 65536"/>
                      <a:gd name="T14" fmla="*/ 0 60000 65536"/>
                      <a:gd name="T15" fmla="*/ 0 w 108"/>
                      <a:gd name="T16" fmla="*/ 0 h 44"/>
                      <a:gd name="T17" fmla="*/ 108 w 108"/>
                      <a:gd name="T18" fmla="*/ 44 h 44"/>
                    </a:gdLst>
                    <a:ahLst/>
                    <a:cxnLst>
                      <a:cxn ang="T10">
                        <a:pos x="T0" y="T1"/>
                      </a:cxn>
                      <a:cxn ang="T11">
                        <a:pos x="T2" y="T3"/>
                      </a:cxn>
                      <a:cxn ang="T12">
                        <a:pos x="T4" y="T5"/>
                      </a:cxn>
                      <a:cxn ang="T13">
                        <a:pos x="T6" y="T7"/>
                      </a:cxn>
                      <a:cxn ang="T14">
                        <a:pos x="T8" y="T9"/>
                      </a:cxn>
                    </a:cxnLst>
                    <a:rect l="T15" t="T16" r="T17" b="T18"/>
                    <a:pathLst>
                      <a:path w="108" h="44">
                        <a:moveTo>
                          <a:pt x="40" y="0"/>
                        </a:moveTo>
                        <a:lnTo>
                          <a:pt x="107" y="17"/>
                        </a:lnTo>
                        <a:lnTo>
                          <a:pt x="69" y="43"/>
                        </a:lnTo>
                        <a:lnTo>
                          <a:pt x="0" y="25"/>
                        </a:lnTo>
                        <a:lnTo>
                          <a:pt x="40"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60" name="Freeform 206">
                    <a:extLst>
                      <a:ext uri="{FF2B5EF4-FFF2-40B4-BE49-F238E27FC236}">
                        <a16:creationId xmlns:a16="http://schemas.microsoft.com/office/drawing/2014/main" id="{CB226600-9269-C773-FB32-2796F0CCE53B}"/>
                      </a:ext>
                    </a:extLst>
                  </p:cNvPr>
                  <p:cNvSpPr>
                    <a:spLocks/>
                  </p:cNvSpPr>
                  <p:nvPr/>
                </p:nvSpPr>
                <p:spPr bwMode="auto">
                  <a:xfrm flipH="1">
                    <a:off x="2523" y="3506"/>
                    <a:ext cx="86" cy="38"/>
                  </a:xfrm>
                  <a:custGeom>
                    <a:avLst/>
                    <a:gdLst>
                      <a:gd name="T0" fmla="*/ 17 w 97"/>
                      <a:gd name="T1" fmla="*/ 5 h 42"/>
                      <a:gd name="T2" fmla="*/ 36 w 97"/>
                      <a:gd name="T3" fmla="*/ 9 h 42"/>
                      <a:gd name="T4" fmla="*/ 47 w 97"/>
                      <a:gd name="T5" fmla="*/ 0 h 42"/>
                      <a:gd name="T6" fmla="*/ 66 w 97"/>
                      <a:gd name="T7" fmla="*/ 6 h 42"/>
                      <a:gd name="T8" fmla="*/ 57 w 97"/>
                      <a:gd name="T9" fmla="*/ 15 h 42"/>
                      <a:gd name="T10" fmla="*/ 75 w 97"/>
                      <a:gd name="T11" fmla="*/ 21 h 42"/>
                      <a:gd name="T12" fmla="*/ 60 w 97"/>
                      <a:gd name="T13" fmla="*/ 33 h 42"/>
                      <a:gd name="T14" fmla="*/ 0 w 97"/>
                      <a:gd name="T15" fmla="*/ 17 h 42"/>
                      <a:gd name="T16" fmla="*/ 17 w 97"/>
                      <a:gd name="T17" fmla="*/ 5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42"/>
                      <a:gd name="T29" fmla="*/ 97 w 9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42">
                        <a:moveTo>
                          <a:pt x="21" y="7"/>
                        </a:moveTo>
                        <a:lnTo>
                          <a:pt x="46" y="11"/>
                        </a:lnTo>
                        <a:lnTo>
                          <a:pt x="60" y="0"/>
                        </a:lnTo>
                        <a:lnTo>
                          <a:pt x="84" y="8"/>
                        </a:lnTo>
                        <a:lnTo>
                          <a:pt x="72" y="19"/>
                        </a:lnTo>
                        <a:lnTo>
                          <a:pt x="96" y="25"/>
                        </a:lnTo>
                        <a:lnTo>
                          <a:pt x="77" y="41"/>
                        </a:lnTo>
                        <a:lnTo>
                          <a:pt x="0" y="21"/>
                        </a:lnTo>
                        <a:lnTo>
                          <a:pt x="21" y="7"/>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61" name="Freeform 207">
                    <a:extLst>
                      <a:ext uri="{FF2B5EF4-FFF2-40B4-BE49-F238E27FC236}">
                        <a16:creationId xmlns:a16="http://schemas.microsoft.com/office/drawing/2014/main" id="{870CC7C3-44DE-BD95-2BCE-24B32FACC688}"/>
                      </a:ext>
                    </a:extLst>
                  </p:cNvPr>
                  <p:cNvSpPr>
                    <a:spLocks/>
                  </p:cNvSpPr>
                  <p:nvPr/>
                </p:nvSpPr>
                <p:spPr bwMode="auto">
                  <a:xfrm>
                    <a:off x="2534" y="3446"/>
                    <a:ext cx="169" cy="76"/>
                  </a:xfrm>
                  <a:custGeom>
                    <a:avLst/>
                    <a:gdLst>
                      <a:gd name="T0" fmla="*/ 0 w 169"/>
                      <a:gd name="T1" fmla="*/ 19 h 76"/>
                      <a:gd name="T2" fmla="*/ 97 w 169"/>
                      <a:gd name="T3" fmla="*/ 76 h 76"/>
                      <a:gd name="T4" fmla="*/ 169 w 169"/>
                      <a:gd name="T5" fmla="*/ 60 h 76"/>
                      <a:gd name="T6" fmla="*/ 70 w 169"/>
                      <a:gd name="T7" fmla="*/ 0 h 76"/>
                      <a:gd name="T8" fmla="*/ 0 60000 65536"/>
                      <a:gd name="T9" fmla="*/ 0 60000 65536"/>
                      <a:gd name="T10" fmla="*/ 0 60000 65536"/>
                      <a:gd name="T11" fmla="*/ 0 60000 65536"/>
                      <a:gd name="T12" fmla="*/ 0 w 169"/>
                      <a:gd name="T13" fmla="*/ 0 h 76"/>
                      <a:gd name="T14" fmla="*/ 169 w 169"/>
                      <a:gd name="T15" fmla="*/ 76 h 76"/>
                    </a:gdLst>
                    <a:ahLst/>
                    <a:cxnLst>
                      <a:cxn ang="T8">
                        <a:pos x="T0" y="T1"/>
                      </a:cxn>
                      <a:cxn ang="T9">
                        <a:pos x="T2" y="T3"/>
                      </a:cxn>
                      <a:cxn ang="T10">
                        <a:pos x="T4" y="T5"/>
                      </a:cxn>
                      <a:cxn ang="T11">
                        <a:pos x="T6" y="T7"/>
                      </a:cxn>
                    </a:cxnLst>
                    <a:rect l="T12" t="T13" r="T14" b="T15"/>
                    <a:pathLst>
                      <a:path w="169" h="76">
                        <a:moveTo>
                          <a:pt x="0" y="19"/>
                        </a:moveTo>
                        <a:lnTo>
                          <a:pt x="97" y="76"/>
                        </a:lnTo>
                        <a:lnTo>
                          <a:pt x="169" y="60"/>
                        </a:lnTo>
                        <a:lnTo>
                          <a:pt x="70"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grpSp>
            <p:grpSp>
              <p:nvGrpSpPr>
                <p:cNvPr id="125" name="Group 208">
                  <a:extLst>
                    <a:ext uri="{FF2B5EF4-FFF2-40B4-BE49-F238E27FC236}">
                      <a16:creationId xmlns:a16="http://schemas.microsoft.com/office/drawing/2014/main" id="{FE7C010D-87BE-AD8C-8737-50FC9F556AC7}"/>
                    </a:ext>
                  </a:extLst>
                </p:cNvPr>
                <p:cNvGrpSpPr>
                  <a:grpSpLocks/>
                </p:cNvGrpSpPr>
                <p:nvPr/>
              </p:nvGrpSpPr>
              <p:grpSpPr bwMode="auto">
                <a:xfrm>
                  <a:off x="4045" y="2487"/>
                  <a:ext cx="781" cy="854"/>
                  <a:chOff x="938" y="2601"/>
                  <a:chExt cx="863" cy="943"/>
                </a:xfrm>
              </p:grpSpPr>
              <p:grpSp>
                <p:nvGrpSpPr>
                  <p:cNvPr id="126" name="Group 209">
                    <a:extLst>
                      <a:ext uri="{FF2B5EF4-FFF2-40B4-BE49-F238E27FC236}">
                        <a16:creationId xmlns:a16="http://schemas.microsoft.com/office/drawing/2014/main" id="{D51CCA01-2F63-DD68-2513-226E38684601}"/>
                      </a:ext>
                    </a:extLst>
                  </p:cNvPr>
                  <p:cNvGrpSpPr>
                    <a:grpSpLocks/>
                  </p:cNvGrpSpPr>
                  <p:nvPr/>
                </p:nvGrpSpPr>
                <p:grpSpPr bwMode="auto">
                  <a:xfrm>
                    <a:off x="966" y="3093"/>
                    <a:ext cx="835" cy="451"/>
                    <a:chOff x="966" y="3093"/>
                    <a:chExt cx="835" cy="451"/>
                  </a:xfrm>
                </p:grpSpPr>
                <p:sp>
                  <p:nvSpPr>
                    <p:cNvPr id="139" name="Freeform 210">
                      <a:extLst>
                        <a:ext uri="{FF2B5EF4-FFF2-40B4-BE49-F238E27FC236}">
                          <a16:creationId xmlns:a16="http://schemas.microsoft.com/office/drawing/2014/main" id="{22AACAE0-C0E7-5C39-04BD-2FA59A4C20B7}"/>
                        </a:ext>
                      </a:extLst>
                    </p:cNvPr>
                    <p:cNvSpPr>
                      <a:spLocks noChangeAspect="1"/>
                    </p:cNvSpPr>
                    <p:nvPr/>
                  </p:nvSpPr>
                  <p:spPr bwMode="auto">
                    <a:xfrm>
                      <a:off x="967" y="3210"/>
                      <a:ext cx="289" cy="334"/>
                    </a:xfrm>
                    <a:custGeom>
                      <a:avLst/>
                      <a:gdLst>
                        <a:gd name="T0" fmla="*/ 289 w 289"/>
                        <a:gd name="T1" fmla="*/ 174 h 334"/>
                        <a:gd name="T2" fmla="*/ 0 w 289"/>
                        <a:gd name="T3" fmla="*/ 0 h 334"/>
                        <a:gd name="T4" fmla="*/ 0 w 289"/>
                        <a:gd name="T5" fmla="*/ 142 h 334"/>
                        <a:gd name="T6" fmla="*/ 288 w 289"/>
                        <a:gd name="T7" fmla="*/ 334 h 334"/>
                        <a:gd name="T8" fmla="*/ 0 60000 65536"/>
                        <a:gd name="T9" fmla="*/ 0 60000 65536"/>
                        <a:gd name="T10" fmla="*/ 0 60000 65536"/>
                        <a:gd name="T11" fmla="*/ 0 60000 65536"/>
                        <a:gd name="T12" fmla="*/ 0 w 289"/>
                        <a:gd name="T13" fmla="*/ 0 h 334"/>
                        <a:gd name="T14" fmla="*/ 289 w 289"/>
                        <a:gd name="T15" fmla="*/ 334 h 334"/>
                      </a:gdLst>
                      <a:ahLst/>
                      <a:cxnLst>
                        <a:cxn ang="T8">
                          <a:pos x="T0" y="T1"/>
                        </a:cxn>
                        <a:cxn ang="T9">
                          <a:pos x="T2" y="T3"/>
                        </a:cxn>
                        <a:cxn ang="T10">
                          <a:pos x="T4" y="T5"/>
                        </a:cxn>
                        <a:cxn ang="T11">
                          <a:pos x="T6" y="T7"/>
                        </a:cxn>
                      </a:cxnLst>
                      <a:rect l="T12" t="T13" r="T14" b="T15"/>
                      <a:pathLst>
                        <a:path w="289" h="334">
                          <a:moveTo>
                            <a:pt x="289" y="174"/>
                          </a:moveTo>
                          <a:lnTo>
                            <a:pt x="0" y="0"/>
                          </a:lnTo>
                          <a:lnTo>
                            <a:pt x="0" y="142"/>
                          </a:lnTo>
                          <a:lnTo>
                            <a:pt x="288" y="33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140" name="Freeform 211">
                      <a:extLst>
                        <a:ext uri="{FF2B5EF4-FFF2-40B4-BE49-F238E27FC236}">
                          <a16:creationId xmlns:a16="http://schemas.microsoft.com/office/drawing/2014/main" id="{B0BADB6E-563D-6B9C-C418-F01415B95728}"/>
                        </a:ext>
                      </a:extLst>
                    </p:cNvPr>
                    <p:cNvSpPr>
                      <a:spLocks noChangeAspect="1"/>
                    </p:cNvSpPr>
                    <p:nvPr/>
                  </p:nvSpPr>
                  <p:spPr bwMode="auto">
                    <a:xfrm flipH="1">
                      <a:off x="966" y="3093"/>
                      <a:ext cx="835" cy="289"/>
                    </a:xfrm>
                    <a:custGeom>
                      <a:avLst/>
                      <a:gdLst>
                        <a:gd name="T0" fmla="*/ 419 w 1091"/>
                        <a:gd name="T1" fmla="*/ 221 h 377"/>
                        <a:gd name="T2" fmla="*/ 0 w 1091"/>
                        <a:gd name="T3" fmla="*/ 110 h 377"/>
                        <a:gd name="T4" fmla="*/ 233 w 1091"/>
                        <a:gd name="T5" fmla="*/ 0 h 377"/>
                        <a:gd name="T6" fmla="*/ 638 w 1091"/>
                        <a:gd name="T7" fmla="*/ 90 h 377"/>
                        <a:gd name="T8" fmla="*/ 419 w 1091"/>
                        <a:gd name="T9" fmla="*/ 221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t="100000" r="100000"/>
                      </a:path>
                    </a:gradFill>
                    <a:ln w="3175" cap="rnd" cmpd="sng">
                      <a:solidFill>
                        <a:schemeClr val="tx1"/>
                      </a:solidFill>
                      <a:prstDash val="solid"/>
                      <a:round/>
                      <a:headEnd type="none" w="med" len="med"/>
                      <a:tailEnd type="none" w="med" len="med"/>
                    </a:ln>
                  </p:spPr>
                  <p:txBody>
                    <a:bodyPr/>
                    <a:lstStyle/>
                    <a:p>
                      <a:endParaRPr lang="en-CA"/>
                    </a:p>
                  </p:txBody>
                </p:sp>
                <p:sp>
                  <p:nvSpPr>
                    <p:cNvPr id="141" name="Freeform 212">
                      <a:extLst>
                        <a:ext uri="{FF2B5EF4-FFF2-40B4-BE49-F238E27FC236}">
                          <a16:creationId xmlns:a16="http://schemas.microsoft.com/office/drawing/2014/main" id="{8418EC52-F489-C510-6B5D-AE5D0A19A296}"/>
                        </a:ext>
                      </a:extLst>
                    </p:cNvPr>
                    <p:cNvSpPr>
                      <a:spLocks noChangeAspect="1"/>
                    </p:cNvSpPr>
                    <p:nvPr/>
                  </p:nvSpPr>
                  <p:spPr bwMode="auto">
                    <a:xfrm flipH="1">
                      <a:off x="1255" y="3235"/>
                      <a:ext cx="546" cy="309"/>
                    </a:xfrm>
                    <a:custGeom>
                      <a:avLst/>
                      <a:gdLst>
                        <a:gd name="T0" fmla="*/ 0 w 690"/>
                        <a:gd name="T1" fmla="*/ 3 h 390"/>
                        <a:gd name="T2" fmla="*/ 0 w 690"/>
                        <a:gd name="T3" fmla="*/ 120 h 390"/>
                        <a:gd name="T4" fmla="*/ 432 w 690"/>
                        <a:gd name="T5" fmla="*/ 245 h 390"/>
                        <a:gd name="T6" fmla="*/ 432 w 690"/>
                        <a:gd name="T7" fmla="*/ 116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t="100000" r="100000"/>
                      </a:path>
                    </a:gradFill>
                    <a:ln w="3175" cap="rnd" cmpd="sng">
                      <a:solidFill>
                        <a:schemeClr val="tx1"/>
                      </a:solidFill>
                      <a:prstDash val="solid"/>
                      <a:round/>
                      <a:headEnd type="none" w="med" len="med"/>
                      <a:tailEnd type="none" w="med" len="med"/>
                    </a:ln>
                  </p:spPr>
                  <p:txBody>
                    <a:bodyPr/>
                    <a:lstStyle/>
                    <a:p>
                      <a:endParaRPr lang="en-CA"/>
                    </a:p>
                  </p:txBody>
                </p:sp>
                <p:grpSp>
                  <p:nvGrpSpPr>
                    <p:cNvPr id="142" name="Group 213">
                      <a:extLst>
                        <a:ext uri="{FF2B5EF4-FFF2-40B4-BE49-F238E27FC236}">
                          <a16:creationId xmlns:a16="http://schemas.microsoft.com/office/drawing/2014/main" id="{94DC4F9A-C1B7-A64D-2DD1-B3BD28B2F801}"/>
                        </a:ext>
                      </a:extLst>
                    </p:cNvPr>
                    <p:cNvGrpSpPr>
                      <a:grpSpLocks/>
                    </p:cNvGrpSpPr>
                    <p:nvPr/>
                  </p:nvGrpSpPr>
                  <p:grpSpPr bwMode="auto">
                    <a:xfrm>
                      <a:off x="1284" y="3356"/>
                      <a:ext cx="221" cy="135"/>
                      <a:chOff x="1566" y="3268"/>
                      <a:chExt cx="221" cy="135"/>
                    </a:xfrm>
                  </p:grpSpPr>
                  <p:sp>
                    <p:nvSpPr>
                      <p:cNvPr id="151" name="Line 214">
                        <a:extLst>
                          <a:ext uri="{FF2B5EF4-FFF2-40B4-BE49-F238E27FC236}">
                            <a16:creationId xmlns:a16="http://schemas.microsoft.com/office/drawing/2014/main" id="{AF984232-E269-B354-DF77-1A75ACA6603B}"/>
                          </a:ext>
                        </a:extLst>
                      </p:cNvPr>
                      <p:cNvSpPr>
                        <a:spLocks noChangeShapeType="1"/>
                      </p:cNvSpPr>
                      <p:nvPr/>
                    </p:nvSpPr>
                    <p:spPr bwMode="auto">
                      <a:xfrm flipH="1">
                        <a:off x="1566" y="3268"/>
                        <a:ext cx="221" cy="63"/>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52" name="Line 215">
                        <a:extLst>
                          <a:ext uri="{FF2B5EF4-FFF2-40B4-BE49-F238E27FC236}">
                            <a16:creationId xmlns:a16="http://schemas.microsoft.com/office/drawing/2014/main" id="{E0149C6A-1604-0D56-FC76-228C7435E90F}"/>
                          </a:ext>
                        </a:extLst>
                      </p:cNvPr>
                      <p:cNvSpPr>
                        <a:spLocks noChangeShapeType="1"/>
                      </p:cNvSpPr>
                      <p:nvPr/>
                    </p:nvSpPr>
                    <p:spPr bwMode="auto">
                      <a:xfrm flipH="1">
                        <a:off x="1566" y="3292"/>
                        <a:ext cx="221" cy="62"/>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53" name="Line 216">
                        <a:extLst>
                          <a:ext uri="{FF2B5EF4-FFF2-40B4-BE49-F238E27FC236}">
                            <a16:creationId xmlns:a16="http://schemas.microsoft.com/office/drawing/2014/main" id="{D5D2C259-8698-C275-B5A1-BA3E206547F2}"/>
                          </a:ext>
                        </a:extLst>
                      </p:cNvPr>
                      <p:cNvSpPr>
                        <a:spLocks noChangeShapeType="1"/>
                      </p:cNvSpPr>
                      <p:nvPr/>
                    </p:nvSpPr>
                    <p:spPr bwMode="auto">
                      <a:xfrm flipH="1">
                        <a:off x="1566" y="3317"/>
                        <a:ext cx="221" cy="63"/>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54" name="Line 217">
                        <a:extLst>
                          <a:ext uri="{FF2B5EF4-FFF2-40B4-BE49-F238E27FC236}">
                            <a16:creationId xmlns:a16="http://schemas.microsoft.com/office/drawing/2014/main" id="{AC052D91-0AD1-8D07-4EA2-C84A2DE38A8D}"/>
                          </a:ext>
                        </a:extLst>
                      </p:cNvPr>
                      <p:cNvSpPr>
                        <a:spLocks noChangeShapeType="1"/>
                      </p:cNvSpPr>
                      <p:nvPr/>
                    </p:nvSpPr>
                    <p:spPr bwMode="auto">
                      <a:xfrm flipH="1">
                        <a:off x="1566" y="3341"/>
                        <a:ext cx="221" cy="62"/>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grpSp>
                <p:grpSp>
                  <p:nvGrpSpPr>
                    <p:cNvPr id="143" name="Group 218">
                      <a:extLst>
                        <a:ext uri="{FF2B5EF4-FFF2-40B4-BE49-F238E27FC236}">
                          <a16:creationId xmlns:a16="http://schemas.microsoft.com/office/drawing/2014/main" id="{5FDC383D-72AC-7CB7-C817-992D9D0D21C3}"/>
                        </a:ext>
                      </a:extLst>
                    </p:cNvPr>
                    <p:cNvGrpSpPr>
                      <a:grpSpLocks/>
                    </p:cNvGrpSpPr>
                    <p:nvPr/>
                  </p:nvGrpSpPr>
                  <p:grpSpPr bwMode="auto">
                    <a:xfrm>
                      <a:off x="1546" y="3272"/>
                      <a:ext cx="220" cy="157"/>
                      <a:chOff x="1546" y="3272"/>
                      <a:chExt cx="220" cy="157"/>
                    </a:xfrm>
                  </p:grpSpPr>
                  <p:sp>
                    <p:nvSpPr>
                      <p:cNvPr id="144" name="Freeform 219">
                        <a:extLst>
                          <a:ext uri="{FF2B5EF4-FFF2-40B4-BE49-F238E27FC236}">
                            <a16:creationId xmlns:a16="http://schemas.microsoft.com/office/drawing/2014/main" id="{1EFC243F-CCE4-99BA-EFE1-8B34E5A50F99}"/>
                          </a:ext>
                        </a:extLst>
                      </p:cNvPr>
                      <p:cNvSpPr>
                        <a:spLocks noChangeAspect="1"/>
                      </p:cNvSpPr>
                      <p:nvPr/>
                    </p:nvSpPr>
                    <p:spPr bwMode="auto">
                      <a:xfrm flipH="1">
                        <a:off x="1551" y="3273"/>
                        <a:ext cx="214" cy="150"/>
                      </a:xfrm>
                      <a:custGeom>
                        <a:avLst/>
                        <a:gdLst>
                          <a:gd name="T0" fmla="*/ 0 w 271"/>
                          <a:gd name="T1" fmla="*/ 0 h 189"/>
                          <a:gd name="T2" fmla="*/ 169 w 271"/>
                          <a:gd name="T3" fmla="*/ 46 h 189"/>
                          <a:gd name="T4" fmla="*/ 169 w 271"/>
                          <a:gd name="T5" fmla="*/ 119 h 189"/>
                          <a:gd name="T6" fmla="*/ 0 w 271"/>
                          <a:gd name="T7" fmla="*/ 72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45" name="Freeform 220">
                        <a:extLst>
                          <a:ext uri="{FF2B5EF4-FFF2-40B4-BE49-F238E27FC236}">
                            <a16:creationId xmlns:a16="http://schemas.microsoft.com/office/drawing/2014/main" id="{36007B66-B8B7-BAA9-72D5-F0313E394B0D}"/>
                          </a:ext>
                        </a:extLst>
                      </p:cNvPr>
                      <p:cNvSpPr>
                        <a:spLocks noChangeAspect="1" noChangeArrowheads="1"/>
                      </p:cNvSpPr>
                      <p:nvPr/>
                    </p:nvSpPr>
                    <p:spPr bwMode="auto">
                      <a:xfrm flipH="1">
                        <a:off x="1554" y="3329"/>
                        <a:ext cx="207" cy="53"/>
                      </a:xfrm>
                      <a:custGeom>
                        <a:avLst/>
                        <a:gdLst>
                          <a:gd name="T0" fmla="*/ 0 w 261"/>
                          <a:gd name="T1" fmla="*/ 0 h 69"/>
                          <a:gd name="T2" fmla="*/ 164 w 261"/>
                          <a:gd name="T3" fmla="*/ 41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46" name="Freeform 221">
                        <a:extLst>
                          <a:ext uri="{FF2B5EF4-FFF2-40B4-BE49-F238E27FC236}">
                            <a16:creationId xmlns:a16="http://schemas.microsoft.com/office/drawing/2014/main" id="{D1E8B202-E468-ED8B-4012-36211457FBE3}"/>
                          </a:ext>
                        </a:extLst>
                      </p:cNvPr>
                      <p:cNvSpPr>
                        <a:spLocks/>
                      </p:cNvSpPr>
                      <p:nvPr/>
                    </p:nvSpPr>
                    <p:spPr bwMode="auto">
                      <a:xfrm flipH="1">
                        <a:off x="1552" y="3272"/>
                        <a:ext cx="214" cy="91"/>
                      </a:xfrm>
                      <a:custGeom>
                        <a:avLst/>
                        <a:gdLst>
                          <a:gd name="T0" fmla="*/ 0 w 270"/>
                          <a:gd name="T1" fmla="*/ 71 h 116"/>
                          <a:gd name="T2" fmla="*/ 1 w 270"/>
                          <a:gd name="T3" fmla="*/ 0 h 116"/>
                          <a:gd name="T4" fmla="*/ 170 w 270"/>
                          <a:gd name="T5" fmla="*/ 46 h 116"/>
                          <a:gd name="T6" fmla="*/ 0 60000 65536"/>
                          <a:gd name="T7" fmla="*/ 0 60000 65536"/>
                          <a:gd name="T8" fmla="*/ 0 60000 65536"/>
                          <a:gd name="T9" fmla="*/ 0 w 270"/>
                          <a:gd name="T10" fmla="*/ 0 h 116"/>
                          <a:gd name="T11" fmla="*/ 270 w 270"/>
                          <a:gd name="T12" fmla="*/ 116 h 116"/>
                        </a:gdLst>
                        <a:ahLst/>
                        <a:cxnLst>
                          <a:cxn ang="T6">
                            <a:pos x="T0" y="T1"/>
                          </a:cxn>
                          <a:cxn ang="T7">
                            <a:pos x="T2" y="T3"/>
                          </a:cxn>
                          <a:cxn ang="T8">
                            <a:pos x="T4" y="T5"/>
                          </a:cxn>
                        </a:cxnLst>
                        <a:rect l="T9" t="T10" r="T11" b="T12"/>
                        <a:pathLst>
                          <a:path w="270" h="116">
                            <a:moveTo>
                              <a:pt x="0" y="116"/>
                            </a:moveTo>
                            <a:lnTo>
                              <a:pt x="1" y="0"/>
                            </a:lnTo>
                            <a:lnTo>
                              <a:pt x="270" y="75"/>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147" name="Line 222">
                        <a:extLst>
                          <a:ext uri="{FF2B5EF4-FFF2-40B4-BE49-F238E27FC236}">
                            <a16:creationId xmlns:a16="http://schemas.microsoft.com/office/drawing/2014/main" id="{FA4CAB30-3912-26F6-BB24-CBDF761D6700}"/>
                          </a:ext>
                        </a:extLst>
                      </p:cNvPr>
                      <p:cNvSpPr>
                        <a:spLocks noChangeShapeType="1"/>
                      </p:cNvSpPr>
                      <p:nvPr/>
                    </p:nvSpPr>
                    <p:spPr bwMode="auto">
                      <a:xfrm flipH="1">
                        <a:off x="1579" y="3302"/>
                        <a:ext cx="168" cy="42"/>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48" name="Line 223">
                        <a:extLst>
                          <a:ext uri="{FF2B5EF4-FFF2-40B4-BE49-F238E27FC236}">
                            <a16:creationId xmlns:a16="http://schemas.microsoft.com/office/drawing/2014/main" id="{C6F6E772-CA26-4977-9961-C956FD339257}"/>
                          </a:ext>
                        </a:extLst>
                      </p:cNvPr>
                      <p:cNvSpPr>
                        <a:spLocks noChangeShapeType="1"/>
                      </p:cNvSpPr>
                      <p:nvPr/>
                    </p:nvSpPr>
                    <p:spPr bwMode="auto">
                      <a:xfrm flipH="1">
                        <a:off x="1711" y="3356"/>
                        <a:ext cx="31" cy="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149" name="Freeform 224">
                        <a:extLst>
                          <a:ext uri="{FF2B5EF4-FFF2-40B4-BE49-F238E27FC236}">
                            <a16:creationId xmlns:a16="http://schemas.microsoft.com/office/drawing/2014/main" id="{8B0418F0-D5FA-69AC-C701-6E997D8B020E}"/>
                          </a:ext>
                        </a:extLst>
                      </p:cNvPr>
                      <p:cNvSpPr>
                        <a:spLocks/>
                      </p:cNvSpPr>
                      <p:nvPr/>
                    </p:nvSpPr>
                    <p:spPr bwMode="auto">
                      <a:xfrm flipH="1">
                        <a:off x="1643" y="3313"/>
                        <a:ext cx="51" cy="28"/>
                      </a:xfrm>
                      <a:custGeom>
                        <a:avLst/>
                        <a:gdLst>
                          <a:gd name="T0" fmla="*/ 0 w 64"/>
                          <a:gd name="T1" fmla="*/ 0 h 35"/>
                          <a:gd name="T2" fmla="*/ 1 w 64"/>
                          <a:gd name="T3" fmla="*/ 11 h 35"/>
                          <a:gd name="T4" fmla="*/ 41 w 64"/>
                          <a:gd name="T5" fmla="*/ 22 h 35"/>
                          <a:gd name="T6" fmla="*/ 41 w 64"/>
                          <a:gd name="T7" fmla="*/ 12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150" name="Freeform 225">
                        <a:extLst>
                          <a:ext uri="{FF2B5EF4-FFF2-40B4-BE49-F238E27FC236}">
                            <a16:creationId xmlns:a16="http://schemas.microsoft.com/office/drawing/2014/main" id="{21595B7A-348C-7105-F4E9-AFB3717AC950}"/>
                          </a:ext>
                        </a:extLst>
                      </p:cNvPr>
                      <p:cNvSpPr>
                        <a:spLocks/>
                      </p:cNvSpPr>
                      <p:nvPr/>
                    </p:nvSpPr>
                    <p:spPr bwMode="auto">
                      <a:xfrm flipH="1">
                        <a:off x="1546" y="3337"/>
                        <a:ext cx="217" cy="92"/>
                      </a:xfrm>
                      <a:custGeom>
                        <a:avLst/>
                        <a:gdLst>
                          <a:gd name="T0" fmla="*/ 0 w 275"/>
                          <a:gd name="T1" fmla="*/ 24 h 117"/>
                          <a:gd name="T2" fmla="*/ 171 w 275"/>
                          <a:gd name="T3" fmla="*/ 72 h 117"/>
                          <a:gd name="T4" fmla="*/ 171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grpSp>
                <p:nvGrpSpPr>
                  <p:cNvPr id="127" name="Group 226">
                    <a:extLst>
                      <a:ext uri="{FF2B5EF4-FFF2-40B4-BE49-F238E27FC236}">
                        <a16:creationId xmlns:a16="http://schemas.microsoft.com/office/drawing/2014/main" id="{07F93F6D-AB5B-0B5A-85B8-9567301B935D}"/>
                      </a:ext>
                    </a:extLst>
                  </p:cNvPr>
                  <p:cNvGrpSpPr>
                    <a:grpSpLocks/>
                  </p:cNvGrpSpPr>
                  <p:nvPr/>
                </p:nvGrpSpPr>
                <p:grpSpPr bwMode="auto">
                  <a:xfrm>
                    <a:off x="938" y="2601"/>
                    <a:ext cx="781" cy="735"/>
                    <a:chOff x="952" y="2351"/>
                    <a:chExt cx="781" cy="735"/>
                  </a:xfrm>
                </p:grpSpPr>
                <p:sp>
                  <p:nvSpPr>
                    <p:cNvPr id="128" name="Freeform 227">
                      <a:extLst>
                        <a:ext uri="{FF2B5EF4-FFF2-40B4-BE49-F238E27FC236}">
                          <a16:creationId xmlns:a16="http://schemas.microsoft.com/office/drawing/2014/main" id="{073A33AC-26EB-1C93-6830-EAB08BCEABC8}"/>
                        </a:ext>
                      </a:extLst>
                    </p:cNvPr>
                    <p:cNvSpPr>
                      <a:spLocks/>
                    </p:cNvSpPr>
                    <p:nvPr/>
                  </p:nvSpPr>
                  <p:spPr bwMode="auto">
                    <a:xfrm flipH="1">
                      <a:off x="1066" y="2829"/>
                      <a:ext cx="608" cy="257"/>
                    </a:xfrm>
                    <a:custGeom>
                      <a:avLst/>
                      <a:gdLst>
                        <a:gd name="T0" fmla="*/ 0 w 556"/>
                        <a:gd name="T1" fmla="*/ 153 h 235"/>
                        <a:gd name="T2" fmla="*/ 284 w 556"/>
                        <a:gd name="T3" fmla="*/ 0 h 235"/>
                        <a:gd name="T4" fmla="*/ 665 w 556"/>
                        <a:gd name="T5" fmla="*/ 109 h 235"/>
                        <a:gd name="T6" fmla="*/ 665 w 556"/>
                        <a:gd name="T7" fmla="*/ 129 h 235"/>
                        <a:gd name="T8" fmla="*/ 399 w 556"/>
                        <a:gd name="T9" fmla="*/ 281 h 235"/>
                        <a:gd name="T10" fmla="*/ 0 w 556"/>
                        <a:gd name="T11" fmla="*/ 177 h 235"/>
                        <a:gd name="T12" fmla="*/ 0 w 556"/>
                        <a:gd name="T13" fmla="*/ 153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129" name="Freeform 228">
                      <a:extLst>
                        <a:ext uri="{FF2B5EF4-FFF2-40B4-BE49-F238E27FC236}">
                          <a16:creationId xmlns:a16="http://schemas.microsoft.com/office/drawing/2014/main" id="{3EAC79A1-F3EA-35E5-785A-610F41BCA97F}"/>
                        </a:ext>
                      </a:extLst>
                    </p:cNvPr>
                    <p:cNvSpPr>
                      <a:spLocks/>
                    </p:cNvSpPr>
                    <p:nvPr/>
                  </p:nvSpPr>
                  <p:spPr bwMode="auto">
                    <a:xfrm flipH="1">
                      <a:off x="1078" y="2834"/>
                      <a:ext cx="588" cy="228"/>
                    </a:xfrm>
                    <a:custGeom>
                      <a:avLst/>
                      <a:gdLst>
                        <a:gd name="T0" fmla="*/ 0 w 538"/>
                        <a:gd name="T1" fmla="*/ 149 h 208"/>
                        <a:gd name="T2" fmla="*/ 390 w 538"/>
                        <a:gd name="T3" fmla="*/ 250 h 208"/>
                        <a:gd name="T4" fmla="*/ 643 w 538"/>
                        <a:gd name="T5" fmla="*/ 103 h 208"/>
                        <a:gd name="T6" fmla="*/ 279 w 538"/>
                        <a:gd name="T7" fmla="*/ 0 h 208"/>
                        <a:gd name="T8" fmla="*/ 0 w 538"/>
                        <a:gd name="T9" fmla="*/ 149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30" name="Oval 229">
                      <a:extLst>
                        <a:ext uri="{FF2B5EF4-FFF2-40B4-BE49-F238E27FC236}">
                          <a16:creationId xmlns:a16="http://schemas.microsoft.com/office/drawing/2014/main" id="{E7EB0515-41D9-E1A7-6BFD-B1AF49346533}"/>
                        </a:ext>
                      </a:extLst>
                    </p:cNvPr>
                    <p:cNvSpPr>
                      <a:spLocks noChangeArrowheads="1"/>
                    </p:cNvSpPr>
                    <p:nvPr/>
                  </p:nvSpPr>
                  <p:spPr bwMode="auto">
                    <a:xfrm flipH="1">
                      <a:off x="1213" y="2890"/>
                      <a:ext cx="307" cy="123"/>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1" name="Freeform 230">
                      <a:extLst>
                        <a:ext uri="{FF2B5EF4-FFF2-40B4-BE49-F238E27FC236}">
                          <a16:creationId xmlns:a16="http://schemas.microsoft.com/office/drawing/2014/main" id="{15D29EBC-7CE9-838F-39CF-75EF4A160A05}"/>
                        </a:ext>
                      </a:extLst>
                    </p:cNvPr>
                    <p:cNvSpPr>
                      <a:spLocks/>
                    </p:cNvSpPr>
                    <p:nvPr/>
                  </p:nvSpPr>
                  <p:spPr bwMode="auto">
                    <a:xfrm flipH="1">
                      <a:off x="1193" y="2895"/>
                      <a:ext cx="494" cy="137"/>
                    </a:xfrm>
                    <a:custGeom>
                      <a:avLst/>
                      <a:gdLst>
                        <a:gd name="T0" fmla="*/ 0 w 646"/>
                        <a:gd name="T1" fmla="*/ 0 h 180"/>
                        <a:gd name="T2" fmla="*/ 11 w 646"/>
                        <a:gd name="T3" fmla="*/ 21 h 180"/>
                        <a:gd name="T4" fmla="*/ 336 w 646"/>
                        <a:gd name="T5" fmla="*/ 104 h 180"/>
                        <a:gd name="T6" fmla="*/ 378 w 646"/>
                        <a:gd name="T7" fmla="*/ 91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132" name="Freeform 231">
                      <a:extLst>
                        <a:ext uri="{FF2B5EF4-FFF2-40B4-BE49-F238E27FC236}">
                          <a16:creationId xmlns:a16="http://schemas.microsoft.com/office/drawing/2014/main" id="{180D0B75-8F6A-0821-CDEA-14510B4C4031}"/>
                        </a:ext>
                      </a:extLst>
                    </p:cNvPr>
                    <p:cNvSpPr>
                      <a:spLocks noChangeAspect="1"/>
                    </p:cNvSpPr>
                    <p:nvPr/>
                  </p:nvSpPr>
                  <p:spPr bwMode="auto">
                    <a:xfrm flipH="1">
                      <a:off x="952" y="2351"/>
                      <a:ext cx="617" cy="569"/>
                    </a:xfrm>
                    <a:custGeom>
                      <a:avLst/>
                      <a:gdLst>
                        <a:gd name="T0" fmla="*/ 361 w 808"/>
                        <a:gd name="T1" fmla="*/ 434 h 746"/>
                        <a:gd name="T2" fmla="*/ 471 w 808"/>
                        <a:gd name="T3" fmla="*/ 305 h 746"/>
                        <a:gd name="T4" fmla="*/ 471 w 808"/>
                        <a:gd name="T5" fmla="*/ 62 h 746"/>
                        <a:gd name="T6" fmla="*/ 196 w 808"/>
                        <a:gd name="T7" fmla="*/ 0 h 746"/>
                        <a:gd name="T8" fmla="*/ 0 w 808"/>
                        <a:gd name="T9" fmla="*/ 28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t="100000" r="100000"/>
                      </a:path>
                    </a:gradFill>
                    <a:ln w="3175" cap="rnd" cmpd="sng">
                      <a:solidFill>
                        <a:schemeClr val="tx1"/>
                      </a:solidFill>
                      <a:prstDash val="solid"/>
                      <a:round/>
                      <a:headEnd type="none" w="med" len="med"/>
                      <a:tailEnd type="none" w="med" len="med"/>
                    </a:ln>
                  </p:spPr>
                  <p:txBody>
                    <a:bodyPr/>
                    <a:lstStyle/>
                    <a:p>
                      <a:endParaRPr lang="en-CA"/>
                    </a:p>
                  </p:txBody>
                </p:sp>
                <p:sp>
                  <p:nvSpPr>
                    <p:cNvPr id="133" name="Freeform 232">
                      <a:extLst>
                        <a:ext uri="{FF2B5EF4-FFF2-40B4-BE49-F238E27FC236}">
                          <a16:creationId xmlns:a16="http://schemas.microsoft.com/office/drawing/2014/main" id="{5CD1B5B4-9636-BF92-BCE3-7FCC2F1DA02C}"/>
                        </a:ext>
                      </a:extLst>
                    </p:cNvPr>
                    <p:cNvSpPr>
                      <a:spLocks noChangeAspect="1"/>
                    </p:cNvSpPr>
                    <p:nvPr/>
                  </p:nvSpPr>
                  <p:spPr bwMode="auto">
                    <a:xfrm flipH="1">
                      <a:off x="1060" y="2477"/>
                      <a:ext cx="124" cy="553"/>
                    </a:xfrm>
                    <a:custGeom>
                      <a:avLst/>
                      <a:gdLst>
                        <a:gd name="T0" fmla="*/ 0 w 144"/>
                        <a:gd name="T1" fmla="*/ 475 h 644"/>
                        <a:gd name="T2" fmla="*/ 0 w 144"/>
                        <a:gd name="T3" fmla="*/ 58 h 644"/>
                        <a:gd name="T4" fmla="*/ 107 w 144"/>
                        <a:gd name="T5" fmla="*/ 0 h 644"/>
                        <a:gd name="T6" fmla="*/ 107 w 144"/>
                        <a:gd name="T7" fmla="*/ 409 h 644"/>
                        <a:gd name="T8" fmla="*/ 0 w 144"/>
                        <a:gd name="T9" fmla="*/ 475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E5E5E5"/>
                        </a:gs>
                        <a:gs pos="100000">
                          <a:srgbClr val="B2B2B2"/>
                        </a:gs>
                      </a:gsLst>
                      <a:lin ang="5400000" scaled="1"/>
                    </a:gradFill>
                    <a:ln w="3175" cap="rnd" cmpd="sng">
                      <a:solidFill>
                        <a:schemeClr val="tx1"/>
                      </a:solidFill>
                      <a:prstDash val="solid"/>
                      <a:round/>
                      <a:headEnd type="none" w="med" len="med"/>
                      <a:tailEnd type="none" w="med" len="med"/>
                    </a:ln>
                  </p:spPr>
                  <p:txBody>
                    <a:bodyPr/>
                    <a:lstStyle/>
                    <a:p>
                      <a:endParaRPr lang="en-CA"/>
                    </a:p>
                  </p:txBody>
                </p:sp>
                <p:sp>
                  <p:nvSpPr>
                    <p:cNvPr id="134" name="Freeform 233">
                      <a:extLst>
                        <a:ext uri="{FF2B5EF4-FFF2-40B4-BE49-F238E27FC236}">
                          <a16:creationId xmlns:a16="http://schemas.microsoft.com/office/drawing/2014/main" id="{558771EE-4A8C-86DF-DBDD-2DC869463B1B}"/>
                        </a:ext>
                      </a:extLst>
                    </p:cNvPr>
                    <p:cNvSpPr>
                      <a:spLocks noChangeAspect="1"/>
                    </p:cNvSpPr>
                    <p:nvPr/>
                  </p:nvSpPr>
                  <p:spPr bwMode="auto">
                    <a:xfrm flipH="1">
                      <a:off x="1060" y="2358"/>
                      <a:ext cx="673" cy="188"/>
                    </a:xfrm>
                    <a:custGeom>
                      <a:avLst/>
                      <a:gdLst>
                        <a:gd name="T0" fmla="*/ 472 w 782"/>
                        <a:gd name="T1" fmla="*/ 161 h 219"/>
                        <a:gd name="T2" fmla="*/ 0 w 782"/>
                        <a:gd name="T3" fmla="*/ 50 h 219"/>
                        <a:gd name="T4" fmla="*/ 119 w 782"/>
                        <a:gd name="T5" fmla="*/ 0 h 219"/>
                        <a:gd name="T6" fmla="*/ 579 w 782"/>
                        <a:gd name="T7" fmla="*/ 102 h 219"/>
                        <a:gd name="T8" fmla="*/ 472 w 782"/>
                        <a:gd name="T9" fmla="*/ 161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135" name="Freeform 234">
                      <a:extLst>
                        <a:ext uri="{FF2B5EF4-FFF2-40B4-BE49-F238E27FC236}">
                          <a16:creationId xmlns:a16="http://schemas.microsoft.com/office/drawing/2014/main" id="{8815693B-6247-D04F-950E-46BAD63868C6}"/>
                        </a:ext>
                      </a:extLst>
                    </p:cNvPr>
                    <p:cNvSpPr>
                      <a:spLocks noChangeAspect="1"/>
                    </p:cNvSpPr>
                    <p:nvPr/>
                  </p:nvSpPr>
                  <p:spPr bwMode="auto">
                    <a:xfrm flipH="1">
                      <a:off x="1184" y="2413"/>
                      <a:ext cx="549" cy="619"/>
                    </a:xfrm>
                    <a:custGeom>
                      <a:avLst/>
                      <a:gdLst>
                        <a:gd name="T0" fmla="*/ 448 w 672"/>
                        <a:gd name="T1" fmla="*/ 507 h 754"/>
                        <a:gd name="T2" fmla="*/ 448 w 672"/>
                        <a:gd name="T3" fmla="*/ 108 h 754"/>
                        <a:gd name="T4" fmla="*/ 0 w 672"/>
                        <a:gd name="T5" fmla="*/ 0 h 754"/>
                        <a:gd name="T6" fmla="*/ 0 w 672"/>
                        <a:gd name="T7" fmla="*/ 390 h 754"/>
                        <a:gd name="T8" fmla="*/ 448 w 672"/>
                        <a:gd name="T9" fmla="*/ 507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t="100000" r="100000"/>
                      </a:path>
                    </a:gradFill>
                    <a:ln w="3175" cap="rnd" cmpd="sng">
                      <a:solidFill>
                        <a:schemeClr val="tx1"/>
                      </a:solidFill>
                      <a:prstDash val="solid"/>
                      <a:round/>
                      <a:headEnd type="none" w="med" len="med"/>
                      <a:tailEnd type="none" w="med" len="med"/>
                    </a:ln>
                  </p:spPr>
                  <p:txBody>
                    <a:bodyPr/>
                    <a:lstStyle/>
                    <a:p>
                      <a:endParaRPr lang="en-CA"/>
                    </a:p>
                  </p:txBody>
                </p:sp>
                <p:sp>
                  <p:nvSpPr>
                    <p:cNvPr id="136" name="Freeform 235">
                      <a:extLst>
                        <a:ext uri="{FF2B5EF4-FFF2-40B4-BE49-F238E27FC236}">
                          <a16:creationId xmlns:a16="http://schemas.microsoft.com/office/drawing/2014/main" id="{843A46A0-925F-D0BA-40EA-9BD18B4C5B89}"/>
                        </a:ext>
                      </a:extLst>
                    </p:cNvPr>
                    <p:cNvSpPr>
                      <a:spLocks noChangeAspect="1"/>
                    </p:cNvSpPr>
                    <p:nvPr/>
                  </p:nvSpPr>
                  <p:spPr bwMode="auto">
                    <a:xfrm flipH="1">
                      <a:off x="1225" y="2468"/>
                      <a:ext cx="465" cy="508"/>
                    </a:xfrm>
                    <a:custGeom>
                      <a:avLst/>
                      <a:gdLst>
                        <a:gd name="T0" fmla="*/ 439 w 491"/>
                        <a:gd name="T1" fmla="*/ 469 h 549"/>
                        <a:gd name="T2" fmla="*/ 439 w 491"/>
                        <a:gd name="T3" fmla="*/ 100 h 549"/>
                        <a:gd name="T4" fmla="*/ 0 w 491"/>
                        <a:gd name="T5" fmla="*/ 0 h 549"/>
                        <a:gd name="T6" fmla="*/ 0 w 491"/>
                        <a:gd name="T7" fmla="*/ 363 h 549"/>
                        <a:gd name="T8" fmla="*/ 439 w 491"/>
                        <a:gd name="T9" fmla="*/ 469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137" name="Freeform 236">
                      <a:extLst>
                        <a:ext uri="{FF2B5EF4-FFF2-40B4-BE49-F238E27FC236}">
                          <a16:creationId xmlns:a16="http://schemas.microsoft.com/office/drawing/2014/main" id="{F0B3AE35-8ED2-66EF-7800-5C131F42AC14}"/>
                        </a:ext>
                      </a:extLst>
                    </p:cNvPr>
                    <p:cNvSpPr>
                      <a:spLocks/>
                    </p:cNvSpPr>
                    <p:nvPr/>
                  </p:nvSpPr>
                  <p:spPr bwMode="auto">
                    <a:xfrm flipH="1">
                      <a:off x="1256" y="2502"/>
                      <a:ext cx="405" cy="436"/>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l="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138" name="Line 237">
                      <a:extLst>
                        <a:ext uri="{FF2B5EF4-FFF2-40B4-BE49-F238E27FC236}">
                          <a16:creationId xmlns:a16="http://schemas.microsoft.com/office/drawing/2014/main" id="{C5F532E4-2EF4-82F5-9B57-1140F5FA4F84}"/>
                        </a:ext>
                      </a:extLst>
                    </p:cNvPr>
                    <p:cNvSpPr>
                      <a:spLocks noChangeShapeType="1"/>
                    </p:cNvSpPr>
                    <p:nvPr/>
                  </p:nvSpPr>
                  <p:spPr bwMode="auto">
                    <a:xfrm flipH="1">
                      <a:off x="1626" y="2538"/>
                      <a:ext cx="0" cy="67"/>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grpSp>
          <p:grpSp>
            <p:nvGrpSpPr>
              <p:cNvPr id="113" name="Group 238">
                <a:extLst>
                  <a:ext uri="{FF2B5EF4-FFF2-40B4-BE49-F238E27FC236}">
                    <a16:creationId xmlns:a16="http://schemas.microsoft.com/office/drawing/2014/main" id="{7FC03B2A-19A2-0802-3DF9-3C6BA12027EB}"/>
                  </a:ext>
                </a:extLst>
              </p:cNvPr>
              <p:cNvGrpSpPr>
                <a:grpSpLocks/>
              </p:cNvGrpSpPr>
              <p:nvPr/>
            </p:nvGrpSpPr>
            <p:grpSpPr bwMode="auto">
              <a:xfrm>
                <a:off x="4266" y="2629"/>
                <a:ext cx="840" cy="1162"/>
                <a:chOff x="4146" y="1294"/>
                <a:chExt cx="836" cy="1145"/>
              </a:xfrm>
            </p:grpSpPr>
            <p:sp>
              <p:nvSpPr>
                <p:cNvPr id="114" name="Freeform 239">
                  <a:extLst>
                    <a:ext uri="{FF2B5EF4-FFF2-40B4-BE49-F238E27FC236}">
                      <a16:creationId xmlns:a16="http://schemas.microsoft.com/office/drawing/2014/main" id="{0F01EFFD-6827-F9C7-CFEF-689C9D88817F}"/>
                    </a:ext>
                  </a:extLst>
                </p:cNvPr>
                <p:cNvSpPr>
                  <a:spLocks/>
                </p:cNvSpPr>
                <p:nvPr/>
              </p:nvSpPr>
              <p:spPr bwMode="auto">
                <a:xfrm>
                  <a:off x="4556" y="1515"/>
                  <a:ext cx="359" cy="341"/>
                </a:xfrm>
                <a:custGeom>
                  <a:avLst/>
                  <a:gdLst>
                    <a:gd name="T0" fmla="*/ 21 w 359"/>
                    <a:gd name="T1" fmla="*/ 20 h 341"/>
                    <a:gd name="T2" fmla="*/ 18 w 359"/>
                    <a:gd name="T3" fmla="*/ 39 h 341"/>
                    <a:gd name="T4" fmla="*/ 18 w 359"/>
                    <a:gd name="T5" fmla="*/ 56 h 341"/>
                    <a:gd name="T6" fmla="*/ 19 w 359"/>
                    <a:gd name="T7" fmla="*/ 78 h 341"/>
                    <a:gd name="T8" fmla="*/ 13 w 359"/>
                    <a:gd name="T9" fmla="*/ 95 h 341"/>
                    <a:gd name="T10" fmla="*/ 6 w 359"/>
                    <a:gd name="T11" fmla="*/ 107 h 341"/>
                    <a:gd name="T12" fmla="*/ 0 w 359"/>
                    <a:gd name="T13" fmla="*/ 116 h 341"/>
                    <a:gd name="T14" fmla="*/ 0 w 359"/>
                    <a:gd name="T15" fmla="*/ 125 h 341"/>
                    <a:gd name="T16" fmla="*/ 6 w 359"/>
                    <a:gd name="T17" fmla="*/ 132 h 341"/>
                    <a:gd name="T18" fmla="*/ 19 w 359"/>
                    <a:gd name="T19" fmla="*/ 136 h 341"/>
                    <a:gd name="T20" fmla="*/ 29 w 359"/>
                    <a:gd name="T21" fmla="*/ 143 h 341"/>
                    <a:gd name="T22" fmla="*/ 30 w 359"/>
                    <a:gd name="T23" fmla="*/ 147 h 341"/>
                    <a:gd name="T24" fmla="*/ 33 w 359"/>
                    <a:gd name="T25" fmla="*/ 162 h 341"/>
                    <a:gd name="T26" fmla="*/ 33 w 359"/>
                    <a:gd name="T27" fmla="*/ 176 h 341"/>
                    <a:gd name="T28" fmla="*/ 38 w 359"/>
                    <a:gd name="T29" fmla="*/ 180 h 341"/>
                    <a:gd name="T30" fmla="*/ 45 w 359"/>
                    <a:gd name="T31" fmla="*/ 183 h 341"/>
                    <a:gd name="T32" fmla="*/ 49 w 359"/>
                    <a:gd name="T33" fmla="*/ 187 h 341"/>
                    <a:gd name="T34" fmla="*/ 46 w 359"/>
                    <a:gd name="T35" fmla="*/ 194 h 341"/>
                    <a:gd name="T36" fmla="*/ 49 w 359"/>
                    <a:gd name="T37" fmla="*/ 201 h 341"/>
                    <a:gd name="T38" fmla="*/ 55 w 359"/>
                    <a:gd name="T39" fmla="*/ 208 h 341"/>
                    <a:gd name="T40" fmla="*/ 65 w 359"/>
                    <a:gd name="T41" fmla="*/ 214 h 341"/>
                    <a:gd name="T42" fmla="*/ 67 w 359"/>
                    <a:gd name="T43" fmla="*/ 224 h 341"/>
                    <a:gd name="T44" fmla="*/ 67 w 359"/>
                    <a:gd name="T45" fmla="*/ 236 h 341"/>
                    <a:gd name="T46" fmla="*/ 70 w 359"/>
                    <a:gd name="T47" fmla="*/ 248 h 341"/>
                    <a:gd name="T48" fmla="*/ 77 w 359"/>
                    <a:gd name="T49" fmla="*/ 256 h 341"/>
                    <a:gd name="T50" fmla="*/ 90 w 359"/>
                    <a:gd name="T51" fmla="*/ 262 h 341"/>
                    <a:gd name="T52" fmla="*/ 106 w 359"/>
                    <a:gd name="T53" fmla="*/ 256 h 341"/>
                    <a:gd name="T54" fmla="*/ 129 w 359"/>
                    <a:gd name="T55" fmla="*/ 252 h 341"/>
                    <a:gd name="T56" fmla="*/ 146 w 359"/>
                    <a:gd name="T57" fmla="*/ 245 h 341"/>
                    <a:gd name="T58" fmla="*/ 161 w 359"/>
                    <a:gd name="T59" fmla="*/ 241 h 341"/>
                    <a:gd name="T60" fmla="*/ 172 w 359"/>
                    <a:gd name="T61" fmla="*/ 248 h 341"/>
                    <a:gd name="T62" fmla="*/ 187 w 359"/>
                    <a:gd name="T63" fmla="*/ 265 h 341"/>
                    <a:gd name="T64" fmla="*/ 194 w 359"/>
                    <a:gd name="T65" fmla="*/ 282 h 341"/>
                    <a:gd name="T66" fmla="*/ 206 w 359"/>
                    <a:gd name="T67" fmla="*/ 300 h 341"/>
                    <a:gd name="T68" fmla="*/ 213 w 359"/>
                    <a:gd name="T69" fmla="*/ 316 h 341"/>
                    <a:gd name="T70" fmla="*/ 219 w 359"/>
                    <a:gd name="T71" fmla="*/ 329 h 341"/>
                    <a:gd name="T72" fmla="*/ 227 w 359"/>
                    <a:gd name="T73" fmla="*/ 341 h 341"/>
                    <a:gd name="T74" fmla="*/ 238 w 359"/>
                    <a:gd name="T75" fmla="*/ 321 h 341"/>
                    <a:gd name="T76" fmla="*/ 247 w 359"/>
                    <a:gd name="T77" fmla="*/ 309 h 341"/>
                    <a:gd name="T78" fmla="*/ 259 w 359"/>
                    <a:gd name="T79" fmla="*/ 296 h 341"/>
                    <a:gd name="T80" fmla="*/ 276 w 359"/>
                    <a:gd name="T81" fmla="*/ 280 h 341"/>
                    <a:gd name="T82" fmla="*/ 359 w 359"/>
                    <a:gd name="T83" fmla="*/ 231 h 341"/>
                    <a:gd name="T84" fmla="*/ 317 w 359"/>
                    <a:gd name="T85" fmla="*/ 148 h 341"/>
                    <a:gd name="T86" fmla="*/ 97 w 359"/>
                    <a:gd name="T87" fmla="*/ 0 h 341"/>
                    <a:gd name="T88" fmla="*/ 21 w 359"/>
                    <a:gd name="T89" fmla="*/ 20 h 3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9"/>
                    <a:gd name="T136" fmla="*/ 0 h 341"/>
                    <a:gd name="T137" fmla="*/ 359 w 359"/>
                    <a:gd name="T138" fmla="*/ 341 h 3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9" h="341">
                      <a:moveTo>
                        <a:pt x="21" y="20"/>
                      </a:moveTo>
                      <a:lnTo>
                        <a:pt x="18" y="39"/>
                      </a:lnTo>
                      <a:lnTo>
                        <a:pt x="18" y="56"/>
                      </a:lnTo>
                      <a:lnTo>
                        <a:pt x="19" y="78"/>
                      </a:lnTo>
                      <a:lnTo>
                        <a:pt x="13" y="95"/>
                      </a:lnTo>
                      <a:lnTo>
                        <a:pt x="6" y="107"/>
                      </a:lnTo>
                      <a:lnTo>
                        <a:pt x="0" y="116"/>
                      </a:lnTo>
                      <a:lnTo>
                        <a:pt x="0" y="125"/>
                      </a:lnTo>
                      <a:lnTo>
                        <a:pt x="6" y="132"/>
                      </a:lnTo>
                      <a:lnTo>
                        <a:pt x="19" y="136"/>
                      </a:lnTo>
                      <a:lnTo>
                        <a:pt x="29" y="143"/>
                      </a:lnTo>
                      <a:lnTo>
                        <a:pt x="30" y="147"/>
                      </a:lnTo>
                      <a:lnTo>
                        <a:pt x="33" y="162"/>
                      </a:lnTo>
                      <a:lnTo>
                        <a:pt x="33" y="176"/>
                      </a:lnTo>
                      <a:lnTo>
                        <a:pt x="38" y="180"/>
                      </a:lnTo>
                      <a:lnTo>
                        <a:pt x="45" y="183"/>
                      </a:lnTo>
                      <a:lnTo>
                        <a:pt x="49" y="187"/>
                      </a:lnTo>
                      <a:lnTo>
                        <a:pt x="46" y="194"/>
                      </a:lnTo>
                      <a:lnTo>
                        <a:pt x="49" y="201"/>
                      </a:lnTo>
                      <a:lnTo>
                        <a:pt x="55" y="208"/>
                      </a:lnTo>
                      <a:lnTo>
                        <a:pt x="65" y="214"/>
                      </a:lnTo>
                      <a:lnTo>
                        <a:pt x="67" y="224"/>
                      </a:lnTo>
                      <a:lnTo>
                        <a:pt x="67" y="236"/>
                      </a:lnTo>
                      <a:lnTo>
                        <a:pt x="70" y="248"/>
                      </a:lnTo>
                      <a:lnTo>
                        <a:pt x="77" y="256"/>
                      </a:lnTo>
                      <a:lnTo>
                        <a:pt x="90" y="262"/>
                      </a:lnTo>
                      <a:lnTo>
                        <a:pt x="106" y="256"/>
                      </a:lnTo>
                      <a:lnTo>
                        <a:pt x="129" y="252"/>
                      </a:lnTo>
                      <a:lnTo>
                        <a:pt x="146" y="245"/>
                      </a:lnTo>
                      <a:lnTo>
                        <a:pt x="161" y="241"/>
                      </a:lnTo>
                      <a:lnTo>
                        <a:pt x="172" y="248"/>
                      </a:lnTo>
                      <a:lnTo>
                        <a:pt x="187" y="265"/>
                      </a:lnTo>
                      <a:lnTo>
                        <a:pt x="194" y="282"/>
                      </a:lnTo>
                      <a:lnTo>
                        <a:pt x="206" y="300"/>
                      </a:lnTo>
                      <a:lnTo>
                        <a:pt x="213" y="316"/>
                      </a:lnTo>
                      <a:lnTo>
                        <a:pt x="219" y="329"/>
                      </a:lnTo>
                      <a:lnTo>
                        <a:pt x="227" y="341"/>
                      </a:lnTo>
                      <a:lnTo>
                        <a:pt x="238" y="321"/>
                      </a:lnTo>
                      <a:lnTo>
                        <a:pt x="247" y="309"/>
                      </a:lnTo>
                      <a:lnTo>
                        <a:pt x="259" y="296"/>
                      </a:lnTo>
                      <a:lnTo>
                        <a:pt x="276" y="280"/>
                      </a:lnTo>
                      <a:lnTo>
                        <a:pt x="359" y="231"/>
                      </a:lnTo>
                      <a:lnTo>
                        <a:pt x="317" y="148"/>
                      </a:lnTo>
                      <a:lnTo>
                        <a:pt x="97" y="0"/>
                      </a:lnTo>
                      <a:lnTo>
                        <a:pt x="21" y="20"/>
                      </a:lnTo>
                    </a:path>
                  </a:pathLst>
                </a:custGeom>
                <a:solidFill>
                  <a:srgbClr val="FDF3CF"/>
                </a:solidFill>
                <a:ln w="3175" cap="rnd" cmpd="sng">
                  <a:solidFill>
                    <a:srgbClr val="808080"/>
                  </a:solidFill>
                  <a:prstDash val="solid"/>
                  <a:round/>
                  <a:headEnd type="none" w="med" len="med"/>
                  <a:tailEnd type="none" w="med" len="med"/>
                </a:ln>
              </p:spPr>
              <p:txBody>
                <a:bodyPr/>
                <a:lstStyle/>
                <a:p>
                  <a:endParaRPr lang="en-CA"/>
                </a:p>
              </p:txBody>
            </p:sp>
            <p:sp>
              <p:nvSpPr>
                <p:cNvPr id="115" name="Freeform 240">
                  <a:extLst>
                    <a:ext uri="{FF2B5EF4-FFF2-40B4-BE49-F238E27FC236}">
                      <a16:creationId xmlns:a16="http://schemas.microsoft.com/office/drawing/2014/main" id="{2F16CDF7-98EC-5AEB-7996-0796367F1E4E}"/>
                    </a:ext>
                  </a:extLst>
                </p:cNvPr>
                <p:cNvSpPr>
                  <a:spLocks/>
                </p:cNvSpPr>
                <p:nvPr/>
              </p:nvSpPr>
              <p:spPr bwMode="auto">
                <a:xfrm flipH="1">
                  <a:off x="4532" y="1294"/>
                  <a:ext cx="449" cy="414"/>
                </a:xfrm>
                <a:custGeom>
                  <a:avLst/>
                  <a:gdLst>
                    <a:gd name="T0" fmla="*/ 346 w 529"/>
                    <a:gd name="T1" fmla="*/ 217 h 491"/>
                    <a:gd name="T2" fmla="*/ 362 w 529"/>
                    <a:gd name="T3" fmla="*/ 200 h 491"/>
                    <a:gd name="T4" fmla="*/ 373 w 529"/>
                    <a:gd name="T5" fmla="*/ 185 h 491"/>
                    <a:gd name="T6" fmla="*/ 379 w 529"/>
                    <a:gd name="T7" fmla="*/ 169 h 491"/>
                    <a:gd name="T8" fmla="*/ 380 w 529"/>
                    <a:gd name="T9" fmla="*/ 144 h 491"/>
                    <a:gd name="T10" fmla="*/ 379 w 529"/>
                    <a:gd name="T11" fmla="*/ 132 h 491"/>
                    <a:gd name="T12" fmla="*/ 374 w 529"/>
                    <a:gd name="T13" fmla="*/ 111 h 491"/>
                    <a:gd name="T14" fmla="*/ 366 w 529"/>
                    <a:gd name="T15" fmla="*/ 89 h 491"/>
                    <a:gd name="T16" fmla="*/ 348 w 529"/>
                    <a:gd name="T17" fmla="*/ 65 h 491"/>
                    <a:gd name="T18" fmla="*/ 329 w 529"/>
                    <a:gd name="T19" fmla="*/ 42 h 491"/>
                    <a:gd name="T20" fmla="*/ 302 w 529"/>
                    <a:gd name="T21" fmla="*/ 24 h 491"/>
                    <a:gd name="T22" fmla="*/ 288 w 529"/>
                    <a:gd name="T23" fmla="*/ 14 h 491"/>
                    <a:gd name="T24" fmla="*/ 263 w 529"/>
                    <a:gd name="T25" fmla="*/ 5 h 491"/>
                    <a:gd name="T26" fmla="*/ 238 w 529"/>
                    <a:gd name="T27" fmla="*/ 0 h 491"/>
                    <a:gd name="T28" fmla="*/ 207 w 529"/>
                    <a:gd name="T29" fmla="*/ 2 h 491"/>
                    <a:gd name="T30" fmla="*/ 169 w 529"/>
                    <a:gd name="T31" fmla="*/ 5 h 491"/>
                    <a:gd name="T32" fmla="*/ 132 w 529"/>
                    <a:gd name="T33" fmla="*/ 16 h 491"/>
                    <a:gd name="T34" fmla="*/ 90 w 529"/>
                    <a:gd name="T35" fmla="*/ 43 h 491"/>
                    <a:gd name="T36" fmla="*/ 63 w 529"/>
                    <a:gd name="T37" fmla="*/ 79 h 491"/>
                    <a:gd name="T38" fmla="*/ 45 w 529"/>
                    <a:gd name="T39" fmla="*/ 105 h 491"/>
                    <a:gd name="T40" fmla="*/ 32 w 529"/>
                    <a:gd name="T41" fmla="*/ 127 h 491"/>
                    <a:gd name="T42" fmla="*/ 22 w 529"/>
                    <a:gd name="T43" fmla="*/ 172 h 491"/>
                    <a:gd name="T44" fmla="*/ 16 w 529"/>
                    <a:gd name="T45" fmla="*/ 215 h 491"/>
                    <a:gd name="T46" fmla="*/ 7 w 529"/>
                    <a:gd name="T47" fmla="*/ 237 h 491"/>
                    <a:gd name="T48" fmla="*/ 0 w 529"/>
                    <a:gd name="T49" fmla="*/ 261 h 491"/>
                    <a:gd name="T50" fmla="*/ 7 w 529"/>
                    <a:gd name="T51" fmla="*/ 285 h 491"/>
                    <a:gd name="T52" fmla="*/ 29 w 529"/>
                    <a:gd name="T53" fmla="*/ 308 h 491"/>
                    <a:gd name="T54" fmla="*/ 69 w 529"/>
                    <a:gd name="T55" fmla="*/ 325 h 491"/>
                    <a:gd name="T56" fmla="*/ 155 w 529"/>
                    <a:gd name="T57" fmla="*/ 342 h 491"/>
                    <a:gd name="T58" fmla="*/ 222 w 529"/>
                    <a:gd name="T59" fmla="*/ 346 h 491"/>
                    <a:gd name="T60" fmla="*/ 239 w 529"/>
                    <a:gd name="T61" fmla="*/ 333 h 491"/>
                    <a:gd name="T62" fmla="*/ 249 w 529"/>
                    <a:gd name="T63" fmla="*/ 333 h 491"/>
                    <a:gd name="T64" fmla="*/ 245 w 529"/>
                    <a:gd name="T65" fmla="*/ 348 h 491"/>
                    <a:gd name="T66" fmla="*/ 274 w 529"/>
                    <a:gd name="T67" fmla="*/ 347 h 491"/>
                    <a:gd name="T68" fmla="*/ 298 w 529"/>
                    <a:gd name="T69" fmla="*/ 340 h 491"/>
                    <a:gd name="T70" fmla="*/ 269 w 529"/>
                    <a:gd name="T71" fmla="*/ 313 h 491"/>
                    <a:gd name="T72" fmla="*/ 256 w 529"/>
                    <a:gd name="T73" fmla="*/ 288 h 491"/>
                    <a:gd name="T74" fmla="*/ 256 w 529"/>
                    <a:gd name="T75" fmla="*/ 255 h 491"/>
                    <a:gd name="T76" fmla="*/ 268 w 529"/>
                    <a:gd name="T77" fmla="*/ 223 h 491"/>
                    <a:gd name="T78" fmla="*/ 279 w 529"/>
                    <a:gd name="T79" fmla="*/ 211 h 491"/>
                    <a:gd name="T80" fmla="*/ 316 w 529"/>
                    <a:gd name="T81" fmla="*/ 212 h 491"/>
                    <a:gd name="T82" fmla="*/ 346 w 529"/>
                    <a:gd name="T83" fmla="*/ 217 h 49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9"/>
                    <a:gd name="T127" fmla="*/ 0 h 491"/>
                    <a:gd name="T128" fmla="*/ 529 w 529"/>
                    <a:gd name="T129" fmla="*/ 491 h 49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9" h="491">
                      <a:moveTo>
                        <a:pt x="481" y="305"/>
                      </a:moveTo>
                      <a:lnTo>
                        <a:pt x="503" y="281"/>
                      </a:lnTo>
                      <a:lnTo>
                        <a:pt x="517" y="261"/>
                      </a:lnTo>
                      <a:lnTo>
                        <a:pt x="526" y="237"/>
                      </a:lnTo>
                      <a:lnTo>
                        <a:pt x="528" y="203"/>
                      </a:lnTo>
                      <a:lnTo>
                        <a:pt x="526" y="185"/>
                      </a:lnTo>
                      <a:lnTo>
                        <a:pt x="519" y="157"/>
                      </a:lnTo>
                      <a:lnTo>
                        <a:pt x="508" y="126"/>
                      </a:lnTo>
                      <a:lnTo>
                        <a:pt x="483" y="91"/>
                      </a:lnTo>
                      <a:lnTo>
                        <a:pt x="457" y="59"/>
                      </a:lnTo>
                      <a:lnTo>
                        <a:pt x="419" y="33"/>
                      </a:lnTo>
                      <a:lnTo>
                        <a:pt x="399" y="20"/>
                      </a:lnTo>
                      <a:lnTo>
                        <a:pt x="365" y="7"/>
                      </a:lnTo>
                      <a:lnTo>
                        <a:pt x="330" y="0"/>
                      </a:lnTo>
                      <a:lnTo>
                        <a:pt x="287" y="2"/>
                      </a:lnTo>
                      <a:lnTo>
                        <a:pt x="234" y="7"/>
                      </a:lnTo>
                      <a:lnTo>
                        <a:pt x="183" y="22"/>
                      </a:lnTo>
                      <a:lnTo>
                        <a:pt x="125" y="61"/>
                      </a:lnTo>
                      <a:lnTo>
                        <a:pt x="87" y="111"/>
                      </a:lnTo>
                      <a:lnTo>
                        <a:pt x="62" y="148"/>
                      </a:lnTo>
                      <a:lnTo>
                        <a:pt x="45" y="179"/>
                      </a:lnTo>
                      <a:lnTo>
                        <a:pt x="31" y="242"/>
                      </a:lnTo>
                      <a:lnTo>
                        <a:pt x="22" y="303"/>
                      </a:lnTo>
                      <a:lnTo>
                        <a:pt x="9" y="333"/>
                      </a:lnTo>
                      <a:lnTo>
                        <a:pt x="0" y="366"/>
                      </a:lnTo>
                      <a:lnTo>
                        <a:pt x="9" y="401"/>
                      </a:lnTo>
                      <a:lnTo>
                        <a:pt x="40" y="433"/>
                      </a:lnTo>
                      <a:lnTo>
                        <a:pt x="96" y="457"/>
                      </a:lnTo>
                      <a:lnTo>
                        <a:pt x="216" y="481"/>
                      </a:lnTo>
                      <a:lnTo>
                        <a:pt x="307" y="486"/>
                      </a:lnTo>
                      <a:lnTo>
                        <a:pt x="332" y="468"/>
                      </a:lnTo>
                      <a:lnTo>
                        <a:pt x="345" y="468"/>
                      </a:lnTo>
                      <a:lnTo>
                        <a:pt x="340" y="490"/>
                      </a:lnTo>
                      <a:lnTo>
                        <a:pt x="380" y="488"/>
                      </a:lnTo>
                      <a:lnTo>
                        <a:pt x="414" y="478"/>
                      </a:lnTo>
                      <a:lnTo>
                        <a:pt x="374" y="440"/>
                      </a:lnTo>
                      <a:lnTo>
                        <a:pt x="356" y="406"/>
                      </a:lnTo>
                      <a:lnTo>
                        <a:pt x="356" y="358"/>
                      </a:lnTo>
                      <a:lnTo>
                        <a:pt x="372" y="314"/>
                      </a:lnTo>
                      <a:lnTo>
                        <a:pt x="388" y="297"/>
                      </a:lnTo>
                      <a:lnTo>
                        <a:pt x="438" y="299"/>
                      </a:lnTo>
                      <a:lnTo>
                        <a:pt x="481" y="305"/>
                      </a:lnTo>
                    </a:path>
                  </a:pathLst>
                </a:custGeom>
                <a:gradFill rotWithShape="0">
                  <a:gsLst>
                    <a:gs pos="0">
                      <a:srgbClr val="969696"/>
                    </a:gs>
                    <a:gs pos="100000">
                      <a:srgbClr val="454545"/>
                    </a:gs>
                  </a:gsLst>
                  <a:lin ang="54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16" name="Freeform 241">
                  <a:extLst>
                    <a:ext uri="{FF2B5EF4-FFF2-40B4-BE49-F238E27FC236}">
                      <a16:creationId xmlns:a16="http://schemas.microsoft.com/office/drawing/2014/main" id="{DC4861C0-D38C-FDD6-1F37-845A08C3E77B}"/>
                    </a:ext>
                  </a:extLst>
                </p:cNvPr>
                <p:cNvSpPr>
                  <a:spLocks/>
                </p:cNvSpPr>
                <p:nvPr/>
              </p:nvSpPr>
              <p:spPr bwMode="auto">
                <a:xfrm flipH="1">
                  <a:off x="4600" y="1582"/>
                  <a:ext cx="35" cy="13"/>
                </a:xfrm>
                <a:custGeom>
                  <a:avLst/>
                  <a:gdLst>
                    <a:gd name="T0" fmla="*/ 0 w 41"/>
                    <a:gd name="T1" fmla="*/ 0 h 15"/>
                    <a:gd name="T2" fmla="*/ 29 w 41"/>
                    <a:gd name="T3" fmla="*/ 4 h 15"/>
                    <a:gd name="T4" fmla="*/ 25 w 41"/>
                    <a:gd name="T5" fmla="*/ 10 h 15"/>
                    <a:gd name="T6" fmla="*/ 0 w 41"/>
                    <a:gd name="T7" fmla="*/ 0 h 15"/>
                    <a:gd name="T8" fmla="*/ 0 60000 65536"/>
                    <a:gd name="T9" fmla="*/ 0 60000 65536"/>
                    <a:gd name="T10" fmla="*/ 0 60000 65536"/>
                    <a:gd name="T11" fmla="*/ 0 60000 65536"/>
                    <a:gd name="T12" fmla="*/ 0 w 41"/>
                    <a:gd name="T13" fmla="*/ 0 h 15"/>
                    <a:gd name="T14" fmla="*/ 41 w 41"/>
                    <a:gd name="T15" fmla="*/ 15 h 15"/>
                  </a:gdLst>
                  <a:ahLst/>
                  <a:cxnLst>
                    <a:cxn ang="T8">
                      <a:pos x="T0" y="T1"/>
                    </a:cxn>
                    <a:cxn ang="T9">
                      <a:pos x="T2" y="T3"/>
                    </a:cxn>
                    <a:cxn ang="T10">
                      <a:pos x="T4" y="T5"/>
                    </a:cxn>
                    <a:cxn ang="T11">
                      <a:pos x="T6" y="T7"/>
                    </a:cxn>
                  </a:cxnLst>
                  <a:rect l="T12" t="T13" r="T14" b="T15"/>
                  <a:pathLst>
                    <a:path w="41" h="15">
                      <a:moveTo>
                        <a:pt x="0" y="0"/>
                      </a:moveTo>
                      <a:lnTo>
                        <a:pt x="40" y="6"/>
                      </a:lnTo>
                      <a:lnTo>
                        <a:pt x="34" y="14"/>
                      </a:lnTo>
                      <a:lnTo>
                        <a:pt x="0" y="0"/>
                      </a:lnTo>
                    </a:path>
                  </a:pathLst>
                </a:custGeom>
                <a:solidFill>
                  <a:srgbClr val="969696"/>
                </a:solidFill>
                <a:ln w="6350" cap="rnd" cmpd="sng">
                  <a:solidFill>
                    <a:srgbClr val="969696"/>
                  </a:solidFill>
                  <a:prstDash val="solid"/>
                  <a:round/>
                  <a:headEnd type="none" w="med" len="med"/>
                  <a:tailEnd type="none" w="med" len="med"/>
                </a:ln>
              </p:spPr>
              <p:txBody>
                <a:bodyPr/>
                <a:lstStyle/>
                <a:p>
                  <a:endParaRPr lang="en-CA"/>
                </a:p>
              </p:txBody>
            </p:sp>
            <p:sp>
              <p:nvSpPr>
                <p:cNvPr id="117" name="Freeform 242">
                  <a:extLst>
                    <a:ext uri="{FF2B5EF4-FFF2-40B4-BE49-F238E27FC236}">
                      <a16:creationId xmlns:a16="http://schemas.microsoft.com/office/drawing/2014/main" id="{FD4BED03-528B-C01E-8699-2958EF8B9FA9}"/>
                    </a:ext>
                  </a:extLst>
                </p:cNvPr>
                <p:cNvSpPr>
                  <a:spLocks/>
                </p:cNvSpPr>
                <p:nvPr/>
              </p:nvSpPr>
              <p:spPr bwMode="auto">
                <a:xfrm flipH="1">
                  <a:off x="4497" y="2079"/>
                  <a:ext cx="146" cy="115"/>
                </a:xfrm>
                <a:custGeom>
                  <a:avLst/>
                  <a:gdLst>
                    <a:gd name="T0" fmla="*/ 26 w 574"/>
                    <a:gd name="T1" fmla="*/ 2 h 447"/>
                    <a:gd name="T2" fmla="*/ 29 w 574"/>
                    <a:gd name="T3" fmla="*/ 4 h 447"/>
                    <a:gd name="T4" fmla="*/ 32 w 574"/>
                    <a:gd name="T5" fmla="*/ 7 h 447"/>
                    <a:gd name="T6" fmla="*/ 34 w 574"/>
                    <a:gd name="T7" fmla="*/ 9 h 447"/>
                    <a:gd name="T8" fmla="*/ 34 w 574"/>
                    <a:gd name="T9" fmla="*/ 11 h 447"/>
                    <a:gd name="T10" fmla="*/ 35 w 574"/>
                    <a:gd name="T11" fmla="*/ 12 h 447"/>
                    <a:gd name="T12" fmla="*/ 36 w 574"/>
                    <a:gd name="T13" fmla="*/ 13 h 447"/>
                    <a:gd name="T14" fmla="*/ 37 w 574"/>
                    <a:gd name="T15" fmla="*/ 15 h 447"/>
                    <a:gd name="T16" fmla="*/ 36 w 574"/>
                    <a:gd name="T17" fmla="*/ 16 h 447"/>
                    <a:gd name="T18" fmla="*/ 36 w 574"/>
                    <a:gd name="T19" fmla="*/ 17 h 447"/>
                    <a:gd name="T20" fmla="*/ 35 w 574"/>
                    <a:gd name="T21" fmla="*/ 17 h 447"/>
                    <a:gd name="T22" fmla="*/ 32 w 574"/>
                    <a:gd name="T23" fmla="*/ 16 h 447"/>
                    <a:gd name="T24" fmla="*/ 28 w 574"/>
                    <a:gd name="T25" fmla="*/ 13 h 447"/>
                    <a:gd name="T26" fmla="*/ 27 w 574"/>
                    <a:gd name="T27" fmla="*/ 10 h 447"/>
                    <a:gd name="T28" fmla="*/ 25 w 574"/>
                    <a:gd name="T29" fmla="*/ 12 h 447"/>
                    <a:gd name="T30" fmla="*/ 22 w 574"/>
                    <a:gd name="T31" fmla="*/ 12 h 447"/>
                    <a:gd name="T32" fmla="*/ 21 w 574"/>
                    <a:gd name="T33" fmla="*/ 11 h 447"/>
                    <a:gd name="T34" fmla="*/ 20 w 574"/>
                    <a:gd name="T35" fmla="*/ 11 h 447"/>
                    <a:gd name="T36" fmla="*/ 20 w 574"/>
                    <a:gd name="T37" fmla="*/ 12 h 447"/>
                    <a:gd name="T38" fmla="*/ 20 w 574"/>
                    <a:gd name="T39" fmla="*/ 12 h 447"/>
                    <a:gd name="T40" fmla="*/ 19 w 574"/>
                    <a:gd name="T41" fmla="*/ 12 h 447"/>
                    <a:gd name="T42" fmla="*/ 19 w 574"/>
                    <a:gd name="T43" fmla="*/ 12 h 447"/>
                    <a:gd name="T44" fmla="*/ 18 w 574"/>
                    <a:gd name="T45" fmla="*/ 12 h 447"/>
                    <a:gd name="T46" fmla="*/ 17 w 574"/>
                    <a:gd name="T47" fmla="*/ 12 h 447"/>
                    <a:gd name="T48" fmla="*/ 16 w 574"/>
                    <a:gd name="T49" fmla="*/ 13 h 447"/>
                    <a:gd name="T50" fmla="*/ 14 w 574"/>
                    <a:gd name="T51" fmla="*/ 14 h 447"/>
                    <a:gd name="T52" fmla="*/ 12 w 574"/>
                    <a:gd name="T53" fmla="*/ 16 h 447"/>
                    <a:gd name="T54" fmla="*/ 11 w 574"/>
                    <a:gd name="T55" fmla="*/ 18 h 447"/>
                    <a:gd name="T56" fmla="*/ 12 w 574"/>
                    <a:gd name="T57" fmla="*/ 20 h 447"/>
                    <a:gd name="T58" fmla="*/ 14 w 574"/>
                    <a:gd name="T59" fmla="*/ 22 h 447"/>
                    <a:gd name="T60" fmla="*/ 16 w 574"/>
                    <a:gd name="T61" fmla="*/ 22 h 447"/>
                    <a:gd name="T62" fmla="*/ 17 w 574"/>
                    <a:gd name="T63" fmla="*/ 21 h 447"/>
                    <a:gd name="T64" fmla="*/ 20 w 574"/>
                    <a:gd name="T65" fmla="*/ 21 h 447"/>
                    <a:gd name="T66" fmla="*/ 24 w 574"/>
                    <a:gd name="T67" fmla="*/ 23 h 447"/>
                    <a:gd name="T68" fmla="*/ 24 w 574"/>
                    <a:gd name="T69" fmla="*/ 25 h 447"/>
                    <a:gd name="T70" fmla="*/ 23 w 574"/>
                    <a:gd name="T71" fmla="*/ 27 h 447"/>
                    <a:gd name="T72" fmla="*/ 21 w 574"/>
                    <a:gd name="T73" fmla="*/ 28 h 447"/>
                    <a:gd name="T74" fmla="*/ 19 w 574"/>
                    <a:gd name="T75" fmla="*/ 29 h 447"/>
                    <a:gd name="T76" fmla="*/ 12 w 574"/>
                    <a:gd name="T77" fmla="*/ 30 h 447"/>
                    <a:gd name="T78" fmla="*/ 6 w 574"/>
                    <a:gd name="T79" fmla="*/ 29 h 447"/>
                    <a:gd name="T80" fmla="*/ 3 w 574"/>
                    <a:gd name="T81" fmla="*/ 28 h 447"/>
                    <a:gd name="T82" fmla="*/ 3 w 574"/>
                    <a:gd name="T83" fmla="*/ 24 h 447"/>
                    <a:gd name="T84" fmla="*/ 2 w 574"/>
                    <a:gd name="T85" fmla="*/ 17 h 447"/>
                    <a:gd name="T86" fmla="*/ 1 w 574"/>
                    <a:gd name="T87" fmla="*/ 8 h 447"/>
                    <a:gd name="T88" fmla="*/ 0 w 574"/>
                    <a:gd name="T89" fmla="*/ 5 h 447"/>
                    <a:gd name="T90" fmla="*/ 1 w 574"/>
                    <a:gd name="T91" fmla="*/ 5 h 447"/>
                    <a:gd name="T92" fmla="*/ 4 w 574"/>
                    <a:gd name="T93" fmla="*/ 5 h 447"/>
                    <a:gd name="T94" fmla="*/ 8 w 574"/>
                    <a:gd name="T95" fmla="*/ 4 h 447"/>
                    <a:gd name="T96" fmla="*/ 15 w 574"/>
                    <a:gd name="T97" fmla="*/ 2 h 447"/>
                    <a:gd name="T98" fmla="*/ 18 w 574"/>
                    <a:gd name="T99" fmla="*/ 1 h 447"/>
                    <a:gd name="T100" fmla="*/ 22 w 574"/>
                    <a:gd name="T101" fmla="*/ 0 h 447"/>
                    <a:gd name="T102" fmla="*/ 24 w 574"/>
                    <a:gd name="T103" fmla="*/ 0 h 4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4"/>
                    <a:gd name="T157" fmla="*/ 0 h 447"/>
                    <a:gd name="T158" fmla="*/ 574 w 574"/>
                    <a:gd name="T159" fmla="*/ 447 h 4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4" h="447">
                      <a:moveTo>
                        <a:pt x="384" y="15"/>
                      </a:moveTo>
                      <a:lnTo>
                        <a:pt x="392" y="25"/>
                      </a:lnTo>
                      <a:lnTo>
                        <a:pt x="399" y="32"/>
                      </a:lnTo>
                      <a:lnTo>
                        <a:pt x="411" y="40"/>
                      </a:lnTo>
                      <a:lnTo>
                        <a:pt x="422" y="50"/>
                      </a:lnTo>
                      <a:lnTo>
                        <a:pt x="449" y="67"/>
                      </a:lnTo>
                      <a:lnTo>
                        <a:pt x="476" y="86"/>
                      </a:lnTo>
                      <a:lnTo>
                        <a:pt x="488" y="96"/>
                      </a:lnTo>
                      <a:lnTo>
                        <a:pt x="499" y="105"/>
                      </a:lnTo>
                      <a:lnTo>
                        <a:pt x="509" y="115"/>
                      </a:lnTo>
                      <a:lnTo>
                        <a:pt x="518" y="124"/>
                      </a:lnTo>
                      <a:lnTo>
                        <a:pt x="524" y="136"/>
                      </a:lnTo>
                      <a:lnTo>
                        <a:pt x="528" y="146"/>
                      </a:lnTo>
                      <a:lnTo>
                        <a:pt x="528" y="157"/>
                      </a:lnTo>
                      <a:lnTo>
                        <a:pt x="526" y="169"/>
                      </a:lnTo>
                      <a:lnTo>
                        <a:pt x="530" y="169"/>
                      </a:lnTo>
                      <a:lnTo>
                        <a:pt x="536" y="171"/>
                      </a:lnTo>
                      <a:lnTo>
                        <a:pt x="543" y="176"/>
                      </a:lnTo>
                      <a:lnTo>
                        <a:pt x="549" y="184"/>
                      </a:lnTo>
                      <a:lnTo>
                        <a:pt x="557" y="194"/>
                      </a:lnTo>
                      <a:lnTo>
                        <a:pt x="563" y="201"/>
                      </a:lnTo>
                      <a:lnTo>
                        <a:pt x="568" y="211"/>
                      </a:lnTo>
                      <a:lnTo>
                        <a:pt x="574" y="217"/>
                      </a:lnTo>
                      <a:lnTo>
                        <a:pt x="572" y="220"/>
                      </a:lnTo>
                      <a:lnTo>
                        <a:pt x="568" y="226"/>
                      </a:lnTo>
                      <a:lnTo>
                        <a:pt x="565" y="232"/>
                      </a:lnTo>
                      <a:lnTo>
                        <a:pt x="561" y="238"/>
                      </a:lnTo>
                      <a:lnTo>
                        <a:pt x="557" y="245"/>
                      </a:lnTo>
                      <a:lnTo>
                        <a:pt x="553" y="251"/>
                      </a:lnTo>
                      <a:lnTo>
                        <a:pt x="551" y="259"/>
                      </a:lnTo>
                      <a:lnTo>
                        <a:pt x="549" y="265"/>
                      </a:lnTo>
                      <a:lnTo>
                        <a:pt x="543" y="265"/>
                      </a:lnTo>
                      <a:lnTo>
                        <a:pt x="536" y="261"/>
                      </a:lnTo>
                      <a:lnTo>
                        <a:pt x="528" y="257"/>
                      </a:lnTo>
                      <a:lnTo>
                        <a:pt x="518" y="251"/>
                      </a:lnTo>
                      <a:lnTo>
                        <a:pt x="499" y="240"/>
                      </a:lnTo>
                      <a:lnTo>
                        <a:pt x="478" y="222"/>
                      </a:lnTo>
                      <a:lnTo>
                        <a:pt x="457" y="207"/>
                      </a:lnTo>
                      <a:lnTo>
                        <a:pt x="438" y="192"/>
                      </a:lnTo>
                      <a:lnTo>
                        <a:pt x="421" y="178"/>
                      </a:lnTo>
                      <a:lnTo>
                        <a:pt x="409" y="169"/>
                      </a:lnTo>
                      <a:lnTo>
                        <a:pt x="422" y="153"/>
                      </a:lnTo>
                      <a:lnTo>
                        <a:pt x="409" y="163"/>
                      </a:lnTo>
                      <a:lnTo>
                        <a:pt x="396" y="169"/>
                      </a:lnTo>
                      <a:lnTo>
                        <a:pt x="380" y="174"/>
                      </a:lnTo>
                      <a:lnTo>
                        <a:pt x="365" y="178"/>
                      </a:lnTo>
                      <a:lnTo>
                        <a:pt x="350" y="180"/>
                      </a:lnTo>
                      <a:lnTo>
                        <a:pt x="334" y="176"/>
                      </a:lnTo>
                      <a:lnTo>
                        <a:pt x="328" y="174"/>
                      </a:lnTo>
                      <a:lnTo>
                        <a:pt x="323" y="171"/>
                      </a:lnTo>
                      <a:lnTo>
                        <a:pt x="317" y="167"/>
                      </a:lnTo>
                      <a:lnTo>
                        <a:pt x="311" y="161"/>
                      </a:lnTo>
                      <a:lnTo>
                        <a:pt x="311" y="165"/>
                      </a:lnTo>
                      <a:lnTo>
                        <a:pt x="311" y="167"/>
                      </a:lnTo>
                      <a:lnTo>
                        <a:pt x="309" y="171"/>
                      </a:lnTo>
                      <a:lnTo>
                        <a:pt x="309" y="172"/>
                      </a:lnTo>
                      <a:lnTo>
                        <a:pt x="307" y="176"/>
                      </a:lnTo>
                      <a:lnTo>
                        <a:pt x="307" y="178"/>
                      </a:lnTo>
                      <a:lnTo>
                        <a:pt x="305" y="182"/>
                      </a:lnTo>
                      <a:lnTo>
                        <a:pt x="305" y="186"/>
                      </a:lnTo>
                      <a:lnTo>
                        <a:pt x="303" y="184"/>
                      </a:lnTo>
                      <a:lnTo>
                        <a:pt x="302" y="184"/>
                      </a:lnTo>
                      <a:lnTo>
                        <a:pt x="300" y="182"/>
                      </a:lnTo>
                      <a:lnTo>
                        <a:pt x="296" y="182"/>
                      </a:lnTo>
                      <a:lnTo>
                        <a:pt x="294" y="180"/>
                      </a:lnTo>
                      <a:lnTo>
                        <a:pt x="292" y="178"/>
                      </a:lnTo>
                      <a:lnTo>
                        <a:pt x="290" y="178"/>
                      </a:lnTo>
                      <a:lnTo>
                        <a:pt x="288" y="176"/>
                      </a:lnTo>
                      <a:lnTo>
                        <a:pt x="280" y="178"/>
                      </a:lnTo>
                      <a:lnTo>
                        <a:pt x="273" y="180"/>
                      </a:lnTo>
                      <a:lnTo>
                        <a:pt x="267" y="182"/>
                      </a:lnTo>
                      <a:lnTo>
                        <a:pt x="259" y="186"/>
                      </a:lnTo>
                      <a:lnTo>
                        <a:pt x="254" y="188"/>
                      </a:lnTo>
                      <a:lnTo>
                        <a:pt x="246" y="192"/>
                      </a:lnTo>
                      <a:lnTo>
                        <a:pt x="240" y="192"/>
                      </a:lnTo>
                      <a:lnTo>
                        <a:pt x="232" y="194"/>
                      </a:lnTo>
                      <a:lnTo>
                        <a:pt x="225" y="201"/>
                      </a:lnTo>
                      <a:lnTo>
                        <a:pt x="215" y="211"/>
                      </a:lnTo>
                      <a:lnTo>
                        <a:pt x="208" y="219"/>
                      </a:lnTo>
                      <a:lnTo>
                        <a:pt x="198" y="226"/>
                      </a:lnTo>
                      <a:lnTo>
                        <a:pt x="188" y="236"/>
                      </a:lnTo>
                      <a:lnTo>
                        <a:pt x="181" y="247"/>
                      </a:lnTo>
                      <a:lnTo>
                        <a:pt x="175" y="259"/>
                      </a:lnTo>
                      <a:lnTo>
                        <a:pt x="171" y="272"/>
                      </a:lnTo>
                      <a:lnTo>
                        <a:pt x="171" y="288"/>
                      </a:lnTo>
                      <a:lnTo>
                        <a:pt x="175" y="297"/>
                      </a:lnTo>
                      <a:lnTo>
                        <a:pt x="184" y="307"/>
                      </a:lnTo>
                      <a:lnTo>
                        <a:pt x="194" y="315"/>
                      </a:lnTo>
                      <a:lnTo>
                        <a:pt x="206" y="322"/>
                      </a:lnTo>
                      <a:lnTo>
                        <a:pt x="217" y="328"/>
                      </a:lnTo>
                      <a:lnTo>
                        <a:pt x="229" y="332"/>
                      </a:lnTo>
                      <a:lnTo>
                        <a:pt x="238" y="336"/>
                      </a:lnTo>
                      <a:lnTo>
                        <a:pt x="244" y="338"/>
                      </a:lnTo>
                      <a:lnTo>
                        <a:pt x="252" y="330"/>
                      </a:lnTo>
                      <a:lnTo>
                        <a:pt x="257" y="326"/>
                      </a:lnTo>
                      <a:lnTo>
                        <a:pt x="267" y="322"/>
                      </a:lnTo>
                      <a:lnTo>
                        <a:pt x="275" y="320"/>
                      </a:lnTo>
                      <a:lnTo>
                        <a:pt x="294" y="320"/>
                      </a:lnTo>
                      <a:lnTo>
                        <a:pt x="315" y="324"/>
                      </a:lnTo>
                      <a:lnTo>
                        <a:pt x="334" y="330"/>
                      </a:lnTo>
                      <a:lnTo>
                        <a:pt x="353" y="338"/>
                      </a:lnTo>
                      <a:lnTo>
                        <a:pt x="371" y="345"/>
                      </a:lnTo>
                      <a:lnTo>
                        <a:pt x="384" y="353"/>
                      </a:lnTo>
                      <a:lnTo>
                        <a:pt x="382" y="364"/>
                      </a:lnTo>
                      <a:lnTo>
                        <a:pt x="378" y="376"/>
                      </a:lnTo>
                      <a:lnTo>
                        <a:pt x="373" y="387"/>
                      </a:lnTo>
                      <a:lnTo>
                        <a:pt x="365" y="397"/>
                      </a:lnTo>
                      <a:lnTo>
                        <a:pt x="355" y="407"/>
                      </a:lnTo>
                      <a:lnTo>
                        <a:pt x="346" y="414"/>
                      </a:lnTo>
                      <a:lnTo>
                        <a:pt x="338" y="420"/>
                      </a:lnTo>
                      <a:lnTo>
                        <a:pt x="330" y="424"/>
                      </a:lnTo>
                      <a:lnTo>
                        <a:pt x="317" y="430"/>
                      </a:lnTo>
                      <a:lnTo>
                        <a:pt x="303" y="435"/>
                      </a:lnTo>
                      <a:lnTo>
                        <a:pt x="286" y="439"/>
                      </a:lnTo>
                      <a:lnTo>
                        <a:pt x="269" y="441"/>
                      </a:lnTo>
                      <a:lnTo>
                        <a:pt x="231" y="447"/>
                      </a:lnTo>
                      <a:lnTo>
                        <a:pt x="190" y="447"/>
                      </a:lnTo>
                      <a:lnTo>
                        <a:pt x="148" y="445"/>
                      </a:lnTo>
                      <a:lnTo>
                        <a:pt x="110" y="439"/>
                      </a:lnTo>
                      <a:lnTo>
                        <a:pt x="92" y="434"/>
                      </a:lnTo>
                      <a:lnTo>
                        <a:pt x="77" y="430"/>
                      </a:lnTo>
                      <a:lnTo>
                        <a:pt x="62" y="424"/>
                      </a:lnTo>
                      <a:lnTo>
                        <a:pt x="50" y="416"/>
                      </a:lnTo>
                      <a:lnTo>
                        <a:pt x="52" y="397"/>
                      </a:lnTo>
                      <a:lnTo>
                        <a:pt x="52" y="378"/>
                      </a:lnTo>
                      <a:lnTo>
                        <a:pt x="52" y="359"/>
                      </a:lnTo>
                      <a:lnTo>
                        <a:pt x="52" y="338"/>
                      </a:lnTo>
                      <a:lnTo>
                        <a:pt x="46" y="295"/>
                      </a:lnTo>
                      <a:lnTo>
                        <a:pt x="37" y="251"/>
                      </a:lnTo>
                      <a:lnTo>
                        <a:pt x="29" y="207"/>
                      </a:lnTo>
                      <a:lnTo>
                        <a:pt x="21" y="165"/>
                      </a:lnTo>
                      <a:lnTo>
                        <a:pt x="16" y="123"/>
                      </a:lnTo>
                      <a:lnTo>
                        <a:pt x="12" y="82"/>
                      </a:lnTo>
                      <a:lnTo>
                        <a:pt x="0" y="67"/>
                      </a:lnTo>
                      <a:lnTo>
                        <a:pt x="2" y="71"/>
                      </a:lnTo>
                      <a:lnTo>
                        <a:pt x="4" y="73"/>
                      </a:lnTo>
                      <a:lnTo>
                        <a:pt x="8" y="76"/>
                      </a:lnTo>
                      <a:lnTo>
                        <a:pt x="14" y="78"/>
                      </a:lnTo>
                      <a:lnTo>
                        <a:pt x="25" y="80"/>
                      </a:lnTo>
                      <a:lnTo>
                        <a:pt x="39" y="80"/>
                      </a:lnTo>
                      <a:lnTo>
                        <a:pt x="56" y="80"/>
                      </a:lnTo>
                      <a:lnTo>
                        <a:pt x="75" y="76"/>
                      </a:lnTo>
                      <a:lnTo>
                        <a:pt x="96" y="73"/>
                      </a:lnTo>
                      <a:lnTo>
                        <a:pt x="117" y="67"/>
                      </a:lnTo>
                      <a:lnTo>
                        <a:pt x="158" y="55"/>
                      </a:lnTo>
                      <a:lnTo>
                        <a:pt x="198" y="42"/>
                      </a:lnTo>
                      <a:lnTo>
                        <a:pt x="231" y="32"/>
                      </a:lnTo>
                      <a:lnTo>
                        <a:pt x="250" y="27"/>
                      </a:lnTo>
                      <a:lnTo>
                        <a:pt x="265" y="21"/>
                      </a:lnTo>
                      <a:lnTo>
                        <a:pt x="282" y="15"/>
                      </a:lnTo>
                      <a:lnTo>
                        <a:pt x="300" y="9"/>
                      </a:lnTo>
                      <a:lnTo>
                        <a:pt x="317" y="4"/>
                      </a:lnTo>
                      <a:lnTo>
                        <a:pt x="336" y="0"/>
                      </a:lnTo>
                      <a:lnTo>
                        <a:pt x="353" y="0"/>
                      </a:lnTo>
                      <a:lnTo>
                        <a:pt x="361" y="2"/>
                      </a:lnTo>
                      <a:lnTo>
                        <a:pt x="371" y="5"/>
                      </a:lnTo>
                      <a:lnTo>
                        <a:pt x="378" y="9"/>
                      </a:lnTo>
                      <a:lnTo>
                        <a:pt x="384" y="15"/>
                      </a:lnTo>
                      <a:close/>
                    </a:path>
                  </a:pathLst>
                </a:custGeom>
                <a:solidFill>
                  <a:srgbClr val="FDF3CF"/>
                </a:solidFill>
                <a:ln w="3175" cap="rnd" cmpd="sng">
                  <a:solidFill>
                    <a:srgbClr val="969696"/>
                  </a:solidFill>
                  <a:prstDash val="solid"/>
                  <a:round/>
                  <a:headEnd type="none" w="med" len="med"/>
                  <a:tailEnd type="none" w="med" len="med"/>
                </a:ln>
              </p:spPr>
              <p:txBody>
                <a:bodyPr/>
                <a:lstStyle/>
                <a:p>
                  <a:endParaRPr lang="en-CA"/>
                </a:p>
              </p:txBody>
            </p:sp>
            <p:sp>
              <p:nvSpPr>
                <p:cNvPr id="118" name="Freeform 243">
                  <a:extLst>
                    <a:ext uri="{FF2B5EF4-FFF2-40B4-BE49-F238E27FC236}">
                      <a16:creationId xmlns:a16="http://schemas.microsoft.com/office/drawing/2014/main" id="{400EC3E5-1027-A884-5383-9C0A726A5B84}"/>
                    </a:ext>
                  </a:extLst>
                </p:cNvPr>
                <p:cNvSpPr>
                  <a:spLocks/>
                </p:cNvSpPr>
                <p:nvPr/>
              </p:nvSpPr>
              <p:spPr bwMode="auto">
                <a:xfrm rot="1622053" flipH="1">
                  <a:off x="4146" y="2220"/>
                  <a:ext cx="449" cy="153"/>
                </a:xfrm>
                <a:custGeom>
                  <a:avLst/>
                  <a:gdLst>
                    <a:gd name="T0" fmla="*/ 296 w 556"/>
                    <a:gd name="T1" fmla="*/ 21 h 190"/>
                    <a:gd name="T2" fmla="*/ 305 w 556"/>
                    <a:gd name="T3" fmla="*/ 30 h 190"/>
                    <a:gd name="T4" fmla="*/ 317 w 556"/>
                    <a:gd name="T5" fmla="*/ 42 h 190"/>
                    <a:gd name="T6" fmla="*/ 325 w 556"/>
                    <a:gd name="T7" fmla="*/ 48 h 190"/>
                    <a:gd name="T8" fmla="*/ 329 w 556"/>
                    <a:gd name="T9" fmla="*/ 58 h 190"/>
                    <a:gd name="T10" fmla="*/ 338 w 556"/>
                    <a:gd name="T11" fmla="*/ 68 h 190"/>
                    <a:gd name="T12" fmla="*/ 344 w 556"/>
                    <a:gd name="T13" fmla="*/ 72 h 190"/>
                    <a:gd name="T14" fmla="*/ 351 w 556"/>
                    <a:gd name="T15" fmla="*/ 75 h 190"/>
                    <a:gd name="T16" fmla="*/ 362 w 556"/>
                    <a:gd name="T17" fmla="*/ 81 h 190"/>
                    <a:gd name="T18" fmla="*/ 361 w 556"/>
                    <a:gd name="T19" fmla="*/ 89 h 190"/>
                    <a:gd name="T20" fmla="*/ 355 w 556"/>
                    <a:gd name="T21" fmla="*/ 93 h 190"/>
                    <a:gd name="T22" fmla="*/ 344 w 556"/>
                    <a:gd name="T23" fmla="*/ 95 h 190"/>
                    <a:gd name="T24" fmla="*/ 334 w 556"/>
                    <a:gd name="T25" fmla="*/ 89 h 190"/>
                    <a:gd name="T26" fmla="*/ 319 w 556"/>
                    <a:gd name="T27" fmla="*/ 85 h 190"/>
                    <a:gd name="T28" fmla="*/ 302 w 556"/>
                    <a:gd name="T29" fmla="*/ 85 h 190"/>
                    <a:gd name="T30" fmla="*/ 295 w 556"/>
                    <a:gd name="T31" fmla="*/ 84 h 190"/>
                    <a:gd name="T32" fmla="*/ 279 w 556"/>
                    <a:gd name="T33" fmla="*/ 88 h 190"/>
                    <a:gd name="T34" fmla="*/ 256 w 556"/>
                    <a:gd name="T35" fmla="*/ 102 h 190"/>
                    <a:gd name="T36" fmla="*/ 234 w 556"/>
                    <a:gd name="T37" fmla="*/ 115 h 190"/>
                    <a:gd name="T38" fmla="*/ 212 w 556"/>
                    <a:gd name="T39" fmla="*/ 120 h 190"/>
                    <a:gd name="T40" fmla="*/ 185 w 556"/>
                    <a:gd name="T41" fmla="*/ 122 h 190"/>
                    <a:gd name="T42" fmla="*/ 162 w 556"/>
                    <a:gd name="T43" fmla="*/ 120 h 190"/>
                    <a:gd name="T44" fmla="*/ 137 w 556"/>
                    <a:gd name="T45" fmla="*/ 118 h 190"/>
                    <a:gd name="T46" fmla="*/ 116 w 556"/>
                    <a:gd name="T47" fmla="*/ 114 h 190"/>
                    <a:gd name="T48" fmla="*/ 87 w 556"/>
                    <a:gd name="T49" fmla="*/ 110 h 190"/>
                    <a:gd name="T50" fmla="*/ 53 w 556"/>
                    <a:gd name="T51" fmla="*/ 101 h 190"/>
                    <a:gd name="T52" fmla="*/ 19 w 556"/>
                    <a:gd name="T53" fmla="*/ 90 h 190"/>
                    <a:gd name="T54" fmla="*/ 5 w 556"/>
                    <a:gd name="T55" fmla="*/ 81 h 190"/>
                    <a:gd name="T56" fmla="*/ 0 w 556"/>
                    <a:gd name="T57" fmla="*/ 79 h 190"/>
                    <a:gd name="T58" fmla="*/ 23 w 556"/>
                    <a:gd name="T59" fmla="*/ 58 h 190"/>
                    <a:gd name="T60" fmla="*/ 44 w 556"/>
                    <a:gd name="T61" fmla="*/ 31 h 190"/>
                    <a:gd name="T62" fmla="*/ 47 w 556"/>
                    <a:gd name="T63" fmla="*/ 19 h 190"/>
                    <a:gd name="T64" fmla="*/ 84 w 556"/>
                    <a:gd name="T65" fmla="*/ 35 h 190"/>
                    <a:gd name="T66" fmla="*/ 117 w 556"/>
                    <a:gd name="T67" fmla="*/ 48 h 190"/>
                    <a:gd name="T68" fmla="*/ 154 w 556"/>
                    <a:gd name="T69" fmla="*/ 60 h 190"/>
                    <a:gd name="T70" fmla="*/ 178 w 556"/>
                    <a:gd name="T71" fmla="*/ 64 h 190"/>
                    <a:gd name="T72" fmla="*/ 193 w 556"/>
                    <a:gd name="T73" fmla="*/ 47 h 190"/>
                    <a:gd name="T74" fmla="*/ 211 w 556"/>
                    <a:gd name="T75" fmla="*/ 31 h 190"/>
                    <a:gd name="T76" fmla="*/ 226 w 556"/>
                    <a:gd name="T77" fmla="*/ 18 h 190"/>
                    <a:gd name="T78" fmla="*/ 240 w 556"/>
                    <a:gd name="T79" fmla="*/ 5 h 190"/>
                    <a:gd name="T80" fmla="*/ 259 w 556"/>
                    <a:gd name="T81" fmla="*/ 0 h 190"/>
                    <a:gd name="T82" fmla="*/ 266 w 556"/>
                    <a:gd name="T83" fmla="*/ 4 h 190"/>
                    <a:gd name="T84" fmla="*/ 275 w 556"/>
                    <a:gd name="T85" fmla="*/ 11 h 190"/>
                    <a:gd name="T86" fmla="*/ 286 w 556"/>
                    <a:gd name="T87" fmla="*/ 15 h 190"/>
                    <a:gd name="T88" fmla="*/ 296 w 556"/>
                    <a:gd name="T89" fmla="*/ 21 h 1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6"/>
                    <a:gd name="T136" fmla="*/ 0 h 190"/>
                    <a:gd name="T137" fmla="*/ 556 w 556"/>
                    <a:gd name="T138" fmla="*/ 190 h 1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6" h="190">
                      <a:moveTo>
                        <a:pt x="455" y="32"/>
                      </a:moveTo>
                      <a:lnTo>
                        <a:pt x="468" y="46"/>
                      </a:lnTo>
                      <a:lnTo>
                        <a:pt x="487" y="65"/>
                      </a:lnTo>
                      <a:lnTo>
                        <a:pt x="498" y="74"/>
                      </a:lnTo>
                      <a:lnTo>
                        <a:pt x="504" y="90"/>
                      </a:lnTo>
                      <a:lnTo>
                        <a:pt x="517" y="104"/>
                      </a:lnTo>
                      <a:lnTo>
                        <a:pt x="527" y="112"/>
                      </a:lnTo>
                      <a:lnTo>
                        <a:pt x="539" y="116"/>
                      </a:lnTo>
                      <a:lnTo>
                        <a:pt x="555" y="124"/>
                      </a:lnTo>
                      <a:lnTo>
                        <a:pt x="553" y="138"/>
                      </a:lnTo>
                      <a:lnTo>
                        <a:pt x="543" y="144"/>
                      </a:lnTo>
                      <a:lnTo>
                        <a:pt x="527" y="146"/>
                      </a:lnTo>
                      <a:lnTo>
                        <a:pt x="513" y="138"/>
                      </a:lnTo>
                      <a:lnTo>
                        <a:pt x="489" y="130"/>
                      </a:lnTo>
                      <a:lnTo>
                        <a:pt x="463" y="130"/>
                      </a:lnTo>
                      <a:lnTo>
                        <a:pt x="452" y="129"/>
                      </a:lnTo>
                      <a:lnTo>
                        <a:pt x="428" y="135"/>
                      </a:lnTo>
                      <a:lnTo>
                        <a:pt x="392" y="158"/>
                      </a:lnTo>
                      <a:lnTo>
                        <a:pt x="359" y="178"/>
                      </a:lnTo>
                      <a:lnTo>
                        <a:pt x="325" y="185"/>
                      </a:lnTo>
                      <a:lnTo>
                        <a:pt x="284" y="189"/>
                      </a:lnTo>
                      <a:lnTo>
                        <a:pt x="249" y="185"/>
                      </a:lnTo>
                      <a:lnTo>
                        <a:pt x="210" y="182"/>
                      </a:lnTo>
                      <a:lnTo>
                        <a:pt x="178" y="176"/>
                      </a:lnTo>
                      <a:lnTo>
                        <a:pt x="134" y="169"/>
                      </a:lnTo>
                      <a:lnTo>
                        <a:pt x="82" y="156"/>
                      </a:lnTo>
                      <a:lnTo>
                        <a:pt x="30" y="139"/>
                      </a:lnTo>
                      <a:lnTo>
                        <a:pt x="8" y="124"/>
                      </a:lnTo>
                      <a:lnTo>
                        <a:pt x="0" y="122"/>
                      </a:lnTo>
                      <a:lnTo>
                        <a:pt x="35" y="90"/>
                      </a:lnTo>
                      <a:lnTo>
                        <a:pt x="68" y="49"/>
                      </a:lnTo>
                      <a:lnTo>
                        <a:pt x="72" y="29"/>
                      </a:lnTo>
                      <a:lnTo>
                        <a:pt x="129" y="53"/>
                      </a:lnTo>
                      <a:lnTo>
                        <a:pt x="180" y="74"/>
                      </a:lnTo>
                      <a:lnTo>
                        <a:pt x="236" y="93"/>
                      </a:lnTo>
                      <a:lnTo>
                        <a:pt x="273" y="99"/>
                      </a:lnTo>
                      <a:lnTo>
                        <a:pt x="296" y="72"/>
                      </a:lnTo>
                      <a:lnTo>
                        <a:pt x="323" y="48"/>
                      </a:lnTo>
                      <a:lnTo>
                        <a:pt x="347" y="27"/>
                      </a:lnTo>
                      <a:lnTo>
                        <a:pt x="368" y="7"/>
                      </a:lnTo>
                      <a:lnTo>
                        <a:pt x="398" y="0"/>
                      </a:lnTo>
                      <a:lnTo>
                        <a:pt x="409" y="6"/>
                      </a:lnTo>
                      <a:lnTo>
                        <a:pt x="421" y="18"/>
                      </a:lnTo>
                      <a:lnTo>
                        <a:pt x="438" y="24"/>
                      </a:lnTo>
                      <a:lnTo>
                        <a:pt x="455" y="32"/>
                      </a:lnTo>
                    </a:path>
                  </a:pathLst>
                </a:custGeom>
                <a:solidFill>
                  <a:srgbClr val="FDF3CF"/>
                </a:solidFill>
                <a:ln w="3175" cap="rnd" cmpd="sng">
                  <a:solidFill>
                    <a:srgbClr val="808080"/>
                  </a:solidFill>
                  <a:prstDash val="solid"/>
                  <a:round/>
                  <a:headEnd type="none" w="med" len="med"/>
                  <a:tailEnd type="none" w="med" len="med"/>
                </a:ln>
              </p:spPr>
              <p:txBody>
                <a:bodyPr/>
                <a:lstStyle/>
                <a:p>
                  <a:endParaRPr lang="en-CA"/>
                </a:p>
              </p:txBody>
            </p:sp>
            <p:sp>
              <p:nvSpPr>
                <p:cNvPr id="119" name="Freeform 244">
                  <a:extLst>
                    <a:ext uri="{FF2B5EF4-FFF2-40B4-BE49-F238E27FC236}">
                      <a16:creationId xmlns:a16="http://schemas.microsoft.com/office/drawing/2014/main" id="{3B2B0271-A023-7C38-36B2-0D43E0A32917}"/>
                    </a:ext>
                  </a:extLst>
                </p:cNvPr>
                <p:cNvSpPr>
                  <a:spLocks/>
                </p:cNvSpPr>
                <p:nvPr/>
              </p:nvSpPr>
              <p:spPr bwMode="auto">
                <a:xfrm flipH="1">
                  <a:off x="4315" y="1726"/>
                  <a:ext cx="667" cy="713"/>
                </a:xfrm>
                <a:custGeom>
                  <a:avLst/>
                  <a:gdLst>
                    <a:gd name="T0" fmla="*/ 44 w 825"/>
                    <a:gd name="T1" fmla="*/ 0 h 882"/>
                    <a:gd name="T2" fmla="*/ 136 w 825"/>
                    <a:gd name="T3" fmla="*/ 49 h 882"/>
                    <a:gd name="T4" fmla="*/ 167 w 825"/>
                    <a:gd name="T5" fmla="*/ 68 h 882"/>
                    <a:gd name="T6" fmla="*/ 183 w 825"/>
                    <a:gd name="T7" fmla="*/ 108 h 882"/>
                    <a:gd name="T8" fmla="*/ 199 w 825"/>
                    <a:gd name="T9" fmla="*/ 141 h 882"/>
                    <a:gd name="T10" fmla="*/ 214 w 825"/>
                    <a:gd name="T11" fmla="*/ 154 h 882"/>
                    <a:gd name="T12" fmla="*/ 241 w 825"/>
                    <a:gd name="T13" fmla="*/ 186 h 882"/>
                    <a:gd name="T14" fmla="*/ 282 w 825"/>
                    <a:gd name="T15" fmla="*/ 272 h 882"/>
                    <a:gd name="T16" fmla="*/ 290 w 825"/>
                    <a:gd name="T17" fmla="*/ 327 h 882"/>
                    <a:gd name="T18" fmla="*/ 298 w 825"/>
                    <a:gd name="T19" fmla="*/ 396 h 882"/>
                    <a:gd name="T20" fmla="*/ 312 w 825"/>
                    <a:gd name="T21" fmla="*/ 428 h 882"/>
                    <a:gd name="T22" fmla="*/ 349 w 825"/>
                    <a:gd name="T23" fmla="*/ 445 h 882"/>
                    <a:gd name="T24" fmla="*/ 404 w 825"/>
                    <a:gd name="T25" fmla="*/ 462 h 882"/>
                    <a:gd name="T26" fmla="*/ 462 w 825"/>
                    <a:gd name="T27" fmla="*/ 462 h 882"/>
                    <a:gd name="T28" fmla="*/ 506 w 825"/>
                    <a:gd name="T29" fmla="*/ 502 h 882"/>
                    <a:gd name="T30" fmla="*/ 539 w 825"/>
                    <a:gd name="T31" fmla="*/ 534 h 882"/>
                    <a:gd name="T32" fmla="*/ 517 w 825"/>
                    <a:gd name="T33" fmla="*/ 568 h 882"/>
                    <a:gd name="T34" fmla="*/ 374 w 825"/>
                    <a:gd name="T35" fmla="*/ 574 h 882"/>
                    <a:gd name="T36" fmla="*/ 2 w 825"/>
                    <a:gd name="T37" fmla="*/ 574 h 882"/>
                    <a:gd name="T38" fmla="*/ 2 w 825"/>
                    <a:gd name="T39" fmla="*/ 32 h 882"/>
                    <a:gd name="T40" fmla="*/ 42 w 825"/>
                    <a:gd name="T41" fmla="*/ 0 h 8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25"/>
                    <a:gd name="T64" fmla="*/ 0 h 882"/>
                    <a:gd name="T65" fmla="*/ 825 w 825"/>
                    <a:gd name="T66" fmla="*/ 882 h 8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25" h="882">
                      <a:moveTo>
                        <a:pt x="68" y="0"/>
                      </a:moveTo>
                      <a:cubicBezTo>
                        <a:pt x="118" y="17"/>
                        <a:pt x="156" y="63"/>
                        <a:pt x="208" y="76"/>
                      </a:cubicBezTo>
                      <a:cubicBezTo>
                        <a:pt x="225" y="87"/>
                        <a:pt x="240" y="93"/>
                        <a:pt x="256" y="104"/>
                      </a:cubicBezTo>
                      <a:cubicBezTo>
                        <a:pt x="272" y="128"/>
                        <a:pt x="271" y="137"/>
                        <a:pt x="280" y="164"/>
                      </a:cubicBezTo>
                      <a:cubicBezTo>
                        <a:pt x="283" y="191"/>
                        <a:pt x="278" y="207"/>
                        <a:pt x="304" y="216"/>
                      </a:cubicBezTo>
                      <a:cubicBezTo>
                        <a:pt x="311" y="223"/>
                        <a:pt x="321" y="228"/>
                        <a:pt x="328" y="236"/>
                      </a:cubicBezTo>
                      <a:cubicBezTo>
                        <a:pt x="344" y="254"/>
                        <a:pt x="348" y="270"/>
                        <a:pt x="368" y="284"/>
                      </a:cubicBezTo>
                      <a:cubicBezTo>
                        <a:pt x="384" y="331"/>
                        <a:pt x="422" y="365"/>
                        <a:pt x="432" y="416"/>
                      </a:cubicBezTo>
                      <a:cubicBezTo>
                        <a:pt x="438" y="444"/>
                        <a:pt x="444" y="500"/>
                        <a:pt x="444" y="500"/>
                      </a:cubicBezTo>
                      <a:cubicBezTo>
                        <a:pt x="451" y="530"/>
                        <a:pt x="448" y="584"/>
                        <a:pt x="456" y="606"/>
                      </a:cubicBezTo>
                      <a:cubicBezTo>
                        <a:pt x="461" y="632"/>
                        <a:pt x="464" y="642"/>
                        <a:pt x="477" y="654"/>
                      </a:cubicBezTo>
                      <a:cubicBezTo>
                        <a:pt x="490" y="666"/>
                        <a:pt x="511" y="672"/>
                        <a:pt x="534" y="681"/>
                      </a:cubicBezTo>
                      <a:cubicBezTo>
                        <a:pt x="557" y="690"/>
                        <a:pt x="589" y="704"/>
                        <a:pt x="618" y="708"/>
                      </a:cubicBezTo>
                      <a:cubicBezTo>
                        <a:pt x="674" y="706"/>
                        <a:pt x="648" y="669"/>
                        <a:pt x="708" y="708"/>
                      </a:cubicBezTo>
                      <a:cubicBezTo>
                        <a:pt x="721" y="728"/>
                        <a:pt x="762" y="741"/>
                        <a:pt x="774" y="768"/>
                      </a:cubicBezTo>
                      <a:cubicBezTo>
                        <a:pt x="795" y="775"/>
                        <a:pt x="817" y="792"/>
                        <a:pt x="825" y="816"/>
                      </a:cubicBezTo>
                      <a:cubicBezTo>
                        <a:pt x="825" y="828"/>
                        <a:pt x="803" y="858"/>
                        <a:pt x="792" y="870"/>
                      </a:cubicBezTo>
                      <a:cubicBezTo>
                        <a:pt x="747" y="882"/>
                        <a:pt x="748" y="880"/>
                        <a:pt x="572" y="878"/>
                      </a:cubicBezTo>
                      <a:cubicBezTo>
                        <a:pt x="616" y="878"/>
                        <a:pt x="236" y="878"/>
                        <a:pt x="4" y="878"/>
                      </a:cubicBezTo>
                      <a:cubicBezTo>
                        <a:pt x="8" y="622"/>
                        <a:pt x="0" y="248"/>
                        <a:pt x="4" y="48"/>
                      </a:cubicBezTo>
                      <a:cubicBezTo>
                        <a:pt x="12" y="23"/>
                        <a:pt x="51" y="9"/>
                        <a:pt x="64" y="0"/>
                      </a:cubicBezTo>
                    </a:path>
                  </a:pathLst>
                </a:custGeom>
                <a:gradFill rotWithShape="0">
                  <a:gsLst>
                    <a:gs pos="0">
                      <a:srgbClr val="FFCC99"/>
                    </a:gs>
                    <a:gs pos="100000">
                      <a:srgbClr val="FFCC00"/>
                    </a:gs>
                  </a:gsLst>
                  <a:lin ang="5400000" scaled="1"/>
                </a:gradFill>
                <a:ln w="3175" cap="flat" cmpd="sng">
                  <a:solidFill>
                    <a:srgbClr val="777777"/>
                  </a:solidFill>
                  <a:prstDash val="solid"/>
                  <a:round/>
                  <a:headEnd type="none" w="med" len="med"/>
                  <a:tailEnd type="none" w="med" len="med"/>
                </a:ln>
              </p:spPr>
              <p:txBody>
                <a:bodyPr/>
                <a:lstStyle/>
                <a:p>
                  <a:endParaRPr lang="en-CA"/>
                </a:p>
              </p:txBody>
            </p:sp>
            <p:sp>
              <p:nvSpPr>
                <p:cNvPr id="120" name="Freeform 245">
                  <a:extLst>
                    <a:ext uri="{FF2B5EF4-FFF2-40B4-BE49-F238E27FC236}">
                      <a16:creationId xmlns:a16="http://schemas.microsoft.com/office/drawing/2014/main" id="{891C0893-5517-8CA7-7F6D-FC749974D99F}"/>
                    </a:ext>
                  </a:extLst>
                </p:cNvPr>
                <p:cNvSpPr>
                  <a:spLocks/>
                </p:cNvSpPr>
                <p:nvPr/>
              </p:nvSpPr>
              <p:spPr bwMode="auto">
                <a:xfrm flipH="1">
                  <a:off x="4685" y="1840"/>
                  <a:ext cx="291" cy="593"/>
                </a:xfrm>
                <a:custGeom>
                  <a:avLst/>
                  <a:gdLst>
                    <a:gd name="T0" fmla="*/ 2 w 360"/>
                    <a:gd name="T1" fmla="*/ 477 h 734"/>
                    <a:gd name="T2" fmla="*/ 220 w 360"/>
                    <a:gd name="T3" fmla="*/ 476 h 734"/>
                    <a:gd name="T4" fmla="*/ 191 w 360"/>
                    <a:gd name="T5" fmla="*/ 465 h 734"/>
                    <a:gd name="T6" fmla="*/ 227 w 360"/>
                    <a:gd name="T7" fmla="*/ 463 h 734"/>
                    <a:gd name="T8" fmla="*/ 204 w 360"/>
                    <a:gd name="T9" fmla="*/ 453 h 734"/>
                    <a:gd name="T10" fmla="*/ 209 w 360"/>
                    <a:gd name="T11" fmla="*/ 411 h 734"/>
                    <a:gd name="T12" fmla="*/ 201 w 360"/>
                    <a:gd name="T13" fmla="*/ 414 h 734"/>
                    <a:gd name="T14" fmla="*/ 183 w 360"/>
                    <a:gd name="T15" fmla="*/ 439 h 734"/>
                    <a:gd name="T16" fmla="*/ 154 w 360"/>
                    <a:gd name="T17" fmla="*/ 372 h 734"/>
                    <a:gd name="T18" fmla="*/ 136 w 360"/>
                    <a:gd name="T19" fmla="*/ 341 h 734"/>
                    <a:gd name="T20" fmla="*/ 125 w 360"/>
                    <a:gd name="T21" fmla="*/ 204 h 734"/>
                    <a:gd name="T22" fmla="*/ 102 w 360"/>
                    <a:gd name="T23" fmla="*/ 122 h 734"/>
                    <a:gd name="T24" fmla="*/ 91 w 360"/>
                    <a:gd name="T25" fmla="*/ 188 h 734"/>
                    <a:gd name="T26" fmla="*/ 81 w 360"/>
                    <a:gd name="T27" fmla="*/ 185 h 734"/>
                    <a:gd name="T28" fmla="*/ 76 w 360"/>
                    <a:gd name="T29" fmla="*/ 181 h 734"/>
                    <a:gd name="T30" fmla="*/ 102 w 360"/>
                    <a:gd name="T31" fmla="*/ 291 h 734"/>
                    <a:gd name="T32" fmla="*/ 115 w 360"/>
                    <a:gd name="T33" fmla="*/ 325 h 734"/>
                    <a:gd name="T34" fmla="*/ 120 w 360"/>
                    <a:gd name="T35" fmla="*/ 343 h 734"/>
                    <a:gd name="T36" fmla="*/ 144 w 360"/>
                    <a:gd name="T37" fmla="*/ 404 h 734"/>
                    <a:gd name="T38" fmla="*/ 162 w 360"/>
                    <a:gd name="T39" fmla="*/ 432 h 734"/>
                    <a:gd name="T40" fmla="*/ 136 w 360"/>
                    <a:gd name="T41" fmla="*/ 423 h 734"/>
                    <a:gd name="T42" fmla="*/ 118 w 360"/>
                    <a:gd name="T43" fmla="*/ 414 h 734"/>
                    <a:gd name="T44" fmla="*/ 102 w 360"/>
                    <a:gd name="T45" fmla="*/ 404 h 734"/>
                    <a:gd name="T46" fmla="*/ 76 w 360"/>
                    <a:gd name="T47" fmla="*/ 406 h 734"/>
                    <a:gd name="T48" fmla="*/ 32 w 360"/>
                    <a:gd name="T49" fmla="*/ 277 h 734"/>
                    <a:gd name="T50" fmla="*/ 26 w 360"/>
                    <a:gd name="T51" fmla="*/ 237 h 734"/>
                    <a:gd name="T52" fmla="*/ 23 w 360"/>
                    <a:gd name="T53" fmla="*/ 221 h 734"/>
                    <a:gd name="T54" fmla="*/ 19 w 360"/>
                    <a:gd name="T55" fmla="*/ 207 h 734"/>
                    <a:gd name="T56" fmla="*/ 21 w 360"/>
                    <a:gd name="T57" fmla="*/ 73 h 734"/>
                    <a:gd name="T58" fmla="*/ 26 w 360"/>
                    <a:gd name="T59" fmla="*/ 58 h 734"/>
                    <a:gd name="T60" fmla="*/ 63 w 360"/>
                    <a:gd name="T61" fmla="*/ 21 h 734"/>
                    <a:gd name="T62" fmla="*/ 102 w 360"/>
                    <a:gd name="T63" fmla="*/ 52 h 734"/>
                    <a:gd name="T64" fmla="*/ 154 w 360"/>
                    <a:gd name="T65" fmla="*/ 82 h 734"/>
                    <a:gd name="T66" fmla="*/ 141 w 360"/>
                    <a:gd name="T67" fmla="*/ 63 h 734"/>
                    <a:gd name="T68" fmla="*/ 89 w 360"/>
                    <a:gd name="T69" fmla="*/ 35 h 734"/>
                    <a:gd name="T70" fmla="*/ 47 w 360"/>
                    <a:gd name="T71" fmla="*/ 11 h 734"/>
                    <a:gd name="T72" fmla="*/ 26 w 360"/>
                    <a:gd name="T73" fmla="*/ 6 h 734"/>
                    <a:gd name="T74" fmla="*/ 0 w 360"/>
                    <a:gd name="T75" fmla="*/ 0 h 734"/>
                    <a:gd name="T76" fmla="*/ 2 w 360"/>
                    <a:gd name="T77" fmla="*/ 477 h 7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0"/>
                    <a:gd name="T118" fmla="*/ 0 h 734"/>
                    <a:gd name="T119" fmla="*/ 360 w 360"/>
                    <a:gd name="T120" fmla="*/ 734 h 7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0" h="734">
                      <a:moveTo>
                        <a:pt x="3" y="732"/>
                      </a:moveTo>
                      <a:cubicBezTo>
                        <a:pt x="71" y="733"/>
                        <a:pt x="334" y="734"/>
                        <a:pt x="336" y="729"/>
                      </a:cubicBezTo>
                      <a:cubicBezTo>
                        <a:pt x="301" y="728"/>
                        <a:pt x="228" y="713"/>
                        <a:pt x="292" y="713"/>
                      </a:cubicBezTo>
                      <a:cubicBezTo>
                        <a:pt x="311" y="713"/>
                        <a:pt x="330" y="716"/>
                        <a:pt x="348" y="709"/>
                      </a:cubicBezTo>
                      <a:cubicBezTo>
                        <a:pt x="360" y="705"/>
                        <a:pt x="323" y="701"/>
                        <a:pt x="312" y="695"/>
                      </a:cubicBezTo>
                      <a:cubicBezTo>
                        <a:pt x="291" y="666"/>
                        <a:pt x="309" y="660"/>
                        <a:pt x="320" y="630"/>
                      </a:cubicBezTo>
                      <a:cubicBezTo>
                        <a:pt x="321" y="626"/>
                        <a:pt x="312" y="633"/>
                        <a:pt x="308" y="634"/>
                      </a:cubicBezTo>
                      <a:cubicBezTo>
                        <a:pt x="301" y="653"/>
                        <a:pt x="299" y="662"/>
                        <a:pt x="280" y="673"/>
                      </a:cubicBezTo>
                      <a:cubicBezTo>
                        <a:pt x="252" y="648"/>
                        <a:pt x="246" y="603"/>
                        <a:pt x="236" y="569"/>
                      </a:cubicBezTo>
                      <a:cubicBezTo>
                        <a:pt x="234" y="548"/>
                        <a:pt x="242" y="501"/>
                        <a:pt x="208" y="522"/>
                      </a:cubicBezTo>
                      <a:cubicBezTo>
                        <a:pt x="184" y="436"/>
                        <a:pt x="200" y="492"/>
                        <a:pt x="192" y="313"/>
                      </a:cubicBezTo>
                      <a:cubicBezTo>
                        <a:pt x="190" y="269"/>
                        <a:pt x="171" y="227"/>
                        <a:pt x="156" y="187"/>
                      </a:cubicBezTo>
                      <a:cubicBezTo>
                        <a:pt x="132" y="219"/>
                        <a:pt x="142" y="240"/>
                        <a:pt x="140" y="288"/>
                      </a:cubicBezTo>
                      <a:cubicBezTo>
                        <a:pt x="135" y="287"/>
                        <a:pt x="128" y="288"/>
                        <a:pt x="124" y="284"/>
                      </a:cubicBezTo>
                      <a:cubicBezTo>
                        <a:pt x="115" y="274"/>
                        <a:pt x="125" y="253"/>
                        <a:pt x="116" y="277"/>
                      </a:cubicBezTo>
                      <a:cubicBezTo>
                        <a:pt x="119" y="346"/>
                        <a:pt x="123" y="387"/>
                        <a:pt x="156" y="446"/>
                      </a:cubicBezTo>
                      <a:cubicBezTo>
                        <a:pt x="160" y="466"/>
                        <a:pt x="171" y="477"/>
                        <a:pt x="176" y="497"/>
                      </a:cubicBezTo>
                      <a:cubicBezTo>
                        <a:pt x="179" y="507"/>
                        <a:pt x="184" y="526"/>
                        <a:pt x="184" y="526"/>
                      </a:cubicBezTo>
                      <a:cubicBezTo>
                        <a:pt x="188" y="554"/>
                        <a:pt x="182" y="611"/>
                        <a:pt x="220" y="619"/>
                      </a:cubicBezTo>
                      <a:cubicBezTo>
                        <a:pt x="233" y="631"/>
                        <a:pt x="242" y="646"/>
                        <a:pt x="248" y="662"/>
                      </a:cubicBezTo>
                      <a:cubicBezTo>
                        <a:pt x="218" y="670"/>
                        <a:pt x="234" y="656"/>
                        <a:pt x="208" y="648"/>
                      </a:cubicBezTo>
                      <a:cubicBezTo>
                        <a:pt x="181" y="624"/>
                        <a:pt x="212" y="648"/>
                        <a:pt x="180" y="634"/>
                      </a:cubicBezTo>
                      <a:cubicBezTo>
                        <a:pt x="171" y="630"/>
                        <a:pt x="156" y="619"/>
                        <a:pt x="156" y="619"/>
                      </a:cubicBezTo>
                      <a:cubicBezTo>
                        <a:pt x="140" y="623"/>
                        <a:pt x="132" y="627"/>
                        <a:pt x="116" y="623"/>
                      </a:cubicBezTo>
                      <a:cubicBezTo>
                        <a:pt x="72" y="583"/>
                        <a:pt x="62" y="480"/>
                        <a:pt x="48" y="425"/>
                      </a:cubicBezTo>
                      <a:cubicBezTo>
                        <a:pt x="43" y="403"/>
                        <a:pt x="43" y="388"/>
                        <a:pt x="40" y="363"/>
                      </a:cubicBezTo>
                      <a:cubicBezTo>
                        <a:pt x="39" y="355"/>
                        <a:pt x="38" y="346"/>
                        <a:pt x="36" y="338"/>
                      </a:cubicBezTo>
                      <a:cubicBezTo>
                        <a:pt x="34" y="331"/>
                        <a:pt x="28" y="317"/>
                        <a:pt x="28" y="317"/>
                      </a:cubicBezTo>
                      <a:cubicBezTo>
                        <a:pt x="29" y="248"/>
                        <a:pt x="28" y="180"/>
                        <a:pt x="32" y="111"/>
                      </a:cubicBezTo>
                      <a:cubicBezTo>
                        <a:pt x="32" y="104"/>
                        <a:pt x="40" y="89"/>
                        <a:pt x="40" y="89"/>
                      </a:cubicBezTo>
                      <a:cubicBezTo>
                        <a:pt x="44" y="26"/>
                        <a:pt x="28" y="19"/>
                        <a:pt x="96" y="32"/>
                      </a:cubicBezTo>
                      <a:cubicBezTo>
                        <a:pt x="118" y="45"/>
                        <a:pt x="131" y="67"/>
                        <a:pt x="156" y="79"/>
                      </a:cubicBezTo>
                      <a:cubicBezTo>
                        <a:pt x="188" y="93"/>
                        <a:pt x="215" y="97"/>
                        <a:pt x="236" y="126"/>
                      </a:cubicBezTo>
                      <a:cubicBezTo>
                        <a:pt x="263" y="117"/>
                        <a:pt x="230" y="101"/>
                        <a:pt x="216" y="97"/>
                      </a:cubicBezTo>
                      <a:cubicBezTo>
                        <a:pt x="194" y="77"/>
                        <a:pt x="163" y="67"/>
                        <a:pt x="136" y="53"/>
                      </a:cubicBezTo>
                      <a:cubicBezTo>
                        <a:pt x="117" y="44"/>
                        <a:pt x="93" y="24"/>
                        <a:pt x="72" y="17"/>
                      </a:cubicBezTo>
                      <a:cubicBezTo>
                        <a:pt x="36" y="7"/>
                        <a:pt x="93" y="23"/>
                        <a:pt x="40" y="10"/>
                      </a:cubicBezTo>
                      <a:cubicBezTo>
                        <a:pt x="32" y="8"/>
                        <a:pt x="0" y="0"/>
                        <a:pt x="0" y="0"/>
                      </a:cubicBezTo>
                      <a:cubicBezTo>
                        <a:pt x="3" y="124"/>
                        <a:pt x="4" y="593"/>
                        <a:pt x="3" y="732"/>
                      </a:cubicBezTo>
                      <a:close/>
                    </a:path>
                  </a:pathLst>
                </a:custGeom>
                <a:solidFill>
                  <a:srgbClr val="969696"/>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121" name="Rectangle 246">
                  <a:extLst>
                    <a:ext uri="{FF2B5EF4-FFF2-40B4-BE49-F238E27FC236}">
                      <a16:creationId xmlns:a16="http://schemas.microsoft.com/office/drawing/2014/main" id="{B74A5E28-AB77-D236-8928-8EFF8704E3D8}"/>
                    </a:ext>
                  </a:extLst>
                </p:cNvPr>
                <p:cNvSpPr>
                  <a:spLocks noChangeArrowheads="1"/>
                </p:cNvSpPr>
                <p:nvPr/>
              </p:nvSpPr>
              <p:spPr bwMode="auto">
                <a:xfrm flipH="1">
                  <a:off x="4956" y="1844"/>
                  <a:ext cx="24" cy="592"/>
                </a:xfrm>
                <a:prstGeom prst="rect">
                  <a:avLst/>
                </a:prstGeom>
                <a:solidFill>
                  <a:srgbClr val="969696"/>
                </a:solidFill>
                <a:ln>
                  <a:noFill/>
                </a:ln>
                <a:extLst>
                  <a:ext uri="{91240B29-F687-4F45-9708-019B960494DF}">
                    <a14:hiddenLine xmlns:a14="http://schemas.microsoft.com/office/drawing/2010/main" w="6350" cap="rnd">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22" name="Rectangle 247">
                  <a:extLst>
                    <a:ext uri="{FF2B5EF4-FFF2-40B4-BE49-F238E27FC236}">
                      <a16:creationId xmlns:a16="http://schemas.microsoft.com/office/drawing/2014/main" id="{54091612-FE6C-8168-0C9A-5DED7001ED5C}"/>
                    </a:ext>
                  </a:extLst>
                </p:cNvPr>
                <p:cNvSpPr>
                  <a:spLocks noChangeArrowheads="1"/>
                </p:cNvSpPr>
                <p:nvPr/>
              </p:nvSpPr>
              <p:spPr bwMode="auto">
                <a:xfrm rot="16200000" flipH="1">
                  <a:off x="4864" y="2322"/>
                  <a:ext cx="24" cy="206"/>
                </a:xfrm>
                <a:prstGeom prst="rect">
                  <a:avLst/>
                </a:prstGeom>
                <a:solidFill>
                  <a:srgbClr val="969696"/>
                </a:solidFill>
                <a:ln>
                  <a:noFill/>
                </a:ln>
                <a:extLst>
                  <a:ext uri="{91240B29-F687-4F45-9708-019B960494DF}">
                    <a14:hiddenLine xmlns:a14="http://schemas.microsoft.com/office/drawing/2010/main" w="6350" cap="rnd">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23" name="Freeform 248">
                  <a:extLst>
                    <a:ext uri="{FF2B5EF4-FFF2-40B4-BE49-F238E27FC236}">
                      <a16:creationId xmlns:a16="http://schemas.microsoft.com/office/drawing/2014/main" id="{3B0C3FDD-7212-EE5A-2D85-E4272807F5E7}"/>
                    </a:ext>
                  </a:extLst>
                </p:cNvPr>
                <p:cNvSpPr>
                  <a:spLocks/>
                </p:cNvSpPr>
                <p:nvPr/>
              </p:nvSpPr>
              <p:spPr bwMode="auto">
                <a:xfrm flipH="1">
                  <a:off x="4456" y="2283"/>
                  <a:ext cx="163" cy="66"/>
                </a:xfrm>
                <a:custGeom>
                  <a:avLst/>
                  <a:gdLst>
                    <a:gd name="T0" fmla="*/ 44 w 202"/>
                    <a:gd name="T1" fmla="*/ 7 h 82"/>
                    <a:gd name="T2" fmla="*/ 92 w 202"/>
                    <a:gd name="T3" fmla="*/ 12 h 82"/>
                    <a:gd name="T4" fmla="*/ 113 w 202"/>
                    <a:gd name="T5" fmla="*/ 18 h 82"/>
                    <a:gd name="T6" fmla="*/ 120 w 202"/>
                    <a:gd name="T7" fmla="*/ 20 h 82"/>
                    <a:gd name="T8" fmla="*/ 107 w 202"/>
                    <a:gd name="T9" fmla="*/ 18 h 82"/>
                    <a:gd name="T10" fmla="*/ 90 w 202"/>
                    <a:gd name="T11" fmla="*/ 19 h 82"/>
                    <a:gd name="T12" fmla="*/ 92 w 202"/>
                    <a:gd name="T13" fmla="*/ 25 h 82"/>
                    <a:gd name="T14" fmla="*/ 88 w 202"/>
                    <a:gd name="T15" fmla="*/ 28 h 82"/>
                    <a:gd name="T16" fmla="*/ 69 w 202"/>
                    <a:gd name="T17" fmla="*/ 29 h 82"/>
                    <a:gd name="T18" fmla="*/ 2 w 202"/>
                    <a:gd name="T19" fmla="*/ 53 h 82"/>
                    <a:gd name="T20" fmla="*/ 29 w 202"/>
                    <a:gd name="T21" fmla="*/ 14 h 82"/>
                    <a:gd name="T22" fmla="*/ 22 w 202"/>
                    <a:gd name="T23" fmla="*/ 11 h 82"/>
                    <a:gd name="T24" fmla="*/ 40 w 202"/>
                    <a:gd name="T25" fmla="*/ 6 h 82"/>
                    <a:gd name="T26" fmla="*/ 44 w 202"/>
                    <a:gd name="T27" fmla="*/ 7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2"/>
                    <a:gd name="T43" fmla="*/ 0 h 82"/>
                    <a:gd name="T44" fmla="*/ 202 w 202"/>
                    <a:gd name="T45" fmla="*/ 82 h 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2" h="82">
                      <a:moveTo>
                        <a:pt x="67" y="11"/>
                      </a:moveTo>
                      <a:cubicBezTo>
                        <a:pt x="92" y="16"/>
                        <a:pt x="115" y="18"/>
                        <a:pt x="141" y="19"/>
                      </a:cubicBezTo>
                      <a:cubicBezTo>
                        <a:pt x="152" y="22"/>
                        <a:pt x="162" y="24"/>
                        <a:pt x="173" y="27"/>
                      </a:cubicBezTo>
                      <a:cubicBezTo>
                        <a:pt x="177" y="28"/>
                        <a:pt x="185" y="31"/>
                        <a:pt x="185" y="31"/>
                      </a:cubicBezTo>
                      <a:cubicBezTo>
                        <a:pt x="202" y="48"/>
                        <a:pt x="170" y="29"/>
                        <a:pt x="165" y="27"/>
                      </a:cubicBezTo>
                      <a:cubicBezTo>
                        <a:pt x="156" y="28"/>
                        <a:pt x="147" y="25"/>
                        <a:pt x="139" y="29"/>
                      </a:cubicBezTo>
                      <a:cubicBezTo>
                        <a:pt x="136" y="31"/>
                        <a:pt x="142" y="36"/>
                        <a:pt x="141" y="39"/>
                      </a:cubicBezTo>
                      <a:cubicBezTo>
                        <a:pt x="140" y="41"/>
                        <a:pt x="137" y="42"/>
                        <a:pt x="135" y="43"/>
                      </a:cubicBezTo>
                      <a:cubicBezTo>
                        <a:pt x="125" y="42"/>
                        <a:pt x="113" y="42"/>
                        <a:pt x="105" y="45"/>
                      </a:cubicBezTo>
                      <a:cubicBezTo>
                        <a:pt x="125" y="77"/>
                        <a:pt x="79" y="49"/>
                        <a:pt x="4" y="82"/>
                      </a:cubicBezTo>
                      <a:cubicBezTo>
                        <a:pt x="0" y="69"/>
                        <a:pt x="57" y="26"/>
                        <a:pt x="45" y="21"/>
                      </a:cubicBezTo>
                      <a:cubicBezTo>
                        <a:pt x="41" y="19"/>
                        <a:pt x="33" y="17"/>
                        <a:pt x="33" y="17"/>
                      </a:cubicBezTo>
                      <a:cubicBezTo>
                        <a:pt x="27" y="0"/>
                        <a:pt x="52" y="8"/>
                        <a:pt x="61" y="9"/>
                      </a:cubicBezTo>
                      <a:cubicBezTo>
                        <a:pt x="65" y="10"/>
                        <a:pt x="82" y="21"/>
                        <a:pt x="67" y="11"/>
                      </a:cubicBezTo>
                      <a:close/>
                    </a:path>
                  </a:pathLst>
                </a:custGeom>
                <a:solidFill>
                  <a:srgbClr val="969696"/>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grpSp>
        </p:grpSp>
        <p:grpSp>
          <p:nvGrpSpPr>
            <p:cNvPr id="47" name="Group 249">
              <a:extLst>
                <a:ext uri="{FF2B5EF4-FFF2-40B4-BE49-F238E27FC236}">
                  <a16:creationId xmlns:a16="http://schemas.microsoft.com/office/drawing/2014/main" id="{F09C89B4-AF4E-E1CA-41C4-3CBC54BA0398}"/>
                </a:ext>
              </a:extLst>
            </p:cNvPr>
            <p:cNvGrpSpPr>
              <a:grpSpLocks/>
            </p:cNvGrpSpPr>
            <p:nvPr/>
          </p:nvGrpSpPr>
          <p:grpSpPr bwMode="auto">
            <a:xfrm>
              <a:off x="525" y="894"/>
              <a:ext cx="482" cy="405"/>
              <a:chOff x="1475" y="2562"/>
              <a:chExt cx="1502" cy="1239"/>
            </a:xfrm>
          </p:grpSpPr>
          <p:sp>
            <p:nvSpPr>
              <p:cNvPr id="64" name="Rectangle 250">
                <a:extLst>
                  <a:ext uri="{FF2B5EF4-FFF2-40B4-BE49-F238E27FC236}">
                    <a16:creationId xmlns:a16="http://schemas.microsoft.com/office/drawing/2014/main" id="{BE30D874-06B5-5D82-0D93-1081FFDD1108}"/>
                  </a:ext>
                </a:extLst>
              </p:cNvPr>
              <p:cNvSpPr>
                <a:spLocks noChangeArrowheads="1"/>
              </p:cNvSpPr>
              <p:nvPr/>
            </p:nvSpPr>
            <p:spPr bwMode="auto">
              <a:xfrm flipH="1">
                <a:off x="1475" y="2672"/>
                <a:ext cx="1422" cy="1129"/>
              </a:xfrm>
              <a:prstGeom prst="rect">
                <a:avLst/>
              </a:prstGeom>
              <a:gradFill rotWithShape="0">
                <a:gsLst>
                  <a:gs pos="0">
                    <a:srgbClr val="FBFDFF"/>
                  </a:gs>
                  <a:gs pos="100000">
                    <a:srgbClr val="99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tIns="27432" bIns="27432"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nvGrpSpPr>
              <p:cNvPr id="65" name="Group 251">
                <a:extLst>
                  <a:ext uri="{FF2B5EF4-FFF2-40B4-BE49-F238E27FC236}">
                    <a16:creationId xmlns:a16="http://schemas.microsoft.com/office/drawing/2014/main" id="{FB62111F-CDEA-100B-5512-22CF48FBD1C5}"/>
                  </a:ext>
                </a:extLst>
              </p:cNvPr>
              <p:cNvGrpSpPr>
                <a:grpSpLocks/>
              </p:cNvGrpSpPr>
              <p:nvPr/>
            </p:nvGrpSpPr>
            <p:grpSpPr bwMode="auto">
              <a:xfrm>
                <a:off x="1489" y="2562"/>
                <a:ext cx="1488" cy="1227"/>
                <a:chOff x="173" y="2582"/>
                <a:chExt cx="1263" cy="1042"/>
              </a:xfrm>
            </p:grpSpPr>
            <p:grpSp>
              <p:nvGrpSpPr>
                <p:cNvPr id="66" name="Group 252">
                  <a:extLst>
                    <a:ext uri="{FF2B5EF4-FFF2-40B4-BE49-F238E27FC236}">
                      <a16:creationId xmlns:a16="http://schemas.microsoft.com/office/drawing/2014/main" id="{6205C0B0-55AB-1369-3289-6E6F6B9E53AE}"/>
                    </a:ext>
                  </a:extLst>
                </p:cNvPr>
                <p:cNvGrpSpPr>
                  <a:grpSpLocks/>
                </p:cNvGrpSpPr>
                <p:nvPr/>
              </p:nvGrpSpPr>
              <p:grpSpPr bwMode="auto">
                <a:xfrm>
                  <a:off x="506" y="3274"/>
                  <a:ext cx="647" cy="271"/>
                  <a:chOff x="1585" y="1673"/>
                  <a:chExt cx="709" cy="297"/>
                </a:xfrm>
              </p:grpSpPr>
              <p:sp>
                <p:nvSpPr>
                  <p:cNvPr id="104" name="Freeform 253">
                    <a:extLst>
                      <a:ext uri="{FF2B5EF4-FFF2-40B4-BE49-F238E27FC236}">
                        <a16:creationId xmlns:a16="http://schemas.microsoft.com/office/drawing/2014/main" id="{0A188A8D-93D8-5EFF-4C25-4F17BD43F629}"/>
                      </a:ext>
                    </a:extLst>
                  </p:cNvPr>
                  <p:cNvSpPr>
                    <a:spLocks/>
                  </p:cNvSpPr>
                  <p:nvPr/>
                </p:nvSpPr>
                <p:spPr bwMode="auto">
                  <a:xfrm>
                    <a:off x="1585" y="1673"/>
                    <a:ext cx="709" cy="297"/>
                  </a:xfrm>
                  <a:custGeom>
                    <a:avLst/>
                    <a:gdLst>
                      <a:gd name="T0" fmla="*/ 576 w 872"/>
                      <a:gd name="T1" fmla="*/ 117 h 366"/>
                      <a:gd name="T2" fmla="*/ 576 w 872"/>
                      <a:gd name="T3" fmla="*/ 162 h 366"/>
                      <a:gd name="T4" fmla="*/ 451 w 872"/>
                      <a:gd name="T5" fmla="*/ 241 h 366"/>
                      <a:gd name="T6" fmla="*/ 0 w 872"/>
                      <a:gd name="T7" fmla="*/ 112 h 366"/>
                      <a:gd name="T8" fmla="*/ 0 w 872"/>
                      <a:gd name="T9" fmla="*/ 93 h 366"/>
                      <a:gd name="T10" fmla="*/ 152 w 872"/>
                      <a:gd name="T11" fmla="*/ 0 h 366"/>
                      <a:gd name="T12" fmla="*/ 576 w 872"/>
                      <a:gd name="T13" fmla="*/ 117 h 366"/>
                      <a:gd name="T14" fmla="*/ 0 60000 65536"/>
                      <a:gd name="T15" fmla="*/ 0 60000 65536"/>
                      <a:gd name="T16" fmla="*/ 0 60000 65536"/>
                      <a:gd name="T17" fmla="*/ 0 60000 65536"/>
                      <a:gd name="T18" fmla="*/ 0 60000 65536"/>
                      <a:gd name="T19" fmla="*/ 0 60000 65536"/>
                      <a:gd name="T20" fmla="*/ 0 60000 65536"/>
                      <a:gd name="T21" fmla="*/ 0 w 872"/>
                      <a:gd name="T22" fmla="*/ 0 h 366"/>
                      <a:gd name="T23" fmla="*/ 872 w 872"/>
                      <a:gd name="T24" fmla="*/ 366 h 3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2" h="366">
                        <a:moveTo>
                          <a:pt x="872" y="178"/>
                        </a:moveTo>
                        <a:lnTo>
                          <a:pt x="872" y="246"/>
                        </a:lnTo>
                        <a:lnTo>
                          <a:pt x="682" y="366"/>
                        </a:lnTo>
                        <a:lnTo>
                          <a:pt x="0" y="170"/>
                        </a:lnTo>
                        <a:lnTo>
                          <a:pt x="0" y="142"/>
                        </a:lnTo>
                        <a:lnTo>
                          <a:pt x="230" y="0"/>
                        </a:lnTo>
                        <a:lnTo>
                          <a:pt x="872" y="178"/>
                        </a:lnTo>
                        <a:close/>
                      </a:path>
                    </a:pathLst>
                  </a:custGeom>
                  <a:gradFill rotWithShape="0">
                    <a:gsLst>
                      <a:gs pos="0">
                        <a:srgbClr val="B2B2B2"/>
                      </a:gs>
                      <a:gs pos="100000">
                        <a:srgbClr val="E5E5E5"/>
                      </a:gs>
                    </a:gsLst>
                    <a:path path="rect">
                      <a:fillToRect l="100000" t="100000"/>
                    </a:path>
                  </a:gradFill>
                  <a:ln w="3175" cap="flat" cmpd="sng">
                    <a:solidFill>
                      <a:schemeClr val="tx1"/>
                    </a:solidFill>
                    <a:prstDash val="solid"/>
                    <a:round/>
                    <a:headEnd type="none" w="med" len="med"/>
                    <a:tailEnd type="none" w="med" len="med"/>
                  </a:ln>
                </p:spPr>
                <p:txBody>
                  <a:bodyPr wrap="none" tIns="27432" bIns="27432" anchor="ctr">
                    <a:spAutoFit/>
                  </a:bodyPr>
                  <a:lstStyle/>
                  <a:p>
                    <a:endParaRPr lang="en-CA"/>
                  </a:p>
                </p:txBody>
              </p:sp>
              <p:sp>
                <p:nvSpPr>
                  <p:cNvPr id="105" name="Freeform 254">
                    <a:extLst>
                      <a:ext uri="{FF2B5EF4-FFF2-40B4-BE49-F238E27FC236}">
                        <a16:creationId xmlns:a16="http://schemas.microsoft.com/office/drawing/2014/main" id="{6DB5B7EE-3151-99A6-C1D1-C84159FACA84}"/>
                      </a:ext>
                    </a:extLst>
                  </p:cNvPr>
                  <p:cNvSpPr>
                    <a:spLocks/>
                  </p:cNvSpPr>
                  <p:nvPr/>
                </p:nvSpPr>
                <p:spPr bwMode="auto">
                  <a:xfrm>
                    <a:off x="1596" y="1679"/>
                    <a:ext cx="690" cy="264"/>
                  </a:xfrm>
                  <a:custGeom>
                    <a:avLst/>
                    <a:gdLst>
                      <a:gd name="T0" fmla="*/ 561 w 848"/>
                      <a:gd name="T1" fmla="*/ 116 h 324"/>
                      <a:gd name="T2" fmla="*/ 143 w 848"/>
                      <a:gd name="T3" fmla="*/ 0 h 324"/>
                      <a:gd name="T4" fmla="*/ 0 w 848"/>
                      <a:gd name="T5" fmla="*/ 89 h 324"/>
                      <a:gd name="T6" fmla="*/ 441 w 848"/>
                      <a:gd name="T7" fmla="*/ 215 h 324"/>
                      <a:gd name="T8" fmla="*/ 561 w 848"/>
                      <a:gd name="T9" fmla="*/ 116 h 324"/>
                      <a:gd name="T10" fmla="*/ 0 60000 65536"/>
                      <a:gd name="T11" fmla="*/ 0 60000 65536"/>
                      <a:gd name="T12" fmla="*/ 0 60000 65536"/>
                      <a:gd name="T13" fmla="*/ 0 60000 65536"/>
                      <a:gd name="T14" fmla="*/ 0 60000 65536"/>
                      <a:gd name="T15" fmla="*/ 0 w 848"/>
                      <a:gd name="T16" fmla="*/ 0 h 324"/>
                      <a:gd name="T17" fmla="*/ 848 w 848"/>
                      <a:gd name="T18" fmla="*/ 324 h 324"/>
                    </a:gdLst>
                    <a:ahLst/>
                    <a:cxnLst>
                      <a:cxn ang="T10">
                        <a:pos x="T0" y="T1"/>
                      </a:cxn>
                      <a:cxn ang="T11">
                        <a:pos x="T2" y="T3"/>
                      </a:cxn>
                      <a:cxn ang="T12">
                        <a:pos x="T4" y="T5"/>
                      </a:cxn>
                      <a:cxn ang="T13">
                        <a:pos x="T6" y="T7"/>
                      </a:cxn>
                      <a:cxn ang="T14">
                        <a:pos x="T8" y="T9"/>
                      </a:cxn>
                    </a:cxnLst>
                    <a:rect l="T15" t="T16" r="T17" b="T18"/>
                    <a:pathLst>
                      <a:path w="848" h="324">
                        <a:moveTo>
                          <a:pt x="848" y="174"/>
                        </a:moveTo>
                        <a:lnTo>
                          <a:pt x="216" y="0"/>
                        </a:lnTo>
                        <a:lnTo>
                          <a:pt x="0" y="134"/>
                        </a:lnTo>
                        <a:lnTo>
                          <a:pt x="666" y="324"/>
                        </a:lnTo>
                        <a:lnTo>
                          <a:pt x="848" y="174"/>
                        </a:lnTo>
                        <a:close/>
                      </a:path>
                    </a:pathLst>
                  </a:custGeom>
                  <a:solidFill>
                    <a:schemeClr val="bg1"/>
                  </a:solidFill>
                  <a:ln>
                    <a:noFill/>
                  </a:ln>
                  <a:extLst>
                    <a:ext uri="{91240B29-F687-4F45-9708-019B960494DF}">
                      <a14:hiddenLine xmlns:a14="http://schemas.microsoft.com/office/drawing/2010/main" w="3175" cap="flat" cmpd="sng">
                        <a:solidFill>
                          <a:srgbClr val="000000"/>
                        </a:solidFill>
                        <a:prstDash val="solid"/>
                        <a:round/>
                        <a:headEnd type="none" w="med" len="med"/>
                        <a:tailEnd type="none" w="med" len="med"/>
                      </a14:hiddenLine>
                    </a:ext>
                  </a:extLst>
                </p:spPr>
                <p:txBody>
                  <a:bodyPr wrap="none" tIns="27432" bIns="27432" anchor="ctr">
                    <a:spAutoFit/>
                  </a:bodyPr>
                  <a:lstStyle/>
                  <a:p>
                    <a:endParaRPr lang="en-CA"/>
                  </a:p>
                </p:txBody>
              </p:sp>
              <p:sp>
                <p:nvSpPr>
                  <p:cNvPr id="106" name="Freeform 255">
                    <a:extLst>
                      <a:ext uri="{FF2B5EF4-FFF2-40B4-BE49-F238E27FC236}">
                        <a16:creationId xmlns:a16="http://schemas.microsoft.com/office/drawing/2014/main" id="{D967E7B0-6937-63AB-D951-380795D1E100}"/>
                      </a:ext>
                    </a:extLst>
                  </p:cNvPr>
                  <p:cNvSpPr>
                    <a:spLocks/>
                  </p:cNvSpPr>
                  <p:nvPr/>
                </p:nvSpPr>
                <p:spPr bwMode="auto">
                  <a:xfrm>
                    <a:off x="1766" y="1694"/>
                    <a:ext cx="388" cy="112"/>
                  </a:xfrm>
                  <a:custGeom>
                    <a:avLst/>
                    <a:gdLst>
                      <a:gd name="T0" fmla="*/ 0 w 477"/>
                      <a:gd name="T1" fmla="*/ 8 h 138"/>
                      <a:gd name="T2" fmla="*/ 302 w 477"/>
                      <a:gd name="T3" fmla="*/ 91 h 138"/>
                      <a:gd name="T4" fmla="*/ 316 w 477"/>
                      <a:gd name="T5" fmla="*/ 82 h 138"/>
                      <a:gd name="T6" fmla="*/ 13 w 477"/>
                      <a:gd name="T7" fmla="*/ 0 h 138"/>
                      <a:gd name="T8" fmla="*/ 0 60000 65536"/>
                      <a:gd name="T9" fmla="*/ 0 60000 65536"/>
                      <a:gd name="T10" fmla="*/ 0 60000 65536"/>
                      <a:gd name="T11" fmla="*/ 0 60000 65536"/>
                      <a:gd name="T12" fmla="*/ 0 w 477"/>
                      <a:gd name="T13" fmla="*/ 0 h 138"/>
                      <a:gd name="T14" fmla="*/ 477 w 477"/>
                      <a:gd name="T15" fmla="*/ 138 h 138"/>
                    </a:gdLst>
                    <a:ahLst/>
                    <a:cxnLst>
                      <a:cxn ang="T8">
                        <a:pos x="T0" y="T1"/>
                      </a:cxn>
                      <a:cxn ang="T9">
                        <a:pos x="T2" y="T3"/>
                      </a:cxn>
                      <a:cxn ang="T10">
                        <a:pos x="T4" y="T5"/>
                      </a:cxn>
                      <a:cxn ang="T11">
                        <a:pos x="T6" y="T7"/>
                      </a:cxn>
                    </a:cxnLst>
                    <a:rect l="T12" t="T13" r="T14" b="T15"/>
                    <a:pathLst>
                      <a:path w="477" h="138">
                        <a:moveTo>
                          <a:pt x="0" y="12"/>
                        </a:moveTo>
                        <a:lnTo>
                          <a:pt x="456" y="138"/>
                        </a:lnTo>
                        <a:lnTo>
                          <a:pt x="477" y="125"/>
                        </a:lnTo>
                        <a:lnTo>
                          <a:pt x="20"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07" name="Freeform 256">
                    <a:extLst>
                      <a:ext uri="{FF2B5EF4-FFF2-40B4-BE49-F238E27FC236}">
                        <a16:creationId xmlns:a16="http://schemas.microsoft.com/office/drawing/2014/main" id="{FB85A216-79E3-BFAE-EC90-EA487A27FCB4}"/>
                      </a:ext>
                    </a:extLst>
                  </p:cNvPr>
                  <p:cNvSpPr>
                    <a:spLocks/>
                  </p:cNvSpPr>
                  <p:nvPr/>
                </p:nvSpPr>
                <p:spPr bwMode="auto">
                  <a:xfrm>
                    <a:off x="1654" y="1717"/>
                    <a:ext cx="404" cy="143"/>
                  </a:xfrm>
                  <a:custGeom>
                    <a:avLst/>
                    <a:gdLst>
                      <a:gd name="T0" fmla="*/ 0 w 496"/>
                      <a:gd name="T1" fmla="*/ 43 h 177"/>
                      <a:gd name="T2" fmla="*/ 14 w 496"/>
                      <a:gd name="T3" fmla="*/ 48 h 177"/>
                      <a:gd name="T4" fmla="*/ 30 w 496"/>
                      <a:gd name="T5" fmla="*/ 40 h 177"/>
                      <a:gd name="T6" fmla="*/ 40 w 496"/>
                      <a:gd name="T7" fmla="*/ 43 h 177"/>
                      <a:gd name="T8" fmla="*/ 30 w 496"/>
                      <a:gd name="T9" fmla="*/ 53 h 177"/>
                      <a:gd name="T10" fmla="*/ 228 w 496"/>
                      <a:gd name="T11" fmla="*/ 107 h 177"/>
                      <a:gd name="T12" fmla="*/ 239 w 496"/>
                      <a:gd name="T13" fmla="*/ 99 h 177"/>
                      <a:gd name="T14" fmla="*/ 256 w 496"/>
                      <a:gd name="T15" fmla="*/ 103 h 177"/>
                      <a:gd name="T16" fmla="*/ 245 w 496"/>
                      <a:gd name="T17" fmla="*/ 111 h 177"/>
                      <a:gd name="T18" fmla="*/ 263 w 496"/>
                      <a:gd name="T19" fmla="*/ 116 h 177"/>
                      <a:gd name="T20" fmla="*/ 329 w 496"/>
                      <a:gd name="T21" fmla="*/ 69 h 177"/>
                      <a:gd name="T22" fmla="*/ 73 w 496"/>
                      <a:gd name="T23" fmla="*/ 0 h 1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
                      <a:gd name="T37" fmla="*/ 0 h 177"/>
                      <a:gd name="T38" fmla="*/ 496 w 496"/>
                      <a:gd name="T39" fmla="*/ 177 h 1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 h="177">
                        <a:moveTo>
                          <a:pt x="0" y="66"/>
                        </a:moveTo>
                        <a:lnTo>
                          <a:pt x="21" y="73"/>
                        </a:lnTo>
                        <a:lnTo>
                          <a:pt x="45" y="61"/>
                        </a:lnTo>
                        <a:lnTo>
                          <a:pt x="60" y="66"/>
                        </a:lnTo>
                        <a:lnTo>
                          <a:pt x="45" y="80"/>
                        </a:lnTo>
                        <a:lnTo>
                          <a:pt x="344" y="163"/>
                        </a:lnTo>
                        <a:lnTo>
                          <a:pt x="360" y="151"/>
                        </a:lnTo>
                        <a:lnTo>
                          <a:pt x="386" y="158"/>
                        </a:lnTo>
                        <a:lnTo>
                          <a:pt x="370" y="170"/>
                        </a:lnTo>
                        <a:lnTo>
                          <a:pt x="396" y="177"/>
                        </a:lnTo>
                        <a:lnTo>
                          <a:pt x="496" y="106"/>
                        </a:lnTo>
                        <a:lnTo>
                          <a:pt x="111"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08" name="Freeform 257">
                    <a:extLst>
                      <a:ext uri="{FF2B5EF4-FFF2-40B4-BE49-F238E27FC236}">
                        <a16:creationId xmlns:a16="http://schemas.microsoft.com/office/drawing/2014/main" id="{94F6AC8E-ACD9-7C30-ECD4-941B7D4EA9DC}"/>
                      </a:ext>
                    </a:extLst>
                  </p:cNvPr>
                  <p:cNvSpPr>
                    <a:spLocks/>
                  </p:cNvSpPr>
                  <p:nvPr/>
                </p:nvSpPr>
                <p:spPr bwMode="auto">
                  <a:xfrm>
                    <a:off x="2044" y="1810"/>
                    <a:ext cx="88" cy="35"/>
                  </a:xfrm>
                  <a:custGeom>
                    <a:avLst/>
                    <a:gdLst>
                      <a:gd name="T0" fmla="*/ 27 w 108"/>
                      <a:gd name="T1" fmla="*/ 0 h 44"/>
                      <a:gd name="T2" fmla="*/ 71 w 108"/>
                      <a:gd name="T3" fmla="*/ 11 h 44"/>
                      <a:gd name="T4" fmla="*/ 46 w 108"/>
                      <a:gd name="T5" fmla="*/ 27 h 44"/>
                      <a:gd name="T6" fmla="*/ 0 w 108"/>
                      <a:gd name="T7" fmla="*/ 16 h 44"/>
                      <a:gd name="T8" fmla="*/ 27 w 108"/>
                      <a:gd name="T9" fmla="*/ 0 h 44"/>
                      <a:gd name="T10" fmla="*/ 0 60000 65536"/>
                      <a:gd name="T11" fmla="*/ 0 60000 65536"/>
                      <a:gd name="T12" fmla="*/ 0 60000 65536"/>
                      <a:gd name="T13" fmla="*/ 0 60000 65536"/>
                      <a:gd name="T14" fmla="*/ 0 60000 65536"/>
                      <a:gd name="T15" fmla="*/ 0 w 108"/>
                      <a:gd name="T16" fmla="*/ 0 h 44"/>
                      <a:gd name="T17" fmla="*/ 108 w 108"/>
                      <a:gd name="T18" fmla="*/ 44 h 44"/>
                    </a:gdLst>
                    <a:ahLst/>
                    <a:cxnLst>
                      <a:cxn ang="T10">
                        <a:pos x="T0" y="T1"/>
                      </a:cxn>
                      <a:cxn ang="T11">
                        <a:pos x="T2" y="T3"/>
                      </a:cxn>
                      <a:cxn ang="T12">
                        <a:pos x="T4" y="T5"/>
                      </a:cxn>
                      <a:cxn ang="T13">
                        <a:pos x="T6" y="T7"/>
                      </a:cxn>
                      <a:cxn ang="T14">
                        <a:pos x="T8" y="T9"/>
                      </a:cxn>
                    </a:cxnLst>
                    <a:rect l="T15" t="T16" r="T17" b="T18"/>
                    <a:pathLst>
                      <a:path w="108" h="44">
                        <a:moveTo>
                          <a:pt x="40" y="0"/>
                        </a:moveTo>
                        <a:lnTo>
                          <a:pt x="107" y="17"/>
                        </a:lnTo>
                        <a:lnTo>
                          <a:pt x="69" y="43"/>
                        </a:lnTo>
                        <a:lnTo>
                          <a:pt x="0" y="25"/>
                        </a:lnTo>
                        <a:lnTo>
                          <a:pt x="40"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09" name="Freeform 258">
                    <a:extLst>
                      <a:ext uri="{FF2B5EF4-FFF2-40B4-BE49-F238E27FC236}">
                        <a16:creationId xmlns:a16="http://schemas.microsoft.com/office/drawing/2014/main" id="{A36352D9-398E-AF0B-9697-479B8CB65FB5}"/>
                      </a:ext>
                    </a:extLst>
                  </p:cNvPr>
                  <p:cNvSpPr>
                    <a:spLocks/>
                  </p:cNvSpPr>
                  <p:nvPr/>
                </p:nvSpPr>
                <p:spPr bwMode="auto">
                  <a:xfrm>
                    <a:off x="1994" y="1848"/>
                    <a:ext cx="79" cy="34"/>
                  </a:xfrm>
                  <a:custGeom>
                    <a:avLst/>
                    <a:gdLst>
                      <a:gd name="T0" fmla="*/ 14 w 97"/>
                      <a:gd name="T1" fmla="*/ 5 h 42"/>
                      <a:gd name="T2" fmla="*/ 30 w 97"/>
                      <a:gd name="T3" fmla="*/ 7 h 42"/>
                      <a:gd name="T4" fmla="*/ 40 w 97"/>
                      <a:gd name="T5" fmla="*/ 0 h 42"/>
                      <a:gd name="T6" fmla="*/ 55 w 97"/>
                      <a:gd name="T7" fmla="*/ 5 h 42"/>
                      <a:gd name="T8" fmla="*/ 48 w 97"/>
                      <a:gd name="T9" fmla="*/ 12 h 42"/>
                      <a:gd name="T10" fmla="*/ 64 w 97"/>
                      <a:gd name="T11" fmla="*/ 16 h 42"/>
                      <a:gd name="T12" fmla="*/ 51 w 97"/>
                      <a:gd name="T13" fmla="*/ 27 h 42"/>
                      <a:gd name="T14" fmla="*/ 0 w 97"/>
                      <a:gd name="T15" fmla="*/ 14 h 42"/>
                      <a:gd name="T16" fmla="*/ 14 w 97"/>
                      <a:gd name="T17" fmla="*/ 5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42"/>
                      <a:gd name="T29" fmla="*/ 97 w 9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42">
                        <a:moveTo>
                          <a:pt x="21" y="7"/>
                        </a:moveTo>
                        <a:lnTo>
                          <a:pt x="46" y="11"/>
                        </a:lnTo>
                        <a:lnTo>
                          <a:pt x="60" y="0"/>
                        </a:lnTo>
                        <a:lnTo>
                          <a:pt x="84" y="8"/>
                        </a:lnTo>
                        <a:lnTo>
                          <a:pt x="72" y="19"/>
                        </a:lnTo>
                        <a:lnTo>
                          <a:pt x="96" y="25"/>
                        </a:lnTo>
                        <a:lnTo>
                          <a:pt x="77" y="41"/>
                        </a:lnTo>
                        <a:lnTo>
                          <a:pt x="0" y="21"/>
                        </a:lnTo>
                        <a:lnTo>
                          <a:pt x="21" y="7"/>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sp>
                <p:nvSpPr>
                  <p:cNvPr id="110" name="Freeform 259">
                    <a:extLst>
                      <a:ext uri="{FF2B5EF4-FFF2-40B4-BE49-F238E27FC236}">
                        <a16:creationId xmlns:a16="http://schemas.microsoft.com/office/drawing/2014/main" id="{A17B3483-18F3-59E6-6462-F892AEA2ED68}"/>
                      </a:ext>
                    </a:extLst>
                  </p:cNvPr>
                  <p:cNvSpPr>
                    <a:spLocks/>
                  </p:cNvSpPr>
                  <p:nvPr/>
                </p:nvSpPr>
                <p:spPr bwMode="auto">
                  <a:xfrm>
                    <a:off x="2073" y="1825"/>
                    <a:ext cx="150" cy="80"/>
                  </a:xfrm>
                  <a:custGeom>
                    <a:avLst/>
                    <a:gdLst>
                      <a:gd name="T0" fmla="*/ 66 w 185"/>
                      <a:gd name="T1" fmla="*/ 0 h 97"/>
                      <a:gd name="T2" fmla="*/ 122 w 185"/>
                      <a:gd name="T3" fmla="*/ 15 h 97"/>
                      <a:gd name="T4" fmla="*/ 54 w 185"/>
                      <a:gd name="T5" fmla="*/ 66 h 97"/>
                      <a:gd name="T6" fmla="*/ 0 w 185"/>
                      <a:gd name="T7" fmla="*/ 50 h 97"/>
                      <a:gd name="T8" fmla="*/ 66 w 185"/>
                      <a:gd name="T9" fmla="*/ 0 h 97"/>
                      <a:gd name="T10" fmla="*/ 0 60000 65536"/>
                      <a:gd name="T11" fmla="*/ 0 60000 65536"/>
                      <a:gd name="T12" fmla="*/ 0 60000 65536"/>
                      <a:gd name="T13" fmla="*/ 0 60000 65536"/>
                      <a:gd name="T14" fmla="*/ 0 60000 65536"/>
                      <a:gd name="T15" fmla="*/ 0 w 185"/>
                      <a:gd name="T16" fmla="*/ 0 h 97"/>
                      <a:gd name="T17" fmla="*/ 185 w 185"/>
                      <a:gd name="T18" fmla="*/ 97 h 97"/>
                    </a:gdLst>
                    <a:ahLst/>
                    <a:cxnLst>
                      <a:cxn ang="T10">
                        <a:pos x="T0" y="T1"/>
                      </a:cxn>
                      <a:cxn ang="T11">
                        <a:pos x="T2" y="T3"/>
                      </a:cxn>
                      <a:cxn ang="T12">
                        <a:pos x="T4" y="T5"/>
                      </a:cxn>
                      <a:cxn ang="T13">
                        <a:pos x="T6" y="T7"/>
                      </a:cxn>
                      <a:cxn ang="T14">
                        <a:pos x="T8" y="T9"/>
                      </a:cxn>
                    </a:cxnLst>
                    <a:rect l="T15" t="T16" r="T17" b="T18"/>
                    <a:pathLst>
                      <a:path w="185" h="97">
                        <a:moveTo>
                          <a:pt x="101" y="0"/>
                        </a:moveTo>
                        <a:lnTo>
                          <a:pt x="185" y="22"/>
                        </a:lnTo>
                        <a:lnTo>
                          <a:pt x="83" y="97"/>
                        </a:lnTo>
                        <a:lnTo>
                          <a:pt x="0" y="74"/>
                        </a:lnTo>
                        <a:lnTo>
                          <a:pt x="101" y="0"/>
                        </a:lnTo>
                      </a:path>
                    </a:pathLst>
                  </a:custGeom>
                  <a:solidFill>
                    <a:srgbClr val="B2B2B2"/>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CA"/>
                  </a:p>
                </p:txBody>
              </p:sp>
            </p:grpSp>
            <p:grpSp>
              <p:nvGrpSpPr>
                <p:cNvPr id="67" name="Group 260">
                  <a:extLst>
                    <a:ext uri="{FF2B5EF4-FFF2-40B4-BE49-F238E27FC236}">
                      <a16:creationId xmlns:a16="http://schemas.microsoft.com/office/drawing/2014/main" id="{C9961DDA-31DD-E341-01A7-1E4A53893103}"/>
                    </a:ext>
                  </a:extLst>
                </p:cNvPr>
                <p:cNvGrpSpPr>
                  <a:grpSpLocks/>
                </p:cNvGrpSpPr>
                <p:nvPr/>
              </p:nvGrpSpPr>
              <p:grpSpPr bwMode="auto">
                <a:xfrm>
                  <a:off x="728" y="3021"/>
                  <a:ext cx="696" cy="376"/>
                  <a:chOff x="2614" y="1299"/>
                  <a:chExt cx="763" cy="412"/>
                </a:xfrm>
              </p:grpSpPr>
              <p:sp>
                <p:nvSpPr>
                  <p:cNvPr id="90" name="Freeform 261">
                    <a:extLst>
                      <a:ext uri="{FF2B5EF4-FFF2-40B4-BE49-F238E27FC236}">
                        <a16:creationId xmlns:a16="http://schemas.microsoft.com/office/drawing/2014/main" id="{163F2C10-5F01-3BB0-4EDB-36C5704956C8}"/>
                      </a:ext>
                    </a:extLst>
                  </p:cNvPr>
                  <p:cNvSpPr>
                    <a:spLocks noChangeAspect="1"/>
                  </p:cNvSpPr>
                  <p:nvPr/>
                </p:nvSpPr>
                <p:spPr bwMode="auto">
                  <a:xfrm>
                    <a:off x="3113" y="1406"/>
                    <a:ext cx="263" cy="305"/>
                  </a:xfrm>
                  <a:custGeom>
                    <a:avLst/>
                    <a:gdLst>
                      <a:gd name="T0" fmla="*/ 1 w 364"/>
                      <a:gd name="T1" fmla="*/ 111 h 422"/>
                      <a:gd name="T2" fmla="*/ 190 w 364"/>
                      <a:gd name="T3" fmla="*/ 0 h 422"/>
                      <a:gd name="T4" fmla="*/ 190 w 364"/>
                      <a:gd name="T5" fmla="*/ 94 h 422"/>
                      <a:gd name="T6" fmla="*/ 0 w 364"/>
                      <a:gd name="T7" fmla="*/ 220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91" name="Freeform 262">
                    <a:extLst>
                      <a:ext uri="{FF2B5EF4-FFF2-40B4-BE49-F238E27FC236}">
                        <a16:creationId xmlns:a16="http://schemas.microsoft.com/office/drawing/2014/main" id="{6AAC4C87-73E8-5958-AACD-3EDC8F7448FF}"/>
                      </a:ext>
                    </a:extLst>
                  </p:cNvPr>
                  <p:cNvSpPr>
                    <a:spLocks noChangeAspect="1"/>
                  </p:cNvSpPr>
                  <p:nvPr/>
                </p:nvSpPr>
                <p:spPr bwMode="auto">
                  <a:xfrm>
                    <a:off x="2614" y="1299"/>
                    <a:ext cx="763" cy="264"/>
                  </a:xfrm>
                  <a:custGeom>
                    <a:avLst/>
                    <a:gdLst>
                      <a:gd name="T0" fmla="*/ 350 w 1091"/>
                      <a:gd name="T1" fmla="*/ 184 h 377"/>
                      <a:gd name="T2" fmla="*/ 0 w 1091"/>
                      <a:gd name="T3" fmla="*/ 92 h 377"/>
                      <a:gd name="T4" fmla="*/ 194 w 1091"/>
                      <a:gd name="T5" fmla="*/ 0 h 377"/>
                      <a:gd name="T6" fmla="*/ 533 w 1091"/>
                      <a:gd name="T7" fmla="*/ 74 h 377"/>
                      <a:gd name="T8" fmla="*/ 350 w 1091"/>
                      <a:gd name="T9" fmla="*/ 184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92" name="Freeform 263">
                    <a:extLst>
                      <a:ext uri="{FF2B5EF4-FFF2-40B4-BE49-F238E27FC236}">
                        <a16:creationId xmlns:a16="http://schemas.microsoft.com/office/drawing/2014/main" id="{85B9CCD8-C476-6B1D-E820-5957AEA2832A}"/>
                      </a:ext>
                    </a:extLst>
                  </p:cNvPr>
                  <p:cNvSpPr>
                    <a:spLocks noChangeAspect="1"/>
                  </p:cNvSpPr>
                  <p:nvPr/>
                </p:nvSpPr>
                <p:spPr bwMode="auto">
                  <a:xfrm>
                    <a:off x="2614" y="1429"/>
                    <a:ext cx="499" cy="282"/>
                  </a:xfrm>
                  <a:custGeom>
                    <a:avLst/>
                    <a:gdLst>
                      <a:gd name="T0" fmla="*/ 0 w 690"/>
                      <a:gd name="T1" fmla="*/ 3 h 390"/>
                      <a:gd name="T2" fmla="*/ 0 w 690"/>
                      <a:gd name="T3" fmla="*/ 101 h 390"/>
                      <a:gd name="T4" fmla="*/ 361 w 690"/>
                      <a:gd name="T5" fmla="*/ 204 h 390"/>
                      <a:gd name="T6" fmla="*/ 361 w 690"/>
                      <a:gd name="T7" fmla="*/ 97 h 390"/>
                      <a:gd name="T8" fmla="*/ 2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93" name="Freeform 264">
                    <a:extLst>
                      <a:ext uri="{FF2B5EF4-FFF2-40B4-BE49-F238E27FC236}">
                        <a16:creationId xmlns:a16="http://schemas.microsoft.com/office/drawing/2014/main" id="{C2881624-923E-BD5F-163D-43627E808EF7}"/>
                      </a:ext>
                    </a:extLst>
                  </p:cNvPr>
                  <p:cNvSpPr>
                    <a:spLocks noChangeAspect="1"/>
                  </p:cNvSpPr>
                  <p:nvPr/>
                </p:nvSpPr>
                <p:spPr bwMode="auto">
                  <a:xfrm>
                    <a:off x="2875" y="1529"/>
                    <a:ext cx="196" cy="137"/>
                  </a:xfrm>
                  <a:custGeom>
                    <a:avLst/>
                    <a:gdLst>
                      <a:gd name="T0" fmla="*/ 0 w 271"/>
                      <a:gd name="T1" fmla="*/ 0 h 189"/>
                      <a:gd name="T2" fmla="*/ 142 w 271"/>
                      <a:gd name="T3" fmla="*/ 38 h 189"/>
                      <a:gd name="T4" fmla="*/ 142 w 271"/>
                      <a:gd name="T5" fmla="*/ 99 h 189"/>
                      <a:gd name="T6" fmla="*/ 0 w 271"/>
                      <a:gd name="T7" fmla="*/ 60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94" name="Freeform 265">
                    <a:extLst>
                      <a:ext uri="{FF2B5EF4-FFF2-40B4-BE49-F238E27FC236}">
                        <a16:creationId xmlns:a16="http://schemas.microsoft.com/office/drawing/2014/main" id="{705E5143-4D74-8BCD-83EE-3B91C161F630}"/>
                      </a:ext>
                    </a:extLst>
                  </p:cNvPr>
                  <p:cNvSpPr>
                    <a:spLocks noChangeAspect="1" noChangeArrowheads="1"/>
                  </p:cNvSpPr>
                  <p:nvPr/>
                </p:nvSpPr>
                <p:spPr bwMode="auto">
                  <a:xfrm>
                    <a:off x="2879" y="1580"/>
                    <a:ext cx="189" cy="49"/>
                  </a:xfrm>
                  <a:custGeom>
                    <a:avLst/>
                    <a:gdLst>
                      <a:gd name="T0" fmla="*/ 0 w 261"/>
                      <a:gd name="T1" fmla="*/ 0 h 69"/>
                      <a:gd name="T2" fmla="*/ 137 w 261"/>
                      <a:gd name="T3" fmla="*/ 3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95" name="Freeform 266">
                    <a:extLst>
                      <a:ext uri="{FF2B5EF4-FFF2-40B4-BE49-F238E27FC236}">
                        <a16:creationId xmlns:a16="http://schemas.microsoft.com/office/drawing/2014/main" id="{1D8F8ADB-AF79-307B-1B9D-859F91C1D8AD}"/>
                      </a:ext>
                    </a:extLst>
                  </p:cNvPr>
                  <p:cNvSpPr>
                    <a:spLocks/>
                  </p:cNvSpPr>
                  <p:nvPr/>
                </p:nvSpPr>
                <p:spPr bwMode="auto">
                  <a:xfrm>
                    <a:off x="2874" y="1528"/>
                    <a:ext cx="196" cy="83"/>
                  </a:xfrm>
                  <a:custGeom>
                    <a:avLst/>
                    <a:gdLst>
                      <a:gd name="T0" fmla="*/ 0 w 270"/>
                      <a:gd name="T1" fmla="*/ 59 h 116"/>
                      <a:gd name="T2" fmla="*/ 1 w 270"/>
                      <a:gd name="T3" fmla="*/ 0 h 116"/>
                      <a:gd name="T4" fmla="*/ 142 w 270"/>
                      <a:gd name="T5" fmla="*/ 39 h 116"/>
                      <a:gd name="T6" fmla="*/ 0 60000 65536"/>
                      <a:gd name="T7" fmla="*/ 0 60000 65536"/>
                      <a:gd name="T8" fmla="*/ 0 60000 65536"/>
                      <a:gd name="T9" fmla="*/ 0 w 270"/>
                      <a:gd name="T10" fmla="*/ 0 h 116"/>
                      <a:gd name="T11" fmla="*/ 270 w 270"/>
                      <a:gd name="T12" fmla="*/ 116 h 116"/>
                    </a:gdLst>
                    <a:ahLst/>
                    <a:cxnLst>
                      <a:cxn ang="T6">
                        <a:pos x="T0" y="T1"/>
                      </a:cxn>
                      <a:cxn ang="T7">
                        <a:pos x="T2" y="T3"/>
                      </a:cxn>
                      <a:cxn ang="T8">
                        <a:pos x="T4" y="T5"/>
                      </a:cxn>
                    </a:cxnLst>
                    <a:rect l="T9" t="T10" r="T11" b="T12"/>
                    <a:pathLst>
                      <a:path w="270" h="116">
                        <a:moveTo>
                          <a:pt x="0" y="116"/>
                        </a:moveTo>
                        <a:lnTo>
                          <a:pt x="1" y="0"/>
                        </a:lnTo>
                        <a:lnTo>
                          <a:pt x="270" y="75"/>
                        </a:lnTo>
                      </a:path>
                    </a:pathLst>
                  </a:custGeom>
                  <a:noFill/>
                  <a:ln w="6350" cap="flat" cmpd="sng">
                    <a:solidFill>
                      <a:srgbClr val="77777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sp>
                <p:nvSpPr>
                  <p:cNvPr id="96" name="Line 267">
                    <a:extLst>
                      <a:ext uri="{FF2B5EF4-FFF2-40B4-BE49-F238E27FC236}">
                        <a16:creationId xmlns:a16="http://schemas.microsoft.com/office/drawing/2014/main" id="{C25DAB14-5CAD-7E3D-5A08-0FA193BB1535}"/>
                      </a:ext>
                    </a:extLst>
                  </p:cNvPr>
                  <p:cNvSpPr>
                    <a:spLocks noChangeShapeType="1"/>
                  </p:cNvSpPr>
                  <p:nvPr/>
                </p:nvSpPr>
                <p:spPr bwMode="auto">
                  <a:xfrm>
                    <a:off x="2892" y="1556"/>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97" name="Line 268">
                    <a:extLst>
                      <a:ext uri="{FF2B5EF4-FFF2-40B4-BE49-F238E27FC236}">
                        <a16:creationId xmlns:a16="http://schemas.microsoft.com/office/drawing/2014/main" id="{7C59D506-881A-DB14-78E1-76C4FECACB32}"/>
                      </a:ext>
                    </a:extLst>
                  </p:cNvPr>
                  <p:cNvSpPr>
                    <a:spLocks noChangeShapeType="1"/>
                  </p:cNvSpPr>
                  <p:nvPr/>
                </p:nvSpPr>
                <p:spPr bwMode="auto">
                  <a:xfrm>
                    <a:off x="3022" y="1634"/>
                    <a:ext cx="29" cy="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en-CA"/>
                  </a:p>
                </p:txBody>
              </p:sp>
              <p:sp>
                <p:nvSpPr>
                  <p:cNvPr id="98" name="Freeform 269">
                    <a:extLst>
                      <a:ext uri="{FF2B5EF4-FFF2-40B4-BE49-F238E27FC236}">
                        <a16:creationId xmlns:a16="http://schemas.microsoft.com/office/drawing/2014/main" id="{CAFB496A-4049-09D4-40A9-FDEB78D7289E}"/>
                      </a:ext>
                    </a:extLst>
                  </p:cNvPr>
                  <p:cNvSpPr>
                    <a:spLocks/>
                  </p:cNvSpPr>
                  <p:nvPr/>
                </p:nvSpPr>
                <p:spPr bwMode="auto">
                  <a:xfrm>
                    <a:off x="2940" y="1566"/>
                    <a:ext cx="47" cy="25"/>
                  </a:xfrm>
                  <a:custGeom>
                    <a:avLst/>
                    <a:gdLst>
                      <a:gd name="T0" fmla="*/ 0 w 64"/>
                      <a:gd name="T1" fmla="*/ 0 h 35"/>
                      <a:gd name="T2" fmla="*/ 1 w 64"/>
                      <a:gd name="T3" fmla="*/ 9 h 35"/>
                      <a:gd name="T4" fmla="*/ 35 w 64"/>
                      <a:gd name="T5" fmla="*/ 18 h 35"/>
                      <a:gd name="T6" fmla="*/ 35 w 64"/>
                      <a:gd name="T7" fmla="*/ 1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sp>
                <p:nvSpPr>
                  <p:cNvPr id="99" name="Line 270">
                    <a:extLst>
                      <a:ext uri="{FF2B5EF4-FFF2-40B4-BE49-F238E27FC236}">
                        <a16:creationId xmlns:a16="http://schemas.microsoft.com/office/drawing/2014/main" id="{70FD7392-4989-7F12-AC54-D1D7104636BD}"/>
                      </a:ext>
                    </a:extLst>
                  </p:cNvPr>
                  <p:cNvSpPr>
                    <a:spLocks noChangeShapeType="1"/>
                  </p:cNvSpPr>
                  <p:nvPr/>
                </p:nvSpPr>
                <p:spPr bwMode="auto">
                  <a:xfrm>
                    <a:off x="2627" y="1459"/>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0" name="Line 271">
                    <a:extLst>
                      <a:ext uri="{FF2B5EF4-FFF2-40B4-BE49-F238E27FC236}">
                        <a16:creationId xmlns:a16="http://schemas.microsoft.com/office/drawing/2014/main" id="{C0A7EEA4-D584-DAA5-3E27-EA04EED63FC3}"/>
                      </a:ext>
                    </a:extLst>
                  </p:cNvPr>
                  <p:cNvSpPr>
                    <a:spLocks noChangeShapeType="1"/>
                  </p:cNvSpPr>
                  <p:nvPr/>
                </p:nvSpPr>
                <p:spPr bwMode="auto">
                  <a:xfrm>
                    <a:off x="2627" y="1481"/>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1" name="Line 272">
                    <a:extLst>
                      <a:ext uri="{FF2B5EF4-FFF2-40B4-BE49-F238E27FC236}">
                        <a16:creationId xmlns:a16="http://schemas.microsoft.com/office/drawing/2014/main" id="{F743C6F5-8B80-8393-B9ED-6C0D95043A5A}"/>
                      </a:ext>
                    </a:extLst>
                  </p:cNvPr>
                  <p:cNvSpPr>
                    <a:spLocks noChangeShapeType="1"/>
                  </p:cNvSpPr>
                  <p:nvPr/>
                </p:nvSpPr>
                <p:spPr bwMode="auto">
                  <a:xfrm>
                    <a:off x="2627" y="1504"/>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2" name="Line 273">
                    <a:extLst>
                      <a:ext uri="{FF2B5EF4-FFF2-40B4-BE49-F238E27FC236}">
                        <a16:creationId xmlns:a16="http://schemas.microsoft.com/office/drawing/2014/main" id="{17FDC0C1-04E0-F060-3769-D0B45D14A1FF}"/>
                      </a:ext>
                    </a:extLst>
                  </p:cNvPr>
                  <p:cNvSpPr>
                    <a:spLocks noChangeShapeType="1"/>
                  </p:cNvSpPr>
                  <p:nvPr/>
                </p:nvSpPr>
                <p:spPr bwMode="auto">
                  <a:xfrm>
                    <a:off x="2627" y="1526"/>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en-CA"/>
                  </a:p>
                </p:txBody>
              </p:sp>
              <p:sp>
                <p:nvSpPr>
                  <p:cNvPr id="103" name="Freeform 274">
                    <a:extLst>
                      <a:ext uri="{FF2B5EF4-FFF2-40B4-BE49-F238E27FC236}">
                        <a16:creationId xmlns:a16="http://schemas.microsoft.com/office/drawing/2014/main" id="{E478CA91-341E-2A9F-8E56-1C31C76110E1}"/>
                      </a:ext>
                    </a:extLst>
                  </p:cNvPr>
                  <p:cNvSpPr>
                    <a:spLocks/>
                  </p:cNvSpPr>
                  <p:nvPr/>
                </p:nvSpPr>
                <p:spPr bwMode="auto">
                  <a:xfrm>
                    <a:off x="2877" y="1588"/>
                    <a:ext cx="198" cy="84"/>
                  </a:xfrm>
                  <a:custGeom>
                    <a:avLst/>
                    <a:gdLst>
                      <a:gd name="T0" fmla="*/ 0 w 275"/>
                      <a:gd name="T1" fmla="*/ 21 h 117"/>
                      <a:gd name="T2" fmla="*/ 143 w 275"/>
                      <a:gd name="T3" fmla="*/ 60 h 117"/>
                      <a:gd name="T4" fmla="*/ 14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en-CA"/>
                  </a:p>
                </p:txBody>
              </p:sp>
            </p:grpSp>
            <p:grpSp>
              <p:nvGrpSpPr>
                <p:cNvPr id="68" name="Group 275">
                  <a:extLst>
                    <a:ext uri="{FF2B5EF4-FFF2-40B4-BE49-F238E27FC236}">
                      <a16:creationId xmlns:a16="http://schemas.microsoft.com/office/drawing/2014/main" id="{DAB9B095-BAFF-551B-2E77-A30F00DC026A}"/>
                    </a:ext>
                  </a:extLst>
                </p:cNvPr>
                <p:cNvGrpSpPr>
                  <a:grpSpLocks/>
                </p:cNvGrpSpPr>
                <p:nvPr/>
              </p:nvGrpSpPr>
              <p:grpSpPr bwMode="auto">
                <a:xfrm>
                  <a:off x="785" y="2603"/>
                  <a:ext cx="651" cy="613"/>
                  <a:chOff x="2676" y="840"/>
                  <a:chExt cx="714" cy="672"/>
                </a:xfrm>
              </p:grpSpPr>
              <p:sp>
                <p:nvSpPr>
                  <p:cNvPr id="79" name="Freeform 276">
                    <a:extLst>
                      <a:ext uri="{FF2B5EF4-FFF2-40B4-BE49-F238E27FC236}">
                        <a16:creationId xmlns:a16="http://schemas.microsoft.com/office/drawing/2014/main" id="{B624C46E-8E0B-84FC-B5B3-9F2BE7980D09}"/>
                      </a:ext>
                    </a:extLst>
                  </p:cNvPr>
                  <p:cNvSpPr>
                    <a:spLocks/>
                  </p:cNvSpPr>
                  <p:nvPr/>
                </p:nvSpPr>
                <p:spPr bwMode="auto">
                  <a:xfrm>
                    <a:off x="2730" y="1277"/>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000000"/>
                    </a:solidFill>
                    <a:prstDash val="solid"/>
                    <a:round/>
                    <a:headEnd type="none" w="med" len="med"/>
                    <a:tailEnd type="none" w="med" len="med"/>
                  </a:ln>
                </p:spPr>
                <p:txBody>
                  <a:bodyPr/>
                  <a:lstStyle/>
                  <a:p>
                    <a:endParaRPr lang="en-CA"/>
                  </a:p>
                </p:txBody>
              </p:sp>
              <p:sp>
                <p:nvSpPr>
                  <p:cNvPr id="80" name="Freeform 277">
                    <a:extLst>
                      <a:ext uri="{FF2B5EF4-FFF2-40B4-BE49-F238E27FC236}">
                        <a16:creationId xmlns:a16="http://schemas.microsoft.com/office/drawing/2014/main" id="{DD4C7557-A145-CAD8-7E97-F774D15CA83B}"/>
                      </a:ext>
                    </a:extLst>
                  </p:cNvPr>
                  <p:cNvSpPr>
                    <a:spLocks/>
                  </p:cNvSpPr>
                  <p:nvPr/>
                </p:nvSpPr>
                <p:spPr bwMode="auto">
                  <a:xfrm>
                    <a:off x="2737" y="1282"/>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sp>
                <p:nvSpPr>
                  <p:cNvPr id="81" name="Oval 278">
                    <a:extLst>
                      <a:ext uri="{FF2B5EF4-FFF2-40B4-BE49-F238E27FC236}">
                        <a16:creationId xmlns:a16="http://schemas.microsoft.com/office/drawing/2014/main" id="{AA8B279C-4BE3-2F56-F610-CF2E81601E72}"/>
                      </a:ext>
                    </a:extLst>
                  </p:cNvPr>
                  <p:cNvSpPr>
                    <a:spLocks noChangeArrowheads="1"/>
                  </p:cNvSpPr>
                  <p:nvPr/>
                </p:nvSpPr>
                <p:spPr bwMode="auto">
                  <a:xfrm>
                    <a:off x="2871" y="1333"/>
                    <a:ext cx="280" cy="112"/>
                  </a:xfrm>
                  <a:prstGeom prst="ellipse">
                    <a:avLst/>
                  </a:prstGeom>
                  <a:solidFill>
                    <a:srgbClr val="B2B2B2"/>
                  </a:solidFill>
                  <a:ln w="3175" cap="rnd">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2" name="Freeform 279">
                    <a:extLst>
                      <a:ext uri="{FF2B5EF4-FFF2-40B4-BE49-F238E27FC236}">
                        <a16:creationId xmlns:a16="http://schemas.microsoft.com/office/drawing/2014/main" id="{F4504A84-92D4-2E86-11E2-E23312833900}"/>
                      </a:ext>
                    </a:extLst>
                  </p:cNvPr>
                  <p:cNvSpPr>
                    <a:spLocks/>
                  </p:cNvSpPr>
                  <p:nvPr/>
                </p:nvSpPr>
                <p:spPr bwMode="auto">
                  <a:xfrm>
                    <a:off x="2718" y="1337"/>
                    <a:ext cx="452" cy="126"/>
                  </a:xfrm>
                  <a:custGeom>
                    <a:avLst/>
                    <a:gdLst>
                      <a:gd name="T0" fmla="*/ 0 w 646"/>
                      <a:gd name="T1" fmla="*/ 0 h 180"/>
                      <a:gd name="T2" fmla="*/ 10 w 646"/>
                      <a:gd name="T3" fmla="*/ 17 h 180"/>
                      <a:gd name="T4" fmla="*/ 281 w 646"/>
                      <a:gd name="T5" fmla="*/ 88 h 180"/>
                      <a:gd name="T6" fmla="*/ 316 w 646"/>
                      <a:gd name="T7" fmla="*/ 78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chemeClr val="tx1"/>
                    </a:solidFill>
                    <a:prstDash val="solid"/>
                    <a:round/>
                    <a:headEnd type="none" w="med" len="med"/>
                    <a:tailEnd type="none" w="med" len="med"/>
                  </a:ln>
                </p:spPr>
                <p:txBody>
                  <a:bodyPr/>
                  <a:lstStyle/>
                  <a:p>
                    <a:endParaRPr lang="en-CA"/>
                  </a:p>
                </p:txBody>
              </p:sp>
              <p:sp>
                <p:nvSpPr>
                  <p:cNvPr id="83" name="Freeform 280">
                    <a:extLst>
                      <a:ext uri="{FF2B5EF4-FFF2-40B4-BE49-F238E27FC236}">
                        <a16:creationId xmlns:a16="http://schemas.microsoft.com/office/drawing/2014/main" id="{F684F0BA-534B-D847-B07D-77688D9227F3}"/>
                      </a:ext>
                    </a:extLst>
                  </p:cNvPr>
                  <p:cNvSpPr>
                    <a:spLocks noChangeAspect="1"/>
                  </p:cNvSpPr>
                  <p:nvPr/>
                </p:nvSpPr>
                <p:spPr bwMode="auto">
                  <a:xfrm>
                    <a:off x="2826" y="840"/>
                    <a:ext cx="564" cy="520"/>
                  </a:xfrm>
                  <a:custGeom>
                    <a:avLst/>
                    <a:gdLst>
                      <a:gd name="T0" fmla="*/ 302 w 808"/>
                      <a:gd name="T1" fmla="*/ 362 h 746"/>
                      <a:gd name="T2" fmla="*/ 394 w 808"/>
                      <a:gd name="T3" fmla="*/ 255 h 746"/>
                      <a:gd name="T4" fmla="*/ 394 w 808"/>
                      <a:gd name="T5" fmla="*/ 52 h 746"/>
                      <a:gd name="T6" fmla="*/ 164 w 808"/>
                      <a:gd name="T7" fmla="*/ 0 h 746"/>
                      <a:gd name="T8" fmla="*/ 0 w 808"/>
                      <a:gd name="T9" fmla="*/ 23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84" name="Freeform 281">
                    <a:extLst>
                      <a:ext uri="{FF2B5EF4-FFF2-40B4-BE49-F238E27FC236}">
                        <a16:creationId xmlns:a16="http://schemas.microsoft.com/office/drawing/2014/main" id="{B697D4F9-DA55-B821-1E81-651936D1791E}"/>
                      </a:ext>
                    </a:extLst>
                  </p:cNvPr>
                  <p:cNvSpPr>
                    <a:spLocks noChangeAspect="1"/>
                  </p:cNvSpPr>
                  <p:nvPr/>
                </p:nvSpPr>
                <p:spPr bwMode="auto">
                  <a:xfrm>
                    <a:off x="3178" y="955"/>
                    <a:ext cx="113" cy="506"/>
                  </a:xfrm>
                  <a:custGeom>
                    <a:avLst/>
                    <a:gdLst>
                      <a:gd name="T0" fmla="*/ 0 w 144"/>
                      <a:gd name="T1" fmla="*/ 398 h 644"/>
                      <a:gd name="T2" fmla="*/ 0 w 144"/>
                      <a:gd name="T3" fmla="*/ 49 h 644"/>
                      <a:gd name="T4" fmla="*/ 89 w 144"/>
                      <a:gd name="T5" fmla="*/ 0 h 644"/>
                      <a:gd name="T6" fmla="*/ 89 w 144"/>
                      <a:gd name="T7" fmla="*/ 342 h 644"/>
                      <a:gd name="T8" fmla="*/ 0 w 144"/>
                      <a:gd name="T9" fmla="*/ 39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85" name="Freeform 282">
                    <a:extLst>
                      <a:ext uri="{FF2B5EF4-FFF2-40B4-BE49-F238E27FC236}">
                        <a16:creationId xmlns:a16="http://schemas.microsoft.com/office/drawing/2014/main" id="{E7D122AD-76D8-7CBB-5249-28DDFDE36362}"/>
                      </a:ext>
                    </a:extLst>
                  </p:cNvPr>
                  <p:cNvSpPr>
                    <a:spLocks noChangeAspect="1"/>
                  </p:cNvSpPr>
                  <p:nvPr/>
                </p:nvSpPr>
                <p:spPr bwMode="auto">
                  <a:xfrm>
                    <a:off x="2676" y="846"/>
                    <a:ext cx="615" cy="172"/>
                  </a:xfrm>
                  <a:custGeom>
                    <a:avLst/>
                    <a:gdLst>
                      <a:gd name="T0" fmla="*/ 395 w 782"/>
                      <a:gd name="T1" fmla="*/ 135 h 219"/>
                      <a:gd name="T2" fmla="*/ 0 w 782"/>
                      <a:gd name="T3" fmla="*/ 42 h 219"/>
                      <a:gd name="T4" fmla="*/ 99 w 782"/>
                      <a:gd name="T5" fmla="*/ 0 h 219"/>
                      <a:gd name="T6" fmla="*/ 484 w 782"/>
                      <a:gd name="T7" fmla="*/ 86 h 219"/>
                      <a:gd name="T8" fmla="*/ 395 w 782"/>
                      <a:gd name="T9" fmla="*/ 135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cmpd="sng">
                    <a:solidFill>
                      <a:schemeClr val="tx1"/>
                    </a:solidFill>
                    <a:prstDash val="solid"/>
                    <a:round/>
                    <a:headEnd type="none" w="med" len="med"/>
                    <a:tailEnd type="none" w="med" len="med"/>
                  </a:ln>
                </p:spPr>
                <p:txBody>
                  <a:bodyPr/>
                  <a:lstStyle/>
                  <a:p>
                    <a:endParaRPr lang="en-CA"/>
                  </a:p>
                </p:txBody>
              </p:sp>
              <p:sp>
                <p:nvSpPr>
                  <p:cNvPr id="86" name="Freeform 283">
                    <a:extLst>
                      <a:ext uri="{FF2B5EF4-FFF2-40B4-BE49-F238E27FC236}">
                        <a16:creationId xmlns:a16="http://schemas.microsoft.com/office/drawing/2014/main" id="{DB9D9922-2427-3C0A-A236-260C0E21FB65}"/>
                      </a:ext>
                    </a:extLst>
                  </p:cNvPr>
                  <p:cNvSpPr>
                    <a:spLocks noChangeAspect="1"/>
                  </p:cNvSpPr>
                  <p:nvPr/>
                </p:nvSpPr>
                <p:spPr bwMode="auto">
                  <a:xfrm>
                    <a:off x="2676" y="897"/>
                    <a:ext cx="502" cy="566"/>
                  </a:xfrm>
                  <a:custGeom>
                    <a:avLst/>
                    <a:gdLst>
                      <a:gd name="T0" fmla="*/ 374 w 672"/>
                      <a:gd name="T1" fmla="*/ 424 h 754"/>
                      <a:gd name="T2" fmla="*/ 374 w 672"/>
                      <a:gd name="T3" fmla="*/ 90 h 754"/>
                      <a:gd name="T4" fmla="*/ 0 w 672"/>
                      <a:gd name="T5" fmla="*/ 0 h 754"/>
                      <a:gd name="T6" fmla="*/ 0 w 672"/>
                      <a:gd name="T7" fmla="*/ 326 h 754"/>
                      <a:gd name="T8" fmla="*/ 374 w 672"/>
                      <a:gd name="T9" fmla="*/ 42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p:spPr>
                <p:txBody>
                  <a:bodyPr/>
                  <a:lstStyle/>
                  <a:p>
                    <a:endParaRPr lang="en-CA"/>
                  </a:p>
                </p:txBody>
              </p:sp>
              <p:sp>
                <p:nvSpPr>
                  <p:cNvPr id="87" name="Freeform 284">
                    <a:extLst>
                      <a:ext uri="{FF2B5EF4-FFF2-40B4-BE49-F238E27FC236}">
                        <a16:creationId xmlns:a16="http://schemas.microsoft.com/office/drawing/2014/main" id="{E0107134-A3F7-69DA-8358-096DAFBAA163}"/>
                      </a:ext>
                    </a:extLst>
                  </p:cNvPr>
                  <p:cNvSpPr>
                    <a:spLocks noChangeAspect="1"/>
                  </p:cNvSpPr>
                  <p:nvPr/>
                </p:nvSpPr>
                <p:spPr bwMode="auto">
                  <a:xfrm>
                    <a:off x="2715" y="947"/>
                    <a:ext cx="425" cy="464"/>
                  </a:xfrm>
                  <a:custGeom>
                    <a:avLst/>
                    <a:gdLst>
                      <a:gd name="T0" fmla="*/ 367 w 491"/>
                      <a:gd name="T1" fmla="*/ 391 h 549"/>
                      <a:gd name="T2" fmla="*/ 367 w 491"/>
                      <a:gd name="T3" fmla="*/ 84 h 549"/>
                      <a:gd name="T4" fmla="*/ 0 w 491"/>
                      <a:gd name="T5" fmla="*/ 0 h 549"/>
                      <a:gd name="T6" fmla="*/ 0 w 491"/>
                      <a:gd name="T7" fmla="*/ 303 h 549"/>
                      <a:gd name="T8" fmla="*/ 367 w 491"/>
                      <a:gd name="T9" fmla="*/ 391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cmpd="sng">
                    <a:solidFill>
                      <a:srgbClr val="808080"/>
                    </a:solidFill>
                    <a:prstDash val="solid"/>
                    <a:round/>
                    <a:headEnd type="none" w="med" len="med"/>
                    <a:tailEnd type="none" w="med" len="med"/>
                  </a:ln>
                </p:spPr>
                <p:txBody>
                  <a:bodyPr/>
                  <a:lstStyle/>
                  <a:p>
                    <a:endParaRPr lang="en-CA"/>
                  </a:p>
                </p:txBody>
              </p:sp>
              <p:sp>
                <p:nvSpPr>
                  <p:cNvPr id="88" name="Freeform 285">
                    <a:extLst>
                      <a:ext uri="{FF2B5EF4-FFF2-40B4-BE49-F238E27FC236}">
                        <a16:creationId xmlns:a16="http://schemas.microsoft.com/office/drawing/2014/main" id="{688E7031-5C77-CA44-7F2C-CF3B6223DE41}"/>
                      </a:ext>
                    </a:extLst>
                  </p:cNvPr>
                  <p:cNvSpPr>
                    <a:spLocks/>
                  </p:cNvSpPr>
                  <p:nvPr/>
                </p:nvSpPr>
                <p:spPr bwMode="auto">
                  <a:xfrm>
                    <a:off x="2740" y="976"/>
                    <a:ext cx="374" cy="402"/>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latin typeface="Arial" charset="0"/>
                    </a:endParaRPr>
                  </a:p>
                </p:txBody>
              </p:sp>
              <p:sp>
                <p:nvSpPr>
                  <p:cNvPr id="89" name="Line 286">
                    <a:extLst>
                      <a:ext uri="{FF2B5EF4-FFF2-40B4-BE49-F238E27FC236}">
                        <a16:creationId xmlns:a16="http://schemas.microsoft.com/office/drawing/2014/main" id="{67490183-0489-5F35-89C2-14024184D250}"/>
                      </a:ext>
                    </a:extLst>
                  </p:cNvPr>
                  <p:cNvSpPr>
                    <a:spLocks noChangeShapeType="1"/>
                  </p:cNvSpPr>
                  <p:nvPr/>
                </p:nvSpPr>
                <p:spPr bwMode="auto">
                  <a:xfrm>
                    <a:off x="2774" y="1011"/>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69" name="Group 287">
                  <a:extLst>
                    <a:ext uri="{FF2B5EF4-FFF2-40B4-BE49-F238E27FC236}">
                      <a16:creationId xmlns:a16="http://schemas.microsoft.com/office/drawing/2014/main" id="{3E5C6A0E-A804-F711-7C37-7BDB8BCCC9AE}"/>
                    </a:ext>
                  </a:extLst>
                </p:cNvPr>
                <p:cNvGrpSpPr>
                  <a:grpSpLocks/>
                </p:cNvGrpSpPr>
                <p:nvPr/>
              </p:nvGrpSpPr>
              <p:grpSpPr bwMode="auto">
                <a:xfrm>
                  <a:off x="173" y="2582"/>
                  <a:ext cx="675" cy="1042"/>
                  <a:chOff x="445" y="1245"/>
                  <a:chExt cx="737" cy="1138"/>
                </a:xfrm>
              </p:grpSpPr>
              <p:sp>
                <p:nvSpPr>
                  <p:cNvPr id="70" name="Freeform 288">
                    <a:extLst>
                      <a:ext uri="{FF2B5EF4-FFF2-40B4-BE49-F238E27FC236}">
                        <a16:creationId xmlns:a16="http://schemas.microsoft.com/office/drawing/2014/main" id="{2B04BDAE-E5E7-62EA-8E52-135717C7385B}"/>
                      </a:ext>
                    </a:extLst>
                  </p:cNvPr>
                  <p:cNvSpPr>
                    <a:spLocks/>
                  </p:cNvSpPr>
                  <p:nvPr/>
                </p:nvSpPr>
                <p:spPr bwMode="auto">
                  <a:xfrm>
                    <a:off x="946" y="2051"/>
                    <a:ext cx="236" cy="263"/>
                  </a:xfrm>
                  <a:custGeom>
                    <a:avLst/>
                    <a:gdLst>
                      <a:gd name="T0" fmla="*/ 49 w 639"/>
                      <a:gd name="T1" fmla="*/ 93 h 710"/>
                      <a:gd name="T2" fmla="*/ 57 w 639"/>
                      <a:gd name="T3" fmla="*/ 84 h 710"/>
                      <a:gd name="T4" fmla="*/ 66 w 639"/>
                      <a:gd name="T5" fmla="*/ 73 h 710"/>
                      <a:gd name="T6" fmla="*/ 70 w 639"/>
                      <a:gd name="T7" fmla="*/ 67 h 710"/>
                      <a:gd name="T8" fmla="*/ 74 w 639"/>
                      <a:gd name="T9" fmla="*/ 60 h 710"/>
                      <a:gd name="T10" fmla="*/ 76 w 639"/>
                      <a:gd name="T11" fmla="*/ 55 h 710"/>
                      <a:gd name="T12" fmla="*/ 77 w 639"/>
                      <a:gd name="T13" fmla="*/ 49 h 710"/>
                      <a:gd name="T14" fmla="*/ 79 w 639"/>
                      <a:gd name="T15" fmla="*/ 47 h 710"/>
                      <a:gd name="T16" fmla="*/ 80 w 639"/>
                      <a:gd name="T17" fmla="*/ 44 h 710"/>
                      <a:gd name="T18" fmla="*/ 81 w 639"/>
                      <a:gd name="T19" fmla="*/ 41 h 710"/>
                      <a:gd name="T20" fmla="*/ 81 w 639"/>
                      <a:gd name="T21" fmla="*/ 38 h 710"/>
                      <a:gd name="T22" fmla="*/ 83 w 639"/>
                      <a:gd name="T23" fmla="*/ 37 h 710"/>
                      <a:gd name="T24" fmla="*/ 84 w 639"/>
                      <a:gd name="T25" fmla="*/ 36 h 710"/>
                      <a:gd name="T26" fmla="*/ 86 w 639"/>
                      <a:gd name="T27" fmla="*/ 34 h 710"/>
                      <a:gd name="T28" fmla="*/ 87 w 639"/>
                      <a:gd name="T29" fmla="*/ 33 h 710"/>
                      <a:gd name="T30" fmla="*/ 87 w 639"/>
                      <a:gd name="T31" fmla="*/ 31 h 710"/>
                      <a:gd name="T32" fmla="*/ 86 w 639"/>
                      <a:gd name="T33" fmla="*/ 28 h 710"/>
                      <a:gd name="T34" fmla="*/ 84 w 639"/>
                      <a:gd name="T35" fmla="*/ 26 h 710"/>
                      <a:gd name="T36" fmla="*/ 83 w 639"/>
                      <a:gd name="T37" fmla="*/ 24 h 710"/>
                      <a:gd name="T38" fmla="*/ 80 w 639"/>
                      <a:gd name="T39" fmla="*/ 25 h 710"/>
                      <a:gd name="T40" fmla="*/ 77 w 639"/>
                      <a:gd name="T41" fmla="*/ 27 h 710"/>
                      <a:gd name="T42" fmla="*/ 73 w 639"/>
                      <a:gd name="T43" fmla="*/ 29 h 710"/>
                      <a:gd name="T44" fmla="*/ 71 w 639"/>
                      <a:gd name="T45" fmla="*/ 30 h 710"/>
                      <a:gd name="T46" fmla="*/ 72 w 639"/>
                      <a:gd name="T47" fmla="*/ 26 h 710"/>
                      <a:gd name="T48" fmla="*/ 74 w 639"/>
                      <a:gd name="T49" fmla="*/ 21 h 710"/>
                      <a:gd name="T50" fmla="*/ 75 w 639"/>
                      <a:gd name="T51" fmla="*/ 17 h 710"/>
                      <a:gd name="T52" fmla="*/ 75 w 639"/>
                      <a:gd name="T53" fmla="*/ 12 h 710"/>
                      <a:gd name="T54" fmla="*/ 62 w 639"/>
                      <a:gd name="T55" fmla="*/ 8 h 710"/>
                      <a:gd name="T56" fmla="*/ 59 w 639"/>
                      <a:gd name="T57" fmla="*/ 5 h 710"/>
                      <a:gd name="T58" fmla="*/ 57 w 639"/>
                      <a:gd name="T59" fmla="*/ 3 h 710"/>
                      <a:gd name="T60" fmla="*/ 54 w 639"/>
                      <a:gd name="T61" fmla="*/ 1 h 710"/>
                      <a:gd name="T62" fmla="*/ 51 w 639"/>
                      <a:gd name="T63" fmla="*/ 0 h 710"/>
                      <a:gd name="T64" fmla="*/ 50 w 639"/>
                      <a:gd name="T65" fmla="*/ 1 h 710"/>
                      <a:gd name="T66" fmla="*/ 48 w 639"/>
                      <a:gd name="T67" fmla="*/ 2 h 710"/>
                      <a:gd name="T68" fmla="*/ 47 w 639"/>
                      <a:gd name="T69" fmla="*/ 6 h 710"/>
                      <a:gd name="T70" fmla="*/ 45 w 639"/>
                      <a:gd name="T71" fmla="*/ 10 h 710"/>
                      <a:gd name="T72" fmla="*/ 42 w 639"/>
                      <a:gd name="T73" fmla="*/ 12 h 710"/>
                      <a:gd name="T74" fmla="*/ 38 w 639"/>
                      <a:gd name="T75" fmla="*/ 13 h 710"/>
                      <a:gd name="T76" fmla="*/ 35 w 639"/>
                      <a:gd name="T77" fmla="*/ 12 h 710"/>
                      <a:gd name="T78" fmla="*/ 31 w 639"/>
                      <a:gd name="T79" fmla="*/ 11 h 710"/>
                      <a:gd name="T80" fmla="*/ 27 w 639"/>
                      <a:gd name="T81" fmla="*/ 11 h 710"/>
                      <a:gd name="T82" fmla="*/ 25 w 639"/>
                      <a:gd name="T83" fmla="*/ 12 h 710"/>
                      <a:gd name="T84" fmla="*/ 22 w 639"/>
                      <a:gd name="T85" fmla="*/ 15 h 710"/>
                      <a:gd name="T86" fmla="*/ 20 w 639"/>
                      <a:gd name="T87" fmla="*/ 19 h 710"/>
                      <a:gd name="T88" fmla="*/ 18 w 639"/>
                      <a:gd name="T89" fmla="*/ 24 h 710"/>
                      <a:gd name="T90" fmla="*/ 16 w 639"/>
                      <a:gd name="T91" fmla="*/ 34 h 710"/>
                      <a:gd name="T92" fmla="*/ 13 w 639"/>
                      <a:gd name="T93" fmla="*/ 41 h 710"/>
                      <a:gd name="T94" fmla="*/ 13 w 639"/>
                      <a:gd name="T95" fmla="*/ 41 h 710"/>
                      <a:gd name="T96" fmla="*/ 12 w 639"/>
                      <a:gd name="T97" fmla="*/ 41 h 710"/>
                      <a:gd name="T98" fmla="*/ 11 w 639"/>
                      <a:gd name="T99" fmla="*/ 40 h 710"/>
                      <a:gd name="T100" fmla="*/ 11 w 639"/>
                      <a:gd name="T101" fmla="*/ 40 h 710"/>
                      <a:gd name="T102" fmla="*/ 9 w 639"/>
                      <a:gd name="T103" fmla="*/ 43 h 710"/>
                      <a:gd name="T104" fmla="*/ 8 w 639"/>
                      <a:gd name="T105" fmla="*/ 49 h 710"/>
                      <a:gd name="T106" fmla="*/ 7 w 639"/>
                      <a:gd name="T107" fmla="*/ 54 h 710"/>
                      <a:gd name="T108" fmla="*/ 7 w 639"/>
                      <a:gd name="T109" fmla="*/ 59 h 710"/>
                      <a:gd name="T110" fmla="*/ 0 w 639"/>
                      <a:gd name="T111" fmla="*/ 85 h 710"/>
                      <a:gd name="T112" fmla="*/ 12 w 639"/>
                      <a:gd name="T113" fmla="*/ 86 h 710"/>
                      <a:gd name="T114" fmla="*/ 24 w 639"/>
                      <a:gd name="T115" fmla="*/ 88 h 710"/>
                      <a:gd name="T116" fmla="*/ 31 w 639"/>
                      <a:gd name="T117" fmla="*/ 90 h 710"/>
                      <a:gd name="T118" fmla="*/ 37 w 639"/>
                      <a:gd name="T119" fmla="*/ 91 h 710"/>
                      <a:gd name="T120" fmla="*/ 42 w 639"/>
                      <a:gd name="T121" fmla="*/ 94 h 710"/>
                      <a:gd name="T122" fmla="*/ 48 w 639"/>
                      <a:gd name="T123" fmla="*/ 97 h 7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39"/>
                      <a:gd name="T187" fmla="*/ 0 h 710"/>
                      <a:gd name="T188" fmla="*/ 639 w 639"/>
                      <a:gd name="T189" fmla="*/ 710 h 7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39" h="710">
                        <a:moveTo>
                          <a:pt x="352" y="710"/>
                        </a:moveTo>
                        <a:lnTo>
                          <a:pt x="359" y="678"/>
                        </a:lnTo>
                        <a:lnTo>
                          <a:pt x="384" y="647"/>
                        </a:lnTo>
                        <a:lnTo>
                          <a:pt x="415" y="612"/>
                        </a:lnTo>
                        <a:lnTo>
                          <a:pt x="449" y="572"/>
                        </a:lnTo>
                        <a:lnTo>
                          <a:pt x="484" y="530"/>
                        </a:lnTo>
                        <a:lnTo>
                          <a:pt x="499" y="509"/>
                        </a:lnTo>
                        <a:lnTo>
                          <a:pt x="515" y="486"/>
                        </a:lnTo>
                        <a:lnTo>
                          <a:pt x="530" y="465"/>
                        </a:lnTo>
                        <a:lnTo>
                          <a:pt x="542" y="441"/>
                        </a:lnTo>
                        <a:lnTo>
                          <a:pt x="551" y="420"/>
                        </a:lnTo>
                        <a:lnTo>
                          <a:pt x="559" y="399"/>
                        </a:lnTo>
                        <a:lnTo>
                          <a:pt x="565" y="378"/>
                        </a:lnTo>
                        <a:lnTo>
                          <a:pt x="567" y="359"/>
                        </a:lnTo>
                        <a:lnTo>
                          <a:pt x="570" y="351"/>
                        </a:lnTo>
                        <a:lnTo>
                          <a:pt x="576" y="344"/>
                        </a:lnTo>
                        <a:lnTo>
                          <a:pt x="582" y="334"/>
                        </a:lnTo>
                        <a:lnTo>
                          <a:pt x="586" y="322"/>
                        </a:lnTo>
                        <a:lnTo>
                          <a:pt x="590" y="311"/>
                        </a:lnTo>
                        <a:lnTo>
                          <a:pt x="593" y="299"/>
                        </a:lnTo>
                        <a:lnTo>
                          <a:pt x="595" y="290"/>
                        </a:lnTo>
                        <a:lnTo>
                          <a:pt x="597" y="278"/>
                        </a:lnTo>
                        <a:lnTo>
                          <a:pt x="601" y="276"/>
                        </a:lnTo>
                        <a:lnTo>
                          <a:pt x="607" y="273"/>
                        </a:lnTo>
                        <a:lnTo>
                          <a:pt x="613" y="267"/>
                        </a:lnTo>
                        <a:lnTo>
                          <a:pt x="618" y="263"/>
                        </a:lnTo>
                        <a:lnTo>
                          <a:pt x="624" y="257"/>
                        </a:lnTo>
                        <a:lnTo>
                          <a:pt x="630" y="251"/>
                        </a:lnTo>
                        <a:lnTo>
                          <a:pt x="636" y="246"/>
                        </a:lnTo>
                        <a:lnTo>
                          <a:pt x="639" y="240"/>
                        </a:lnTo>
                        <a:lnTo>
                          <a:pt x="639" y="230"/>
                        </a:lnTo>
                        <a:lnTo>
                          <a:pt x="636" y="223"/>
                        </a:lnTo>
                        <a:lnTo>
                          <a:pt x="634" y="213"/>
                        </a:lnTo>
                        <a:lnTo>
                          <a:pt x="628" y="205"/>
                        </a:lnTo>
                        <a:lnTo>
                          <a:pt x="624" y="198"/>
                        </a:lnTo>
                        <a:lnTo>
                          <a:pt x="618" y="190"/>
                        </a:lnTo>
                        <a:lnTo>
                          <a:pt x="615" y="182"/>
                        </a:lnTo>
                        <a:lnTo>
                          <a:pt x="609" y="177"/>
                        </a:lnTo>
                        <a:lnTo>
                          <a:pt x="597" y="178"/>
                        </a:lnTo>
                        <a:lnTo>
                          <a:pt x="586" y="182"/>
                        </a:lnTo>
                        <a:lnTo>
                          <a:pt x="574" y="188"/>
                        </a:lnTo>
                        <a:lnTo>
                          <a:pt x="563" y="196"/>
                        </a:lnTo>
                        <a:lnTo>
                          <a:pt x="551" y="203"/>
                        </a:lnTo>
                        <a:lnTo>
                          <a:pt x="540" y="209"/>
                        </a:lnTo>
                        <a:lnTo>
                          <a:pt x="528" y="215"/>
                        </a:lnTo>
                        <a:lnTo>
                          <a:pt x="517" y="215"/>
                        </a:lnTo>
                        <a:lnTo>
                          <a:pt x="526" y="203"/>
                        </a:lnTo>
                        <a:lnTo>
                          <a:pt x="532" y="190"/>
                        </a:lnTo>
                        <a:lnTo>
                          <a:pt x="538" y="175"/>
                        </a:lnTo>
                        <a:lnTo>
                          <a:pt x="542" y="157"/>
                        </a:lnTo>
                        <a:lnTo>
                          <a:pt x="545" y="142"/>
                        </a:lnTo>
                        <a:lnTo>
                          <a:pt x="547" y="125"/>
                        </a:lnTo>
                        <a:lnTo>
                          <a:pt x="547" y="106"/>
                        </a:lnTo>
                        <a:lnTo>
                          <a:pt x="547" y="88"/>
                        </a:lnTo>
                        <a:lnTo>
                          <a:pt x="524" y="56"/>
                        </a:lnTo>
                        <a:lnTo>
                          <a:pt x="451" y="56"/>
                        </a:lnTo>
                        <a:lnTo>
                          <a:pt x="444" y="48"/>
                        </a:lnTo>
                        <a:lnTo>
                          <a:pt x="436" y="38"/>
                        </a:lnTo>
                        <a:lnTo>
                          <a:pt x="426" y="29"/>
                        </a:lnTo>
                        <a:lnTo>
                          <a:pt x="417" y="19"/>
                        </a:lnTo>
                        <a:lnTo>
                          <a:pt x="407" y="11"/>
                        </a:lnTo>
                        <a:lnTo>
                          <a:pt x="398" y="6"/>
                        </a:lnTo>
                        <a:lnTo>
                          <a:pt x="386" y="2"/>
                        </a:lnTo>
                        <a:lnTo>
                          <a:pt x="376" y="0"/>
                        </a:lnTo>
                        <a:lnTo>
                          <a:pt x="371" y="2"/>
                        </a:lnTo>
                        <a:lnTo>
                          <a:pt x="365" y="6"/>
                        </a:lnTo>
                        <a:lnTo>
                          <a:pt x="361" y="10"/>
                        </a:lnTo>
                        <a:lnTo>
                          <a:pt x="355" y="15"/>
                        </a:lnTo>
                        <a:lnTo>
                          <a:pt x="348" y="29"/>
                        </a:lnTo>
                        <a:lnTo>
                          <a:pt x="342" y="42"/>
                        </a:lnTo>
                        <a:lnTo>
                          <a:pt x="336" y="56"/>
                        </a:lnTo>
                        <a:lnTo>
                          <a:pt x="329" y="69"/>
                        </a:lnTo>
                        <a:lnTo>
                          <a:pt x="321" y="81"/>
                        </a:lnTo>
                        <a:lnTo>
                          <a:pt x="311" y="88"/>
                        </a:lnTo>
                        <a:lnTo>
                          <a:pt x="296" y="92"/>
                        </a:lnTo>
                        <a:lnTo>
                          <a:pt x="282" y="92"/>
                        </a:lnTo>
                        <a:lnTo>
                          <a:pt x="267" y="90"/>
                        </a:lnTo>
                        <a:lnTo>
                          <a:pt x="254" y="86"/>
                        </a:lnTo>
                        <a:lnTo>
                          <a:pt x="238" y="84"/>
                        </a:lnTo>
                        <a:lnTo>
                          <a:pt x="225" y="81"/>
                        </a:lnTo>
                        <a:lnTo>
                          <a:pt x="213" y="79"/>
                        </a:lnTo>
                        <a:lnTo>
                          <a:pt x="200" y="81"/>
                        </a:lnTo>
                        <a:lnTo>
                          <a:pt x="190" y="84"/>
                        </a:lnTo>
                        <a:lnTo>
                          <a:pt x="181" y="90"/>
                        </a:lnTo>
                        <a:lnTo>
                          <a:pt x="173" y="100"/>
                        </a:lnTo>
                        <a:lnTo>
                          <a:pt x="163" y="111"/>
                        </a:lnTo>
                        <a:lnTo>
                          <a:pt x="156" y="125"/>
                        </a:lnTo>
                        <a:lnTo>
                          <a:pt x="148" y="140"/>
                        </a:lnTo>
                        <a:lnTo>
                          <a:pt x="142" y="155"/>
                        </a:lnTo>
                        <a:lnTo>
                          <a:pt x="135" y="175"/>
                        </a:lnTo>
                        <a:lnTo>
                          <a:pt x="123" y="209"/>
                        </a:lnTo>
                        <a:lnTo>
                          <a:pt x="114" y="246"/>
                        </a:lnTo>
                        <a:lnTo>
                          <a:pt x="104" y="278"/>
                        </a:lnTo>
                        <a:lnTo>
                          <a:pt x="98" y="303"/>
                        </a:lnTo>
                        <a:lnTo>
                          <a:pt x="94" y="301"/>
                        </a:lnTo>
                        <a:lnTo>
                          <a:pt x="92" y="301"/>
                        </a:lnTo>
                        <a:lnTo>
                          <a:pt x="90" y="298"/>
                        </a:lnTo>
                        <a:lnTo>
                          <a:pt x="89" y="296"/>
                        </a:lnTo>
                        <a:lnTo>
                          <a:pt x="85" y="292"/>
                        </a:lnTo>
                        <a:lnTo>
                          <a:pt x="83" y="290"/>
                        </a:lnTo>
                        <a:lnTo>
                          <a:pt x="81" y="288"/>
                        </a:lnTo>
                        <a:lnTo>
                          <a:pt x="79" y="288"/>
                        </a:lnTo>
                        <a:lnTo>
                          <a:pt x="71" y="301"/>
                        </a:lnTo>
                        <a:lnTo>
                          <a:pt x="64" y="317"/>
                        </a:lnTo>
                        <a:lnTo>
                          <a:pt x="60" y="336"/>
                        </a:lnTo>
                        <a:lnTo>
                          <a:pt x="58" y="355"/>
                        </a:lnTo>
                        <a:lnTo>
                          <a:pt x="56" y="376"/>
                        </a:lnTo>
                        <a:lnTo>
                          <a:pt x="54" y="395"/>
                        </a:lnTo>
                        <a:lnTo>
                          <a:pt x="54" y="415"/>
                        </a:lnTo>
                        <a:lnTo>
                          <a:pt x="54" y="430"/>
                        </a:lnTo>
                        <a:lnTo>
                          <a:pt x="90" y="478"/>
                        </a:lnTo>
                        <a:lnTo>
                          <a:pt x="0" y="618"/>
                        </a:lnTo>
                        <a:lnTo>
                          <a:pt x="44" y="624"/>
                        </a:lnTo>
                        <a:lnTo>
                          <a:pt x="89" y="628"/>
                        </a:lnTo>
                        <a:lnTo>
                          <a:pt x="135" y="633"/>
                        </a:lnTo>
                        <a:lnTo>
                          <a:pt x="179" y="641"/>
                        </a:lnTo>
                        <a:lnTo>
                          <a:pt x="202" y="647"/>
                        </a:lnTo>
                        <a:lnTo>
                          <a:pt x="225" y="653"/>
                        </a:lnTo>
                        <a:lnTo>
                          <a:pt x="248" y="658"/>
                        </a:lnTo>
                        <a:lnTo>
                          <a:pt x="269" y="666"/>
                        </a:lnTo>
                        <a:lnTo>
                          <a:pt x="290" y="676"/>
                        </a:lnTo>
                        <a:lnTo>
                          <a:pt x="311" y="685"/>
                        </a:lnTo>
                        <a:lnTo>
                          <a:pt x="332" y="697"/>
                        </a:lnTo>
                        <a:lnTo>
                          <a:pt x="352" y="710"/>
                        </a:lnTo>
                        <a:close/>
                      </a:path>
                    </a:pathLst>
                  </a:custGeom>
                  <a:solidFill>
                    <a:srgbClr val="EEEDD5"/>
                  </a:solidFill>
                  <a:ln w="9525" cap="rnd" cmpd="sng">
                    <a:solidFill>
                      <a:srgbClr val="969696"/>
                    </a:solidFill>
                    <a:prstDash val="solid"/>
                    <a:round/>
                    <a:headEnd type="none" w="med" len="med"/>
                    <a:tailEnd type="none" w="med" len="med"/>
                  </a:ln>
                </p:spPr>
                <p:txBody>
                  <a:bodyPr/>
                  <a:lstStyle/>
                  <a:p>
                    <a:endParaRPr lang="en-CA"/>
                  </a:p>
                </p:txBody>
              </p:sp>
              <p:sp>
                <p:nvSpPr>
                  <p:cNvPr id="71" name="Freeform 289">
                    <a:extLst>
                      <a:ext uri="{FF2B5EF4-FFF2-40B4-BE49-F238E27FC236}">
                        <a16:creationId xmlns:a16="http://schemas.microsoft.com/office/drawing/2014/main" id="{1F102853-57E9-79E2-A887-A3A6F73FED07}"/>
                      </a:ext>
                    </a:extLst>
                  </p:cNvPr>
                  <p:cNvSpPr>
                    <a:spLocks/>
                  </p:cNvSpPr>
                  <p:nvPr/>
                </p:nvSpPr>
                <p:spPr bwMode="auto">
                  <a:xfrm>
                    <a:off x="795" y="2022"/>
                    <a:ext cx="211" cy="165"/>
                  </a:xfrm>
                  <a:custGeom>
                    <a:avLst/>
                    <a:gdLst>
                      <a:gd name="T0" fmla="*/ 54 w 574"/>
                      <a:gd name="T1" fmla="*/ 4 h 447"/>
                      <a:gd name="T2" fmla="*/ 61 w 574"/>
                      <a:gd name="T3" fmla="*/ 9 h 447"/>
                      <a:gd name="T4" fmla="*/ 67 w 574"/>
                      <a:gd name="T5" fmla="*/ 14 h 447"/>
                      <a:gd name="T6" fmla="*/ 71 w 574"/>
                      <a:gd name="T7" fmla="*/ 18 h 447"/>
                      <a:gd name="T8" fmla="*/ 71 w 574"/>
                      <a:gd name="T9" fmla="*/ 23 h 447"/>
                      <a:gd name="T10" fmla="*/ 74 w 574"/>
                      <a:gd name="T11" fmla="*/ 24 h 447"/>
                      <a:gd name="T12" fmla="*/ 76 w 574"/>
                      <a:gd name="T13" fmla="*/ 27 h 447"/>
                      <a:gd name="T14" fmla="*/ 77 w 574"/>
                      <a:gd name="T15" fmla="*/ 30 h 447"/>
                      <a:gd name="T16" fmla="*/ 76 w 574"/>
                      <a:gd name="T17" fmla="*/ 32 h 447"/>
                      <a:gd name="T18" fmla="*/ 75 w 574"/>
                      <a:gd name="T19" fmla="*/ 35 h 447"/>
                      <a:gd name="T20" fmla="*/ 72 w 574"/>
                      <a:gd name="T21" fmla="*/ 35 h 447"/>
                      <a:gd name="T22" fmla="*/ 67 w 574"/>
                      <a:gd name="T23" fmla="*/ 33 h 447"/>
                      <a:gd name="T24" fmla="*/ 59 w 574"/>
                      <a:gd name="T25" fmla="*/ 26 h 447"/>
                      <a:gd name="T26" fmla="*/ 57 w 574"/>
                      <a:gd name="T27" fmla="*/ 21 h 447"/>
                      <a:gd name="T28" fmla="*/ 51 w 574"/>
                      <a:gd name="T29" fmla="*/ 24 h 447"/>
                      <a:gd name="T30" fmla="*/ 45 w 574"/>
                      <a:gd name="T31" fmla="*/ 24 h 447"/>
                      <a:gd name="T32" fmla="*/ 43 w 574"/>
                      <a:gd name="T33" fmla="*/ 23 h 447"/>
                      <a:gd name="T34" fmla="*/ 42 w 574"/>
                      <a:gd name="T35" fmla="*/ 23 h 447"/>
                      <a:gd name="T36" fmla="*/ 42 w 574"/>
                      <a:gd name="T37" fmla="*/ 24 h 447"/>
                      <a:gd name="T38" fmla="*/ 41 w 574"/>
                      <a:gd name="T39" fmla="*/ 25 h 447"/>
                      <a:gd name="T40" fmla="*/ 40 w 574"/>
                      <a:gd name="T41" fmla="*/ 25 h 447"/>
                      <a:gd name="T42" fmla="*/ 39 w 574"/>
                      <a:gd name="T43" fmla="*/ 24 h 447"/>
                      <a:gd name="T44" fmla="*/ 38 w 574"/>
                      <a:gd name="T45" fmla="*/ 24 h 447"/>
                      <a:gd name="T46" fmla="*/ 35 w 574"/>
                      <a:gd name="T47" fmla="*/ 25 h 447"/>
                      <a:gd name="T48" fmla="*/ 32 w 574"/>
                      <a:gd name="T49" fmla="*/ 26 h 447"/>
                      <a:gd name="T50" fmla="*/ 29 w 574"/>
                      <a:gd name="T51" fmla="*/ 29 h 447"/>
                      <a:gd name="T52" fmla="*/ 25 w 574"/>
                      <a:gd name="T53" fmla="*/ 32 h 447"/>
                      <a:gd name="T54" fmla="*/ 23 w 574"/>
                      <a:gd name="T55" fmla="*/ 37 h 447"/>
                      <a:gd name="T56" fmla="*/ 25 w 574"/>
                      <a:gd name="T57" fmla="*/ 42 h 447"/>
                      <a:gd name="T58" fmla="*/ 29 w 574"/>
                      <a:gd name="T59" fmla="*/ 45 h 447"/>
                      <a:gd name="T60" fmla="*/ 33 w 574"/>
                      <a:gd name="T61" fmla="*/ 46 h 447"/>
                      <a:gd name="T62" fmla="*/ 36 w 574"/>
                      <a:gd name="T63" fmla="*/ 44 h 447"/>
                      <a:gd name="T64" fmla="*/ 43 w 574"/>
                      <a:gd name="T65" fmla="*/ 44 h 447"/>
                      <a:gd name="T66" fmla="*/ 50 w 574"/>
                      <a:gd name="T67" fmla="*/ 47 h 447"/>
                      <a:gd name="T68" fmla="*/ 51 w 574"/>
                      <a:gd name="T69" fmla="*/ 51 h 447"/>
                      <a:gd name="T70" fmla="*/ 48 w 574"/>
                      <a:gd name="T71" fmla="*/ 55 h 447"/>
                      <a:gd name="T72" fmla="*/ 44 w 574"/>
                      <a:gd name="T73" fmla="*/ 58 h 447"/>
                      <a:gd name="T74" fmla="*/ 39 w 574"/>
                      <a:gd name="T75" fmla="*/ 60 h 447"/>
                      <a:gd name="T76" fmla="*/ 26 w 574"/>
                      <a:gd name="T77" fmla="*/ 61 h 447"/>
                      <a:gd name="T78" fmla="*/ 12 w 574"/>
                      <a:gd name="T79" fmla="*/ 59 h 447"/>
                      <a:gd name="T80" fmla="*/ 7 w 574"/>
                      <a:gd name="T81" fmla="*/ 57 h 447"/>
                      <a:gd name="T82" fmla="*/ 7 w 574"/>
                      <a:gd name="T83" fmla="*/ 49 h 447"/>
                      <a:gd name="T84" fmla="*/ 5 w 574"/>
                      <a:gd name="T85" fmla="*/ 34 h 447"/>
                      <a:gd name="T86" fmla="*/ 2 w 574"/>
                      <a:gd name="T87" fmla="*/ 17 h 447"/>
                      <a:gd name="T88" fmla="*/ 0 w 574"/>
                      <a:gd name="T89" fmla="*/ 10 h 447"/>
                      <a:gd name="T90" fmla="*/ 2 w 574"/>
                      <a:gd name="T91" fmla="*/ 11 h 447"/>
                      <a:gd name="T92" fmla="*/ 8 w 574"/>
                      <a:gd name="T93" fmla="*/ 11 h 447"/>
                      <a:gd name="T94" fmla="*/ 16 w 574"/>
                      <a:gd name="T95" fmla="*/ 9 h 447"/>
                      <a:gd name="T96" fmla="*/ 31 w 574"/>
                      <a:gd name="T97" fmla="*/ 4 h 447"/>
                      <a:gd name="T98" fmla="*/ 38 w 574"/>
                      <a:gd name="T99" fmla="*/ 2 h 447"/>
                      <a:gd name="T100" fmla="*/ 46 w 574"/>
                      <a:gd name="T101" fmla="*/ 0 h 447"/>
                      <a:gd name="T102" fmla="*/ 50 w 574"/>
                      <a:gd name="T103" fmla="*/ 1 h 4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4"/>
                      <a:gd name="T157" fmla="*/ 0 h 447"/>
                      <a:gd name="T158" fmla="*/ 574 w 574"/>
                      <a:gd name="T159" fmla="*/ 447 h 4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4" h="447">
                        <a:moveTo>
                          <a:pt x="384" y="15"/>
                        </a:moveTo>
                        <a:lnTo>
                          <a:pt x="392" y="25"/>
                        </a:lnTo>
                        <a:lnTo>
                          <a:pt x="399" y="32"/>
                        </a:lnTo>
                        <a:lnTo>
                          <a:pt x="411" y="40"/>
                        </a:lnTo>
                        <a:lnTo>
                          <a:pt x="422" y="50"/>
                        </a:lnTo>
                        <a:lnTo>
                          <a:pt x="449" y="67"/>
                        </a:lnTo>
                        <a:lnTo>
                          <a:pt x="476" y="86"/>
                        </a:lnTo>
                        <a:lnTo>
                          <a:pt x="488" y="96"/>
                        </a:lnTo>
                        <a:lnTo>
                          <a:pt x="499" y="105"/>
                        </a:lnTo>
                        <a:lnTo>
                          <a:pt x="509" y="115"/>
                        </a:lnTo>
                        <a:lnTo>
                          <a:pt x="518" y="124"/>
                        </a:lnTo>
                        <a:lnTo>
                          <a:pt x="524" y="136"/>
                        </a:lnTo>
                        <a:lnTo>
                          <a:pt x="528" y="146"/>
                        </a:lnTo>
                        <a:lnTo>
                          <a:pt x="528" y="157"/>
                        </a:lnTo>
                        <a:lnTo>
                          <a:pt x="526" y="169"/>
                        </a:lnTo>
                        <a:lnTo>
                          <a:pt x="530" y="169"/>
                        </a:lnTo>
                        <a:lnTo>
                          <a:pt x="536" y="171"/>
                        </a:lnTo>
                        <a:lnTo>
                          <a:pt x="543" y="176"/>
                        </a:lnTo>
                        <a:lnTo>
                          <a:pt x="549" y="184"/>
                        </a:lnTo>
                        <a:lnTo>
                          <a:pt x="557" y="194"/>
                        </a:lnTo>
                        <a:lnTo>
                          <a:pt x="563" y="201"/>
                        </a:lnTo>
                        <a:lnTo>
                          <a:pt x="568" y="211"/>
                        </a:lnTo>
                        <a:lnTo>
                          <a:pt x="574" y="217"/>
                        </a:lnTo>
                        <a:lnTo>
                          <a:pt x="572" y="220"/>
                        </a:lnTo>
                        <a:lnTo>
                          <a:pt x="568" y="226"/>
                        </a:lnTo>
                        <a:lnTo>
                          <a:pt x="565" y="232"/>
                        </a:lnTo>
                        <a:lnTo>
                          <a:pt x="561" y="238"/>
                        </a:lnTo>
                        <a:lnTo>
                          <a:pt x="557" y="245"/>
                        </a:lnTo>
                        <a:lnTo>
                          <a:pt x="553" y="251"/>
                        </a:lnTo>
                        <a:lnTo>
                          <a:pt x="551" y="259"/>
                        </a:lnTo>
                        <a:lnTo>
                          <a:pt x="549" y="265"/>
                        </a:lnTo>
                        <a:lnTo>
                          <a:pt x="543" y="265"/>
                        </a:lnTo>
                        <a:lnTo>
                          <a:pt x="536" y="261"/>
                        </a:lnTo>
                        <a:lnTo>
                          <a:pt x="528" y="257"/>
                        </a:lnTo>
                        <a:lnTo>
                          <a:pt x="518" y="251"/>
                        </a:lnTo>
                        <a:lnTo>
                          <a:pt x="499" y="240"/>
                        </a:lnTo>
                        <a:lnTo>
                          <a:pt x="478" y="222"/>
                        </a:lnTo>
                        <a:lnTo>
                          <a:pt x="457" y="207"/>
                        </a:lnTo>
                        <a:lnTo>
                          <a:pt x="438" y="192"/>
                        </a:lnTo>
                        <a:lnTo>
                          <a:pt x="421" y="178"/>
                        </a:lnTo>
                        <a:lnTo>
                          <a:pt x="409" y="169"/>
                        </a:lnTo>
                        <a:lnTo>
                          <a:pt x="422" y="153"/>
                        </a:lnTo>
                        <a:lnTo>
                          <a:pt x="409" y="163"/>
                        </a:lnTo>
                        <a:lnTo>
                          <a:pt x="396" y="169"/>
                        </a:lnTo>
                        <a:lnTo>
                          <a:pt x="380" y="174"/>
                        </a:lnTo>
                        <a:lnTo>
                          <a:pt x="365" y="178"/>
                        </a:lnTo>
                        <a:lnTo>
                          <a:pt x="350" y="180"/>
                        </a:lnTo>
                        <a:lnTo>
                          <a:pt x="334" y="176"/>
                        </a:lnTo>
                        <a:lnTo>
                          <a:pt x="328" y="174"/>
                        </a:lnTo>
                        <a:lnTo>
                          <a:pt x="323" y="171"/>
                        </a:lnTo>
                        <a:lnTo>
                          <a:pt x="317" y="167"/>
                        </a:lnTo>
                        <a:lnTo>
                          <a:pt x="311" y="161"/>
                        </a:lnTo>
                        <a:lnTo>
                          <a:pt x="311" y="165"/>
                        </a:lnTo>
                        <a:lnTo>
                          <a:pt x="311" y="167"/>
                        </a:lnTo>
                        <a:lnTo>
                          <a:pt x="309" y="171"/>
                        </a:lnTo>
                        <a:lnTo>
                          <a:pt x="309" y="172"/>
                        </a:lnTo>
                        <a:lnTo>
                          <a:pt x="307" y="176"/>
                        </a:lnTo>
                        <a:lnTo>
                          <a:pt x="307" y="178"/>
                        </a:lnTo>
                        <a:lnTo>
                          <a:pt x="305" y="182"/>
                        </a:lnTo>
                        <a:lnTo>
                          <a:pt x="305" y="186"/>
                        </a:lnTo>
                        <a:lnTo>
                          <a:pt x="303" y="184"/>
                        </a:lnTo>
                        <a:lnTo>
                          <a:pt x="302" y="184"/>
                        </a:lnTo>
                        <a:lnTo>
                          <a:pt x="300" y="182"/>
                        </a:lnTo>
                        <a:lnTo>
                          <a:pt x="296" y="182"/>
                        </a:lnTo>
                        <a:lnTo>
                          <a:pt x="294" y="180"/>
                        </a:lnTo>
                        <a:lnTo>
                          <a:pt x="292" y="178"/>
                        </a:lnTo>
                        <a:lnTo>
                          <a:pt x="290" y="178"/>
                        </a:lnTo>
                        <a:lnTo>
                          <a:pt x="288" y="176"/>
                        </a:lnTo>
                        <a:lnTo>
                          <a:pt x="280" y="178"/>
                        </a:lnTo>
                        <a:lnTo>
                          <a:pt x="273" y="180"/>
                        </a:lnTo>
                        <a:lnTo>
                          <a:pt x="267" y="182"/>
                        </a:lnTo>
                        <a:lnTo>
                          <a:pt x="259" y="186"/>
                        </a:lnTo>
                        <a:lnTo>
                          <a:pt x="254" y="188"/>
                        </a:lnTo>
                        <a:lnTo>
                          <a:pt x="246" y="192"/>
                        </a:lnTo>
                        <a:lnTo>
                          <a:pt x="240" y="192"/>
                        </a:lnTo>
                        <a:lnTo>
                          <a:pt x="232" y="194"/>
                        </a:lnTo>
                        <a:lnTo>
                          <a:pt x="225" y="201"/>
                        </a:lnTo>
                        <a:lnTo>
                          <a:pt x="215" y="211"/>
                        </a:lnTo>
                        <a:lnTo>
                          <a:pt x="208" y="219"/>
                        </a:lnTo>
                        <a:lnTo>
                          <a:pt x="198" y="226"/>
                        </a:lnTo>
                        <a:lnTo>
                          <a:pt x="188" y="236"/>
                        </a:lnTo>
                        <a:lnTo>
                          <a:pt x="181" y="247"/>
                        </a:lnTo>
                        <a:lnTo>
                          <a:pt x="175" y="259"/>
                        </a:lnTo>
                        <a:lnTo>
                          <a:pt x="171" y="272"/>
                        </a:lnTo>
                        <a:lnTo>
                          <a:pt x="171" y="288"/>
                        </a:lnTo>
                        <a:lnTo>
                          <a:pt x="175" y="297"/>
                        </a:lnTo>
                        <a:lnTo>
                          <a:pt x="184" y="307"/>
                        </a:lnTo>
                        <a:lnTo>
                          <a:pt x="194" y="315"/>
                        </a:lnTo>
                        <a:lnTo>
                          <a:pt x="206" y="322"/>
                        </a:lnTo>
                        <a:lnTo>
                          <a:pt x="217" y="328"/>
                        </a:lnTo>
                        <a:lnTo>
                          <a:pt x="229" y="332"/>
                        </a:lnTo>
                        <a:lnTo>
                          <a:pt x="238" y="336"/>
                        </a:lnTo>
                        <a:lnTo>
                          <a:pt x="244" y="338"/>
                        </a:lnTo>
                        <a:lnTo>
                          <a:pt x="252" y="330"/>
                        </a:lnTo>
                        <a:lnTo>
                          <a:pt x="257" y="326"/>
                        </a:lnTo>
                        <a:lnTo>
                          <a:pt x="267" y="322"/>
                        </a:lnTo>
                        <a:lnTo>
                          <a:pt x="275" y="320"/>
                        </a:lnTo>
                        <a:lnTo>
                          <a:pt x="294" y="320"/>
                        </a:lnTo>
                        <a:lnTo>
                          <a:pt x="315" y="324"/>
                        </a:lnTo>
                        <a:lnTo>
                          <a:pt x="334" y="330"/>
                        </a:lnTo>
                        <a:lnTo>
                          <a:pt x="353" y="338"/>
                        </a:lnTo>
                        <a:lnTo>
                          <a:pt x="371" y="345"/>
                        </a:lnTo>
                        <a:lnTo>
                          <a:pt x="384" y="353"/>
                        </a:lnTo>
                        <a:lnTo>
                          <a:pt x="382" y="364"/>
                        </a:lnTo>
                        <a:lnTo>
                          <a:pt x="378" y="376"/>
                        </a:lnTo>
                        <a:lnTo>
                          <a:pt x="373" y="387"/>
                        </a:lnTo>
                        <a:lnTo>
                          <a:pt x="365" y="397"/>
                        </a:lnTo>
                        <a:lnTo>
                          <a:pt x="355" y="407"/>
                        </a:lnTo>
                        <a:lnTo>
                          <a:pt x="346" y="414"/>
                        </a:lnTo>
                        <a:lnTo>
                          <a:pt x="338" y="420"/>
                        </a:lnTo>
                        <a:lnTo>
                          <a:pt x="330" y="424"/>
                        </a:lnTo>
                        <a:lnTo>
                          <a:pt x="317" y="430"/>
                        </a:lnTo>
                        <a:lnTo>
                          <a:pt x="303" y="435"/>
                        </a:lnTo>
                        <a:lnTo>
                          <a:pt x="286" y="439"/>
                        </a:lnTo>
                        <a:lnTo>
                          <a:pt x="269" y="441"/>
                        </a:lnTo>
                        <a:lnTo>
                          <a:pt x="231" y="447"/>
                        </a:lnTo>
                        <a:lnTo>
                          <a:pt x="190" y="447"/>
                        </a:lnTo>
                        <a:lnTo>
                          <a:pt x="148" y="445"/>
                        </a:lnTo>
                        <a:lnTo>
                          <a:pt x="110" y="439"/>
                        </a:lnTo>
                        <a:lnTo>
                          <a:pt x="92" y="434"/>
                        </a:lnTo>
                        <a:lnTo>
                          <a:pt x="77" y="430"/>
                        </a:lnTo>
                        <a:lnTo>
                          <a:pt x="62" y="424"/>
                        </a:lnTo>
                        <a:lnTo>
                          <a:pt x="50" y="416"/>
                        </a:lnTo>
                        <a:lnTo>
                          <a:pt x="52" y="397"/>
                        </a:lnTo>
                        <a:lnTo>
                          <a:pt x="52" y="378"/>
                        </a:lnTo>
                        <a:lnTo>
                          <a:pt x="52" y="359"/>
                        </a:lnTo>
                        <a:lnTo>
                          <a:pt x="52" y="338"/>
                        </a:lnTo>
                        <a:lnTo>
                          <a:pt x="46" y="295"/>
                        </a:lnTo>
                        <a:lnTo>
                          <a:pt x="37" y="251"/>
                        </a:lnTo>
                        <a:lnTo>
                          <a:pt x="29" y="207"/>
                        </a:lnTo>
                        <a:lnTo>
                          <a:pt x="21" y="165"/>
                        </a:lnTo>
                        <a:lnTo>
                          <a:pt x="16" y="123"/>
                        </a:lnTo>
                        <a:lnTo>
                          <a:pt x="12" y="82"/>
                        </a:lnTo>
                        <a:lnTo>
                          <a:pt x="0" y="67"/>
                        </a:lnTo>
                        <a:lnTo>
                          <a:pt x="2" y="71"/>
                        </a:lnTo>
                        <a:lnTo>
                          <a:pt x="4" y="73"/>
                        </a:lnTo>
                        <a:lnTo>
                          <a:pt x="8" y="76"/>
                        </a:lnTo>
                        <a:lnTo>
                          <a:pt x="14" y="78"/>
                        </a:lnTo>
                        <a:lnTo>
                          <a:pt x="25" y="80"/>
                        </a:lnTo>
                        <a:lnTo>
                          <a:pt x="39" y="80"/>
                        </a:lnTo>
                        <a:lnTo>
                          <a:pt x="56" y="80"/>
                        </a:lnTo>
                        <a:lnTo>
                          <a:pt x="75" y="76"/>
                        </a:lnTo>
                        <a:lnTo>
                          <a:pt x="96" y="73"/>
                        </a:lnTo>
                        <a:lnTo>
                          <a:pt x="117" y="67"/>
                        </a:lnTo>
                        <a:lnTo>
                          <a:pt x="158" y="55"/>
                        </a:lnTo>
                        <a:lnTo>
                          <a:pt x="198" y="42"/>
                        </a:lnTo>
                        <a:lnTo>
                          <a:pt x="231" y="32"/>
                        </a:lnTo>
                        <a:lnTo>
                          <a:pt x="250" y="27"/>
                        </a:lnTo>
                        <a:lnTo>
                          <a:pt x="265" y="21"/>
                        </a:lnTo>
                        <a:lnTo>
                          <a:pt x="282" y="15"/>
                        </a:lnTo>
                        <a:lnTo>
                          <a:pt x="300" y="9"/>
                        </a:lnTo>
                        <a:lnTo>
                          <a:pt x="317" y="4"/>
                        </a:lnTo>
                        <a:lnTo>
                          <a:pt x="336" y="0"/>
                        </a:lnTo>
                        <a:lnTo>
                          <a:pt x="353" y="0"/>
                        </a:lnTo>
                        <a:lnTo>
                          <a:pt x="361" y="2"/>
                        </a:lnTo>
                        <a:lnTo>
                          <a:pt x="371" y="5"/>
                        </a:lnTo>
                        <a:lnTo>
                          <a:pt x="378" y="9"/>
                        </a:lnTo>
                        <a:lnTo>
                          <a:pt x="384" y="15"/>
                        </a:lnTo>
                        <a:close/>
                      </a:path>
                    </a:pathLst>
                  </a:custGeom>
                  <a:solidFill>
                    <a:srgbClr val="EEEDD5"/>
                  </a:solidFill>
                  <a:ln w="9525" cap="rnd" cmpd="sng">
                    <a:solidFill>
                      <a:srgbClr val="969696"/>
                    </a:solidFill>
                    <a:prstDash val="solid"/>
                    <a:round/>
                    <a:headEnd type="none" w="med" len="med"/>
                    <a:tailEnd type="none" w="med" len="med"/>
                  </a:ln>
                </p:spPr>
                <p:txBody>
                  <a:bodyPr/>
                  <a:lstStyle/>
                  <a:p>
                    <a:endParaRPr lang="en-CA"/>
                  </a:p>
                </p:txBody>
              </p:sp>
              <p:sp>
                <p:nvSpPr>
                  <p:cNvPr id="72" name="Freeform 290">
                    <a:extLst>
                      <a:ext uri="{FF2B5EF4-FFF2-40B4-BE49-F238E27FC236}">
                        <a16:creationId xmlns:a16="http://schemas.microsoft.com/office/drawing/2014/main" id="{F92C9116-3AF9-AA2B-BB95-D19B2DD334F8}"/>
                      </a:ext>
                    </a:extLst>
                  </p:cNvPr>
                  <p:cNvSpPr>
                    <a:spLocks/>
                  </p:cNvSpPr>
                  <p:nvPr/>
                </p:nvSpPr>
                <p:spPr bwMode="auto">
                  <a:xfrm>
                    <a:off x="541" y="1255"/>
                    <a:ext cx="432" cy="539"/>
                  </a:xfrm>
                  <a:custGeom>
                    <a:avLst/>
                    <a:gdLst>
                      <a:gd name="T0" fmla="*/ 144 w 1165"/>
                      <a:gd name="T1" fmla="*/ 50 h 1455"/>
                      <a:gd name="T2" fmla="*/ 146 w 1165"/>
                      <a:gd name="T3" fmla="*/ 52 h 1455"/>
                      <a:gd name="T4" fmla="*/ 147 w 1165"/>
                      <a:gd name="T5" fmla="*/ 60 h 1455"/>
                      <a:gd name="T6" fmla="*/ 152 w 1165"/>
                      <a:gd name="T7" fmla="*/ 80 h 1455"/>
                      <a:gd name="T8" fmla="*/ 155 w 1165"/>
                      <a:gd name="T9" fmla="*/ 94 h 1455"/>
                      <a:gd name="T10" fmla="*/ 152 w 1165"/>
                      <a:gd name="T11" fmla="*/ 111 h 1455"/>
                      <a:gd name="T12" fmla="*/ 157 w 1165"/>
                      <a:gd name="T13" fmla="*/ 122 h 1455"/>
                      <a:gd name="T14" fmla="*/ 160 w 1165"/>
                      <a:gd name="T15" fmla="*/ 132 h 1455"/>
                      <a:gd name="T16" fmla="*/ 158 w 1165"/>
                      <a:gd name="T17" fmla="*/ 136 h 1455"/>
                      <a:gd name="T18" fmla="*/ 154 w 1165"/>
                      <a:gd name="T19" fmla="*/ 137 h 1455"/>
                      <a:gd name="T20" fmla="*/ 148 w 1165"/>
                      <a:gd name="T21" fmla="*/ 137 h 1455"/>
                      <a:gd name="T22" fmla="*/ 145 w 1165"/>
                      <a:gd name="T23" fmla="*/ 139 h 1455"/>
                      <a:gd name="T24" fmla="*/ 148 w 1165"/>
                      <a:gd name="T25" fmla="*/ 150 h 1455"/>
                      <a:gd name="T26" fmla="*/ 144 w 1165"/>
                      <a:gd name="T27" fmla="*/ 150 h 1455"/>
                      <a:gd name="T28" fmla="*/ 140 w 1165"/>
                      <a:gd name="T29" fmla="*/ 151 h 1455"/>
                      <a:gd name="T30" fmla="*/ 140 w 1165"/>
                      <a:gd name="T31" fmla="*/ 156 h 1455"/>
                      <a:gd name="T32" fmla="*/ 144 w 1165"/>
                      <a:gd name="T33" fmla="*/ 160 h 1455"/>
                      <a:gd name="T34" fmla="*/ 143 w 1165"/>
                      <a:gd name="T35" fmla="*/ 164 h 1455"/>
                      <a:gd name="T36" fmla="*/ 139 w 1165"/>
                      <a:gd name="T37" fmla="*/ 167 h 1455"/>
                      <a:gd name="T38" fmla="*/ 140 w 1165"/>
                      <a:gd name="T39" fmla="*/ 181 h 1455"/>
                      <a:gd name="T40" fmla="*/ 133 w 1165"/>
                      <a:gd name="T41" fmla="*/ 186 h 1455"/>
                      <a:gd name="T42" fmla="*/ 124 w 1165"/>
                      <a:gd name="T43" fmla="*/ 188 h 1455"/>
                      <a:gd name="T44" fmla="*/ 108 w 1165"/>
                      <a:gd name="T45" fmla="*/ 187 h 1455"/>
                      <a:gd name="T46" fmla="*/ 94 w 1165"/>
                      <a:gd name="T47" fmla="*/ 189 h 1455"/>
                      <a:gd name="T48" fmla="*/ 88 w 1165"/>
                      <a:gd name="T49" fmla="*/ 194 h 1455"/>
                      <a:gd name="T50" fmla="*/ 82 w 1165"/>
                      <a:gd name="T51" fmla="*/ 199 h 1455"/>
                      <a:gd name="T52" fmla="*/ 75 w 1165"/>
                      <a:gd name="T53" fmla="*/ 193 h 1455"/>
                      <a:gd name="T54" fmla="*/ 63 w 1165"/>
                      <a:gd name="T55" fmla="*/ 179 h 1455"/>
                      <a:gd name="T56" fmla="*/ 50 w 1165"/>
                      <a:gd name="T57" fmla="*/ 169 h 1455"/>
                      <a:gd name="T58" fmla="*/ 29 w 1165"/>
                      <a:gd name="T59" fmla="*/ 149 h 1455"/>
                      <a:gd name="T60" fmla="*/ 16 w 1165"/>
                      <a:gd name="T61" fmla="*/ 139 h 1455"/>
                      <a:gd name="T62" fmla="*/ 8 w 1165"/>
                      <a:gd name="T63" fmla="*/ 137 h 1455"/>
                      <a:gd name="T64" fmla="*/ 2 w 1165"/>
                      <a:gd name="T65" fmla="*/ 137 h 1455"/>
                      <a:gd name="T66" fmla="*/ 1 w 1165"/>
                      <a:gd name="T67" fmla="*/ 137 h 1455"/>
                      <a:gd name="T68" fmla="*/ 1 w 1165"/>
                      <a:gd name="T69" fmla="*/ 134 h 1455"/>
                      <a:gd name="T70" fmla="*/ 7 w 1165"/>
                      <a:gd name="T71" fmla="*/ 123 h 1455"/>
                      <a:gd name="T72" fmla="*/ 9 w 1165"/>
                      <a:gd name="T73" fmla="*/ 108 h 1455"/>
                      <a:gd name="T74" fmla="*/ 9 w 1165"/>
                      <a:gd name="T75" fmla="*/ 74 h 1455"/>
                      <a:gd name="T76" fmla="*/ 10 w 1165"/>
                      <a:gd name="T77" fmla="*/ 44 h 1455"/>
                      <a:gd name="T78" fmla="*/ 14 w 1165"/>
                      <a:gd name="T79" fmla="*/ 31 h 1455"/>
                      <a:gd name="T80" fmla="*/ 25 w 1165"/>
                      <a:gd name="T81" fmla="*/ 15 h 1455"/>
                      <a:gd name="T82" fmla="*/ 35 w 1165"/>
                      <a:gd name="T83" fmla="*/ 7 h 1455"/>
                      <a:gd name="T84" fmla="*/ 39 w 1165"/>
                      <a:gd name="T85" fmla="*/ 6 h 1455"/>
                      <a:gd name="T86" fmla="*/ 46 w 1165"/>
                      <a:gd name="T87" fmla="*/ 4 h 1455"/>
                      <a:gd name="T88" fmla="*/ 68 w 1165"/>
                      <a:gd name="T89" fmla="*/ 0 h 1455"/>
                      <a:gd name="T90" fmla="*/ 80 w 1165"/>
                      <a:gd name="T91" fmla="*/ 0 h 1455"/>
                      <a:gd name="T92" fmla="*/ 91 w 1165"/>
                      <a:gd name="T93" fmla="*/ 4 h 1455"/>
                      <a:gd name="T94" fmla="*/ 103 w 1165"/>
                      <a:gd name="T95" fmla="*/ 8 h 1455"/>
                      <a:gd name="T96" fmla="*/ 115 w 1165"/>
                      <a:gd name="T97" fmla="*/ 13 h 1455"/>
                      <a:gd name="T98" fmla="*/ 131 w 1165"/>
                      <a:gd name="T99" fmla="*/ 28 h 1455"/>
                      <a:gd name="T100" fmla="*/ 139 w 1165"/>
                      <a:gd name="T101" fmla="*/ 38 h 1455"/>
                      <a:gd name="T102" fmla="*/ 141 w 1165"/>
                      <a:gd name="T103" fmla="*/ 45 h 1455"/>
                      <a:gd name="T104" fmla="*/ 143 w 1165"/>
                      <a:gd name="T105" fmla="*/ 47 h 14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65"/>
                      <a:gd name="T160" fmla="*/ 0 h 1455"/>
                      <a:gd name="T161" fmla="*/ 1165 w 1165"/>
                      <a:gd name="T162" fmla="*/ 1455 h 145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65" h="1455">
                        <a:moveTo>
                          <a:pt x="1036" y="357"/>
                        </a:moveTo>
                        <a:lnTo>
                          <a:pt x="1038" y="357"/>
                        </a:lnTo>
                        <a:lnTo>
                          <a:pt x="1042" y="361"/>
                        </a:lnTo>
                        <a:lnTo>
                          <a:pt x="1046" y="365"/>
                        </a:lnTo>
                        <a:lnTo>
                          <a:pt x="1050" y="369"/>
                        </a:lnTo>
                        <a:lnTo>
                          <a:pt x="1051" y="375"/>
                        </a:lnTo>
                        <a:lnTo>
                          <a:pt x="1055" y="378"/>
                        </a:lnTo>
                        <a:lnTo>
                          <a:pt x="1059" y="380"/>
                        </a:lnTo>
                        <a:lnTo>
                          <a:pt x="1061" y="380"/>
                        </a:lnTo>
                        <a:lnTo>
                          <a:pt x="1061" y="399"/>
                        </a:lnTo>
                        <a:lnTo>
                          <a:pt x="1063" y="419"/>
                        </a:lnTo>
                        <a:lnTo>
                          <a:pt x="1067" y="438"/>
                        </a:lnTo>
                        <a:lnTo>
                          <a:pt x="1071" y="457"/>
                        </a:lnTo>
                        <a:lnTo>
                          <a:pt x="1082" y="499"/>
                        </a:lnTo>
                        <a:lnTo>
                          <a:pt x="1094" y="540"/>
                        </a:lnTo>
                        <a:lnTo>
                          <a:pt x="1107" y="582"/>
                        </a:lnTo>
                        <a:lnTo>
                          <a:pt x="1117" y="624"/>
                        </a:lnTo>
                        <a:lnTo>
                          <a:pt x="1122" y="643"/>
                        </a:lnTo>
                        <a:lnTo>
                          <a:pt x="1124" y="662"/>
                        </a:lnTo>
                        <a:lnTo>
                          <a:pt x="1126" y="682"/>
                        </a:lnTo>
                        <a:lnTo>
                          <a:pt x="1128" y="699"/>
                        </a:lnTo>
                        <a:lnTo>
                          <a:pt x="1098" y="739"/>
                        </a:lnTo>
                        <a:lnTo>
                          <a:pt x="1098" y="787"/>
                        </a:lnTo>
                        <a:lnTo>
                          <a:pt x="1105" y="810"/>
                        </a:lnTo>
                        <a:lnTo>
                          <a:pt x="1113" y="831"/>
                        </a:lnTo>
                        <a:lnTo>
                          <a:pt x="1122" y="851"/>
                        </a:lnTo>
                        <a:lnTo>
                          <a:pt x="1132" y="872"/>
                        </a:lnTo>
                        <a:lnTo>
                          <a:pt x="1142" y="891"/>
                        </a:lnTo>
                        <a:lnTo>
                          <a:pt x="1151" y="912"/>
                        </a:lnTo>
                        <a:lnTo>
                          <a:pt x="1159" y="931"/>
                        </a:lnTo>
                        <a:lnTo>
                          <a:pt x="1165" y="952"/>
                        </a:lnTo>
                        <a:lnTo>
                          <a:pt x="1165" y="958"/>
                        </a:lnTo>
                        <a:lnTo>
                          <a:pt x="1163" y="964"/>
                        </a:lnTo>
                        <a:lnTo>
                          <a:pt x="1159" y="972"/>
                        </a:lnTo>
                        <a:lnTo>
                          <a:pt x="1155" y="979"/>
                        </a:lnTo>
                        <a:lnTo>
                          <a:pt x="1149" y="987"/>
                        </a:lnTo>
                        <a:lnTo>
                          <a:pt x="1144" y="993"/>
                        </a:lnTo>
                        <a:lnTo>
                          <a:pt x="1138" y="998"/>
                        </a:lnTo>
                        <a:lnTo>
                          <a:pt x="1132" y="1002"/>
                        </a:lnTo>
                        <a:lnTo>
                          <a:pt x="1122" y="1002"/>
                        </a:lnTo>
                        <a:lnTo>
                          <a:pt x="1113" y="1000"/>
                        </a:lnTo>
                        <a:lnTo>
                          <a:pt x="1101" y="1000"/>
                        </a:lnTo>
                        <a:lnTo>
                          <a:pt x="1088" y="1000"/>
                        </a:lnTo>
                        <a:lnTo>
                          <a:pt x="1076" y="1002"/>
                        </a:lnTo>
                        <a:lnTo>
                          <a:pt x="1067" y="1006"/>
                        </a:lnTo>
                        <a:lnTo>
                          <a:pt x="1063" y="1008"/>
                        </a:lnTo>
                        <a:lnTo>
                          <a:pt x="1059" y="1010"/>
                        </a:lnTo>
                        <a:lnTo>
                          <a:pt x="1057" y="1014"/>
                        </a:lnTo>
                        <a:lnTo>
                          <a:pt x="1055" y="1018"/>
                        </a:lnTo>
                        <a:lnTo>
                          <a:pt x="1055" y="1035"/>
                        </a:lnTo>
                        <a:lnTo>
                          <a:pt x="1073" y="1058"/>
                        </a:lnTo>
                        <a:lnTo>
                          <a:pt x="1073" y="1091"/>
                        </a:lnTo>
                        <a:lnTo>
                          <a:pt x="1069" y="1091"/>
                        </a:lnTo>
                        <a:lnTo>
                          <a:pt x="1061" y="1091"/>
                        </a:lnTo>
                        <a:lnTo>
                          <a:pt x="1055" y="1092"/>
                        </a:lnTo>
                        <a:lnTo>
                          <a:pt x="1048" y="1094"/>
                        </a:lnTo>
                        <a:lnTo>
                          <a:pt x="1040" y="1094"/>
                        </a:lnTo>
                        <a:lnTo>
                          <a:pt x="1032" y="1096"/>
                        </a:lnTo>
                        <a:lnTo>
                          <a:pt x="1025" y="1096"/>
                        </a:lnTo>
                        <a:lnTo>
                          <a:pt x="1019" y="1098"/>
                        </a:lnTo>
                        <a:lnTo>
                          <a:pt x="1000" y="1121"/>
                        </a:lnTo>
                        <a:lnTo>
                          <a:pt x="1005" y="1127"/>
                        </a:lnTo>
                        <a:lnTo>
                          <a:pt x="1011" y="1133"/>
                        </a:lnTo>
                        <a:lnTo>
                          <a:pt x="1017" y="1140"/>
                        </a:lnTo>
                        <a:lnTo>
                          <a:pt x="1025" y="1146"/>
                        </a:lnTo>
                        <a:lnTo>
                          <a:pt x="1032" y="1154"/>
                        </a:lnTo>
                        <a:lnTo>
                          <a:pt x="1040" y="1162"/>
                        </a:lnTo>
                        <a:lnTo>
                          <a:pt x="1048" y="1169"/>
                        </a:lnTo>
                        <a:lnTo>
                          <a:pt x="1055" y="1177"/>
                        </a:lnTo>
                        <a:lnTo>
                          <a:pt x="1050" y="1183"/>
                        </a:lnTo>
                        <a:lnTo>
                          <a:pt x="1044" y="1188"/>
                        </a:lnTo>
                        <a:lnTo>
                          <a:pt x="1038" y="1194"/>
                        </a:lnTo>
                        <a:lnTo>
                          <a:pt x="1030" y="1202"/>
                        </a:lnTo>
                        <a:lnTo>
                          <a:pt x="1023" y="1208"/>
                        </a:lnTo>
                        <a:lnTo>
                          <a:pt x="1017" y="1213"/>
                        </a:lnTo>
                        <a:lnTo>
                          <a:pt x="1011" y="1219"/>
                        </a:lnTo>
                        <a:lnTo>
                          <a:pt x="1005" y="1225"/>
                        </a:lnTo>
                        <a:lnTo>
                          <a:pt x="1030" y="1258"/>
                        </a:lnTo>
                        <a:lnTo>
                          <a:pt x="1030" y="1306"/>
                        </a:lnTo>
                        <a:lnTo>
                          <a:pt x="1019" y="1317"/>
                        </a:lnTo>
                        <a:lnTo>
                          <a:pt x="1007" y="1329"/>
                        </a:lnTo>
                        <a:lnTo>
                          <a:pt x="996" y="1338"/>
                        </a:lnTo>
                        <a:lnTo>
                          <a:pt x="982" y="1348"/>
                        </a:lnTo>
                        <a:lnTo>
                          <a:pt x="969" y="1354"/>
                        </a:lnTo>
                        <a:lnTo>
                          <a:pt x="955" y="1359"/>
                        </a:lnTo>
                        <a:lnTo>
                          <a:pt x="942" y="1363"/>
                        </a:lnTo>
                        <a:lnTo>
                          <a:pt x="929" y="1367"/>
                        </a:lnTo>
                        <a:lnTo>
                          <a:pt x="900" y="1369"/>
                        </a:lnTo>
                        <a:lnTo>
                          <a:pt x="871" y="1371"/>
                        </a:lnTo>
                        <a:lnTo>
                          <a:pt x="840" y="1369"/>
                        </a:lnTo>
                        <a:lnTo>
                          <a:pt x="812" y="1369"/>
                        </a:lnTo>
                        <a:lnTo>
                          <a:pt x="781" y="1367"/>
                        </a:lnTo>
                        <a:lnTo>
                          <a:pt x="752" y="1367"/>
                        </a:lnTo>
                        <a:lnTo>
                          <a:pt x="723" y="1371"/>
                        </a:lnTo>
                        <a:lnTo>
                          <a:pt x="698" y="1377"/>
                        </a:lnTo>
                        <a:lnTo>
                          <a:pt x="685" y="1380"/>
                        </a:lnTo>
                        <a:lnTo>
                          <a:pt x="671" y="1386"/>
                        </a:lnTo>
                        <a:lnTo>
                          <a:pt x="660" y="1394"/>
                        </a:lnTo>
                        <a:lnTo>
                          <a:pt x="648" y="1403"/>
                        </a:lnTo>
                        <a:lnTo>
                          <a:pt x="639" y="1413"/>
                        </a:lnTo>
                        <a:lnTo>
                          <a:pt x="627" y="1425"/>
                        </a:lnTo>
                        <a:lnTo>
                          <a:pt x="618" y="1440"/>
                        </a:lnTo>
                        <a:lnTo>
                          <a:pt x="610" y="1455"/>
                        </a:lnTo>
                        <a:lnTo>
                          <a:pt x="600" y="1453"/>
                        </a:lnTo>
                        <a:lnTo>
                          <a:pt x="591" y="1450"/>
                        </a:lnTo>
                        <a:lnTo>
                          <a:pt x="581" y="1442"/>
                        </a:lnTo>
                        <a:lnTo>
                          <a:pt x="570" y="1432"/>
                        </a:lnTo>
                        <a:lnTo>
                          <a:pt x="547" y="1409"/>
                        </a:lnTo>
                        <a:lnTo>
                          <a:pt x="524" y="1380"/>
                        </a:lnTo>
                        <a:lnTo>
                          <a:pt x="501" y="1352"/>
                        </a:lnTo>
                        <a:lnTo>
                          <a:pt x="478" y="1325"/>
                        </a:lnTo>
                        <a:lnTo>
                          <a:pt x="456" y="1304"/>
                        </a:lnTo>
                        <a:lnTo>
                          <a:pt x="439" y="1288"/>
                        </a:lnTo>
                        <a:lnTo>
                          <a:pt x="414" y="1273"/>
                        </a:lnTo>
                        <a:lnTo>
                          <a:pt x="389" y="1254"/>
                        </a:lnTo>
                        <a:lnTo>
                          <a:pt x="364" y="1233"/>
                        </a:lnTo>
                        <a:lnTo>
                          <a:pt x="339" y="1210"/>
                        </a:lnTo>
                        <a:lnTo>
                          <a:pt x="288" y="1158"/>
                        </a:lnTo>
                        <a:lnTo>
                          <a:pt x="234" y="1106"/>
                        </a:lnTo>
                        <a:lnTo>
                          <a:pt x="207" y="1083"/>
                        </a:lnTo>
                        <a:lnTo>
                          <a:pt x="180" y="1060"/>
                        </a:lnTo>
                        <a:lnTo>
                          <a:pt x="153" y="1041"/>
                        </a:lnTo>
                        <a:lnTo>
                          <a:pt x="126" y="1023"/>
                        </a:lnTo>
                        <a:lnTo>
                          <a:pt x="113" y="1016"/>
                        </a:lnTo>
                        <a:lnTo>
                          <a:pt x="99" y="1010"/>
                        </a:lnTo>
                        <a:lnTo>
                          <a:pt x="86" y="1006"/>
                        </a:lnTo>
                        <a:lnTo>
                          <a:pt x="71" y="1002"/>
                        </a:lnTo>
                        <a:lnTo>
                          <a:pt x="57" y="1000"/>
                        </a:lnTo>
                        <a:lnTo>
                          <a:pt x="44" y="1000"/>
                        </a:lnTo>
                        <a:lnTo>
                          <a:pt x="30" y="1000"/>
                        </a:lnTo>
                        <a:lnTo>
                          <a:pt x="17" y="1002"/>
                        </a:lnTo>
                        <a:lnTo>
                          <a:pt x="15" y="1002"/>
                        </a:lnTo>
                        <a:lnTo>
                          <a:pt x="13" y="1000"/>
                        </a:lnTo>
                        <a:lnTo>
                          <a:pt x="9" y="1000"/>
                        </a:lnTo>
                        <a:lnTo>
                          <a:pt x="7" y="998"/>
                        </a:lnTo>
                        <a:lnTo>
                          <a:pt x="5" y="996"/>
                        </a:lnTo>
                        <a:lnTo>
                          <a:pt x="3" y="995"/>
                        </a:lnTo>
                        <a:lnTo>
                          <a:pt x="1" y="995"/>
                        </a:lnTo>
                        <a:lnTo>
                          <a:pt x="0" y="995"/>
                        </a:lnTo>
                        <a:lnTo>
                          <a:pt x="11" y="977"/>
                        </a:lnTo>
                        <a:lnTo>
                          <a:pt x="23" y="958"/>
                        </a:lnTo>
                        <a:lnTo>
                          <a:pt x="32" y="939"/>
                        </a:lnTo>
                        <a:lnTo>
                          <a:pt x="40" y="920"/>
                        </a:lnTo>
                        <a:lnTo>
                          <a:pt x="48" y="899"/>
                        </a:lnTo>
                        <a:lnTo>
                          <a:pt x="53" y="877"/>
                        </a:lnTo>
                        <a:lnTo>
                          <a:pt x="57" y="854"/>
                        </a:lnTo>
                        <a:lnTo>
                          <a:pt x="61" y="833"/>
                        </a:lnTo>
                        <a:lnTo>
                          <a:pt x="67" y="785"/>
                        </a:lnTo>
                        <a:lnTo>
                          <a:pt x="71" y="737"/>
                        </a:lnTo>
                        <a:lnTo>
                          <a:pt x="71" y="689"/>
                        </a:lnTo>
                        <a:lnTo>
                          <a:pt x="69" y="639"/>
                        </a:lnTo>
                        <a:lnTo>
                          <a:pt x="65" y="538"/>
                        </a:lnTo>
                        <a:lnTo>
                          <a:pt x="65" y="438"/>
                        </a:lnTo>
                        <a:lnTo>
                          <a:pt x="67" y="390"/>
                        </a:lnTo>
                        <a:lnTo>
                          <a:pt x="71" y="342"/>
                        </a:lnTo>
                        <a:lnTo>
                          <a:pt x="74" y="319"/>
                        </a:lnTo>
                        <a:lnTo>
                          <a:pt x="78" y="298"/>
                        </a:lnTo>
                        <a:lnTo>
                          <a:pt x="84" y="275"/>
                        </a:lnTo>
                        <a:lnTo>
                          <a:pt x="90" y="254"/>
                        </a:lnTo>
                        <a:lnTo>
                          <a:pt x="99" y="229"/>
                        </a:lnTo>
                        <a:lnTo>
                          <a:pt x="115" y="200"/>
                        </a:lnTo>
                        <a:lnTo>
                          <a:pt x="136" y="169"/>
                        </a:lnTo>
                        <a:lnTo>
                          <a:pt x="157" y="138"/>
                        </a:lnTo>
                        <a:lnTo>
                          <a:pt x="182" y="112"/>
                        </a:lnTo>
                        <a:lnTo>
                          <a:pt x="205" y="87"/>
                        </a:lnTo>
                        <a:lnTo>
                          <a:pt x="228" y="67"/>
                        </a:lnTo>
                        <a:lnTo>
                          <a:pt x="249" y="54"/>
                        </a:lnTo>
                        <a:lnTo>
                          <a:pt x="253" y="54"/>
                        </a:lnTo>
                        <a:lnTo>
                          <a:pt x="261" y="52"/>
                        </a:lnTo>
                        <a:lnTo>
                          <a:pt x="266" y="50"/>
                        </a:lnTo>
                        <a:lnTo>
                          <a:pt x="274" y="46"/>
                        </a:lnTo>
                        <a:lnTo>
                          <a:pt x="280" y="44"/>
                        </a:lnTo>
                        <a:lnTo>
                          <a:pt x="288" y="41"/>
                        </a:lnTo>
                        <a:lnTo>
                          <a:pt x="293" y="41"/>
                        </a:lnTo>
                        <a:lnTo>
                          <a:pt x="297" y="39"/>
                        </a:lnTo>
                        <a:lnTo>
                          <a:pt x="337" y="29"/>
                        </a:lnTo>
                        <a:lnTo>
                          <a:pt x="382" y="19"/>
                        </a:lnTo>
                        <a:lnTo>
                          <a:pt x="426" y="10"/>
                        </a:lnTo>
                        <a:lnTo>
                          <a:pt x="472" y="4"/>
                        </a:lnTo>
                        <a:lnTo>
                          <a:pt x="493" y="2"/>
                        </a:lnTo>
                        <a:lnTo>
                          <a:pt x="516" y="0"/>
                        </a:lnTo>
                        <a:lnTo>
                          <a:pt x="539" y="0"/>
                        </a:lnTo>
                        <a:lnTo>
                          <a:pt x="560" y="2"/>
                        </a:lnTo>
                        <a:lnTo>
                          <a:pt x="581" y="4"/>
                        </a:lnTo>
                        <a:lnTo>
                          <a:pt x="600" y="10"/>
                        </a:lnTo>
                        <a:lnTo>
                          <a:pt x="621" y="16"/>
                        </a:lnTo>
                        <a:lnTo>
                          <a:pt x="641" y="23"/>
                        </a:lnTo>
                        <a:lnTo>
                          <a:pt x="660" y="31"/>
                        </a:lnTo>
                        <a:lnTo>
                          <a:pt x="681" y="39"/>
                        </a:lnTo>
                        <a:lnTo>
                          <a:pt x="702" y="44"/>
                        </a:lnTo>
                        <a:lnTo>
                          <a:pt x="725" y="50"/>
                        </a:lnTo>
                        <a:lnTo>
                          <a:pt x="748" y="58"/>
                        </a:lnTo>
                        <a:lnTo>
                          <a:pt x="769" y="64"/>
                        </a:lnTo>
                        <a:lnTo>
                          <a:pt x="790" y="71"/>
                        </a:lnTo>
                        <a:lnTo>
                          <a:pt x="810" y="79"/>
                        </a:lnTo>
                        <a:lnTo>
                          <a:pt x="835" y="92"/>
                        </a:lnTo>
                        <a:lnTo>
                          <a:pt x="865" y="117"/>
                        </a:lnTo>
                        <a:lnTo>
                          <a:pt x="900" y="148"/>
                        </a:lnTo>
                        <a:lnTo>
                          <a:pt x="936" y="185"/>
                        </a:lnTo>
                        <a:lnTo>
                          <a:pt x="954" y="204"/>
                        </a:lnTo>
                        <a:lnTo>
                          <a:pt x="969" y="223"/>
                        </a:lnTo>
                        <a:lnTo>
                          <a:pt x="984" y="242"/>
                        </a:lnTo>
                        <a:lnTo>
                          <a:pt x="998" y="259"/>
                        </a:lnTo>
                        <a:lnTo>
                          <a:pt x="1009" y="279"/>
                        </a:lnTo>
                        <a:lnTo>
                          <a:pt x="1017" y="296"/>
                        </a:lnTo>
                        <a:lnTo>
                          <a:pt x="1023" y="311"/>
                        </a:lnTo>
                        <a:lnTo>
                          <a:pt x="1025" y="325"/>
                        </a:lnTo>
                        <a:lnTo>
                          <a:pt x="1028" y="327"/>
                        </a:lnTo>
                        <a:lnTo>
                          <a:pt x="1032" y="328"/>
                        </a:lnTo>
                        <a:lnTo>
                          <a:pt x="1036" y="330"/>
                        </a:lnTo>
                        <a:lnTo>
                          <a:pt x="1040" y="336"/>
                        </a:lnTo>
                        <a:lnTo>
                          <a:pt x="1042" y="340"/>
                        </a:lnTo>
                        <a:lnTo>
                          <a:pt x="1042" y="346"/>
                        </a:lnTo>
                        <a:lnTo>
                          <a:pt x="1040" y="352"/>
                        </a:lnTo>
                        <a:lnTo>
                          <a:pt x="1036" y="35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73" name="Freeform 291">
                    <a:extLst>
                      <a:ext uri="{FF2B5EF4-FFF2-40B4-BE49-F238E27FC236}">
                        <a16:creationId xmlns:a16="http://schemas.microsoft.com/office/drawing/2014/main" id="{C38F8A31-6E62-B701-D99C-D33241D80E9C}"/>
                      </a:ext>
                    </a:extLst>
                  </p:cNvPr>
                  <p:cNvSpPr>
                    <a:spLocks/>
                  </p:cNvSpPr>
                  <p:nvPr/>
                </p:nvSpPr>
                <p:spPr bwMode="auto">
                  <a:xfrm flipH="1">
                    <a:off x="445" y="1681"/>
                    <a:ext cx="666" cy="702"/>
                  </a:xfrm>
                  <a:custGeom>
                    <a:avLst/>
                    <a:gdLst>
                      <a:gd name="T0" fmla="*/ 731 w 560"/>
                      <a:gd name="T1" fmla="*/ 7 h 590"/>
                      <a:gd name="T2" fmla="*/ 755 w 560"/>
                      <a:gd name="T3" fmla="*/ 7 h 590"/>
                      <a:gd name="T4" fmla="*/ 779 w 560"/>
                      <a:gd name="T5" fmla="*/ 13 h 590"/>
                      <a:gd name="T6" fmla="*/ 784 w 560"/>
                      <a:gd name="T7" fmla="*/ 17 h 590"/>
                      <a:gd name="T8" fmla="*/ 787 w 560"/>
                      <a:gd name="T9" fmla="*/ 23 h 590"/>
                      <a:gd name="T10" fmla="*/ 792 w 560"/>
                      <a:gd name="T11" fmla="*/ 835 h 590"/>
                      <a:gd name="T12" fmla="*/ 2 w 560"/>
                      <a:gd name="T13" fmla="*/ 808 h 590"/>
                      <a:gd name="T14" fmla="*/ 0 w 560"/>
                      <a:gd name="T15" fmla="*/ 790 h 590"/>
                      <a:gd name="T16" fmla="*/ 6 w 560"/>
                      <a:gd name="T17" fmla="*/ 783 h 590"/>
                      <a:gd name="T18" fmla="*/ 36 w 560"/>
                      <a:gd name="T19" fmla="*/ 763 h 590"/>
                      <a:gd name="T20" fmla="*/ 69 w 560"/>
                      <a:gd name="T21" fmla="*/ 740 h 590"/>
                      <a:gd name="T22" fmla="*/ 113 w 560"/>
                      <a:gd name="T23" fmla="*/ 721 h 590"/>
                      <a:gd name="T24" fmla="*/ 178 w 560"/>
                      <a:gd name="T25" fmla="*/ 708 h 590"/>
                      <a:gd name="T26" fmla="*/ 240 w 560"/>
                      <a:gd name="T27" fmla="*/ 702 h 590"/>
                      <a:gd name="T28" fmla="*/ 255 w 560"/>
                      <a:gd name="T29" fmla="*/ 684 h 590"/>
                      <a:gd name="T30" fmla="*/ 270 w 560"/>
                      <a:gd name="T31" fmla="*/ 662 h 590"/>
                      <a:gd name="T32" fmla="*/ 284 w 560"/>
                      <a:gd name="T33" fmla="*/ 651 h 590"/>
                      <a:gd name="T34" fmla="*/ 309 w 560"/>
                      <a:gd name="T35" fmla="*/ 648 h 590"/>
                      <a:gd name="T36" fmla="*/ 329 w 560"/>
                      <a:gd name="T37" fmla="*/ 643 h 590"/>
                      <a:gd name="T38" fmla="*/ 335 w 560"/>
                      <a:gd name="T39" fmla="*/ 633 h 590"/>
                      <a:gd name="T40" fmla="*/ 339 w 560"/>
                      <a:gd name="T41" fmla="*/ 610 h 590"/>
                      <a:gd name="T42" fmla="*/ 341 w 560"/>
                      <a:gd name="T43" fmla="*/ 584 h 590"/>
                      <a:gd name="T44" fmla="*/ 335 w 560"/>
                      <a:gd name="T45" fmla="*/ 576 h 590"/>
                      <a:gd name="T46" fmla="*/ 339 w 560"/>
                      <a:gd name="T47" fmla="*/ 553 h 590"/>
                      <a:gd name="T48" fmla="*/ 346 w 560"/>
                      <a:gd name="T49" fmla="*/ 529 h 590"/>
                      <a:gd name="T50" fmla="*/ 350 w 560"/>
                      <a:gd name="T51" fmla="*/ 508 h 590"/>
                      <a:gd name="T52" fmla="*/ 353 w 560"/>
                      <a:gd name="T53" fmla="*/ 469 h 590"/>
                      <a:gd name="T54" fmla="*/ 362 w 560"/>
                      <a:gd name="T55" fmla="*/ 427 h 590"/>
                      <a:gd name="T56" fmla="*/ 376 w 560"/>
                      <a:gd name="T57" fmla="*/ 381 h 590"/>
                      <a:gd name="T58" fmla="*/ 401 w 560"/>
                      <a:gd name="T59" fmla="*/ 324 h 590"/>
                      <a:gd name="T60" fmla="*/ 428 w 560"/>
                      <a:gd name="T61" fmla="*/ 271 h 590"/>
                      <a:gd name="T62" fmla="*/ 460 w 560"/>
                      <a:gd name="T63" fmla="*/ 226 h 590"/>
                      <a:gd name="T64" fmla="*/ 496 w 560"/>
                      <a:gd name="T65" fmla="*/ 193 h 590"/>
                      <a:gd name="T66" fmla="*/ 516 w 560"/>
                      <a:gd name="T67" fmla="*/ 180 h 590"/>
                      <a:gd name="T68" fmla="*/ 528 w 560"/>
                      <a:gd name="T69" fmla="*/ 173 h 590"/>
                      <a:gd name="T70" fmla="*/ 532 w 560"/>
                      <a:gd name="T71" fmla="*/ 158 h 590"/>
                      <a:gd name="T72" fmla="*/ 533 w 560"/>
                      <a:gd name="T73" fmla="*/ 146 h 590"/>
                      <a:gd name="T74" fmla="*/ 561 w 560"/>
                      <a:gd name="T75" fmla="*/ 112 h 590"/>
                      <a:gd name="T76" fmla="*/ 592 w 560"/>
                      <a:gd name="T77" fmla="*/ 82 h 590"/>
                      <a:gd name="T78" fmla="*/ 628 w 560"/>
                      <a:gd name="T79" fmla="*/ 59 h 590"/>
                      <a:gd name="T80" fmla="*/ 667 w 560"/>
                      <a:gd name="T81" fmla="*/ 27 h 590"/>
                      <a:gd name="T82" fmla="*/ 689 w 560"/>
                      <a:gd name="T83" fmla="*/ 14 h 590"/>
                      <a:gd name="T84" fmla="*/ 710 w 560"/>
                      <a:gd name="T85" fmla="*/ 5 h 590"/>
                      <a:gd name="T86" fmla="*/ 725 w 560"/>
                      <a:gd name="T87" fmla="*/ 1 h 590"/>
                      <a:gd name="T88" fmla="*/ 724 w 560"/>
                      <a:gd name="T89" fmla="*/ 0 h 590"/>
                      <a:gd name="T90" fmla="*/ 718 w 560"/>
                      <a:gd name="T91" fmla="*/ 2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60"/>
                      <a:gd name="T139" fmla="*/ 0 h 590"/>
                      <a:gd name="T140" fmla="*/ 560 w 560"/>
                      <a:gd name="T141" fmla="*/ 590 h 5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60" h="590">
                        <a:moveTo>
                          <a:pt x="506" y="4"/>
                        </a:moveTo>
                        <a:lnTo>
                          <a:pt x="511" y="5"/>
                        </a:lnTo>
                        <a:lnTo>
                          <a:pt x="517" y="5"/>
                        </a:lnTo>
                        <a:lnTo>
                          <a:pt x="522" y="5"/>
                        </a:lnTo>
                        <a:lnTo>
                          <a:pt x="529" y="5"/>
                        </a:lnTo>
                        <a:lnTo>
                          <a:pt x="534" y="5"/>
                        </a:lnTo>
                        <a:lnTo>
                          <a:pt x="540" y="5"/>
                        </a:lnTo>
                        <a:lnTo>
                          <a:pt x="545" y="7"/>
                        </a:lnTo>
                        <a:lnTo>
                          <a:pt x="551" y="9"/>
                        </a:lnTo>
                        <a:lnTo>
                          <a:pt x="552" y="9"/>
                        </a:lnTo>
                        <a:lnTo>
                          <a:pt x="553" y="10"/>
                        </a:lnTo>
                        <a:lnTo>
                          <a:pt x="554" y="12"/>
                        </a:lnTo>
                        <a:lnTo>
                          <a:pt x="555" y="12"/>
                        </a:lnTo>
                        <a:lnTo>
                          <a:pt x="556" y="14"/>
                        </a:lnTo>
                        <a:lnTo>
                          <a:pt x="557" y="16"/>
                        </a:lnTo>
                        <a:lnTo>
                          <a:pt x="558" y="16"/>
                        </a:lnTo>
                        <a:lnTo>
                          <a:pt x="560" y="17"/>
                        </a:lnTo>
                        <a:lnTo>
                          <a:pt x="560" y="590"/>
                        </a:lnTo>
                        <a:lnTo>
                          <a:pt x="17" y="590"/>
                        </a:lnTo>
                        <a:lnTo>
                          <a:pt x="5" y="576"/>
                        </a:lnTo>
                        <a:lnTo>
                          <a:pt x="2" y="571"/>
                        </a:lnTo>
                        <a:lnTo>
                          <a:pt x="1" y="566"/>
                        </a:lnTo>
                        <a:lnTo>
                          <a:pt x="0" y="563"/>
                        </a:lnTo>
                        <a:lnTo>
                          <a:pt x="0" y="558"/>
                        </a:lnTo>
                        <a:lnTo>
                          <a:pt x="1" y="557"/>
                        </a:lnTo>
                        <a:lnTo>
                          <a:pt x="2" y="555"/>
                        </a:lnTo>
                        <a:lnTo>
                          <a:pt x="4" y="553"/>
                        </a:lnTo>
                        <a:lnTo>
                          <a:pt x="7" y="551"/>
                        </a:lnTo>
                        <a:lnTo>
                          <a:pt x="15" y="545"/>
                        </a:lnTo>
                        <a:lnTo>
                          <a:pt x="25" y="539"/>
                        </a:lnTo>
                        <a:lnTo>
                          <a:pt x="34" y="533"/>
                        </a:lnTo>
                        <a:lnTo>
                          <a:pt x="42" y="528"/>
                        </a:lnTo>
                        <a:lnTo>
                          <a:pt x="49" y="523"/>
                        </a:lnTo>
                        <a:lnTo>
                          <a:pt x="53" y="521"/>
                        </a:lnTo>
                        <a:lnTo>
                          <a:pt x="66" y="515"/>
                        </a:lnTo>
                        <a:lnTo>
                          <a:pt x="80" y="509"/>
                        </a:lnTo>
                        <a:lnTo>
                          <a:pt x="95" y="505"/>
                        </a:lnTo>
                        <a:lnTo>
                          <a:pt x="110" y="502"/>
                        </a:lnTo>
                        <a:lnTo>
                          <a:pt x="126" y="500"/>
                        </a:lnTo>
                        <a:lnTo>
                          <a:pt x="141" y="498"/>
                        </a:lnTo>
                        <a:lnTo>
                          <a:pt x="156" y="496"/>
                        </a:lnTo>
                        <a:lnTo>
                          <a:pt x="170" y="496"/>
                        </a:lnTo>
                        <a:lnTo>
                          <a:pt x="173" y="493"/>
                        </a:lnTo>
                        <a:lnTo>
                          <a:pt x="176" y="488"/>
                        </a:lnTo>
                        <a:lnTo>
                          <a:pt x="180" y="483"/>
                        </a:lnTo>
                        <a:lnTo>
                          <a:pt x="183" y="477"/>
                        </a:lnTo>
                        <a:lnTo>
                          <a:pt x="188" y="472"/>
                        </a:lnTo>
                        <a:lnTo>
                          <a:pt x="191" y="467"/>
                        </a:lnTo>
                        <a:lnTo>
                          <a:pt x="194" y="464"/>
                        </a:lnTo>
                        <a:lnTo>
                          <a:pt x="196" y="462"/>
                        </a:lnTo>
                        <a:lnTo>
                          <a:pt x="201" y="460"/>
                        </a:lnTo>
                        <a:lnTo>
                          <a:pt x="207" y="459"/>
                        </a:lnTo>
                        <a:lnTo>
                          <a:pt x="213" y="459"/>
                        </a:lnTo>
                        <a:lnTo>
                          <a:pt x="219" y="458"/>
                        </a:lnTo>
                        <a:lnTo>
                          <a:pt x="225" y="457"/>
                        </a:lnTo>
                        <a:lnTo>
                          <a:pt x="230" y="455"/>
                        </a:lnTo>
                        <a:lnTo>
                          <a:pt x="233" y="454"/>
                        </a:lnTo>
                        <a:lnTo>
                          <a:pt x="234" y="452"/>
                        </a:lnTo>
                        <a:lnTo>
                          <a:pt x="236" y="449"/>
                        </a:lnTo>
                        <a:lnTo>
                          <a:pt x="237" y="447"/>
                        </a:lnTo>
                        <a:lnTo>
                          <a:pt x="238" y="442"/>
                        </a:lnTo>
                        <a:lnTo>
                          <a:pt x="239" y="437"/>
                        </a:lnTo>
                        <a:lnTo>
                          <a:pt x="240" y="431"/>
                        </a:lnTo>
                        <a:lnTo>
                          <a:pt x="240" y="426"/>
                        </a:lnTo>
                        <a:lnTo>
                          <a:pt x="240" y="420"/>
                        </a:lnTo>
                        <a:lnTo>
                          <a:pt x="241" y="413"/>
                        </a:lnTo>
                        <a:lnTo>
                          <a:pt x="241" y="408"/>
                        </a:lnTo>
                        <a:lnTo>
                          <a:pt x="241" y="402"/>
                        </a:lnTo>
                        <a:lnTo>
                          <a:pt x="237" y="407"/>
                        </a:lnTo>
                        <a:lnTo>
                          <a:pt x="237" y="402"/>
                        </a:lnTo>
                        <a:lnTo>
                          <a:pt x="238" y="397"/>
                        </a:lnTo>
                        <a:lnTo>
                          <a:pt x="240" y="391"/>
                        </a:lnTo>
                        <a:lnTo>
                          <a:pt x="241" y="385"/>
                        </a:lnTo>
                        <a:lnTo>
                          <a:pt x="243" y="380"/>
                        </a:lnTo>
                        <a:lnTo>
                          <a:pt x="245" y="374"/>
                        </a:lnTo>
                        <a:lnTo>
                          <a:pt x="247" y="369"/>
                        </a:lnTo>
                        <a:lnTo>
                          <a:pt x="248" y="365"/>
                        </a:lnTo>
                        <a:lnTo>
                          <a:pt x="247" y="359"/>
                        </a:lnTo>
                        <a:lnTo>
                          <a:pt x="247" y="351"/>
                        </a:lnTo>
                        <a:lnTo>
                          <a:pt x="248" y="341"/>
                        </a:lnTo>
                        <a:lnTo>
                          <a:pt x="250" y="331"/>
                        </a:lnTo>
                        <a:lnTo>
                          <a:pt x="252" y="320"/>
                        </a:lnTo>
                        <a:lnTo>
                          <a:pt x="254" y="310"/>
                        </a:lnTo>
                        <a:lnTo>
                          <a:pt x="256" y="302"/>
                        </a:lnTo>
                        <a:lnTo>
                          <a:pt x="257" y="296"/>
                        </a:lnTo>
                        <a:lnTo>
                          <a:pt x="262" y="283"/>
                        </a:lnTo>
                        <a:lnTo>
                          <a:pt x="266" y="269"/>
                        </a:lnTo>
                        <a:lnTo>
                          <a:pt x="272" y="256"/>
                        </a:lnTo>
                        <a:lnTo>
                          <a:pt x="277" y="242"/>
                        </a:lnTo>
                        <a:lnTo>
                          <a:pt x="283" y="229"/>
                        </a:lnTo>
                        <a:lnTo>
                          <a:pt x="289" y="217"/>
                        </a:lnTo>
                        <a:lnTo>
                          <a:pt x="296" y="204"/>
                        </a:lnTo>
                        <a:lnTo>
                          <a:pt x="303" y="192"/>
                        </a:lnTo>
                        <a:lnTo>
                          <a:pt x="310" y="181"/>
                        </a:lnTo>
                        <a:lnTo>
                          <a:pt x="318" y="170"/>
                        </a:lnTo>
                        <a:lnTo>
                          <a:pt x="325" y="160"/>
                        </a:lnTo>
                        <a:lnTo>
                          <a:pt x="334" y="151"/>
                        </a:lnTo>
                        <a:lnTo>
                          <a:pt x="342" y="143"/>
                        </a:lnTo>
                        <a:lnTo>
                          <a:pt x="351" y="136"/>
                        </a:lnTo>
                        <a:lnTo>
                          <a:pt x="356" y="132"/>
                        </a:lnTo>
                        <a:lnTo>
                          <a:pt x="360" y="130"/>
                        </a:lnTo>
                        <a:lnTo>
                          <a:pt x="365" y="127"/>
                        </a:lnTo>
                        <a:lnTo>
                          <a:pt x="369" y="125"/>
                        </a:lnTo>
                        <a:lnTo>
                          <a:pt x="371" y="123"/>
                        </a:lnTo>
                        <a:lnTo>
                          <a:pt x="373" y="122"/>
                        </a:lnTo>
                        <a:lnTo>
                          <a:pt x="374" y="119"/>
                        </a:lnTo>
                        <a:lnTo>
                          <a:pt x="375" y="116"/>
                        </a:lnTo>
                        <a:lnTo>
                          <a:pt x="376" y="112"/>
                        </a:lnTo>
                        <a:lnTo>
                          <a:pt x="377" y="109"/>
                        </a:lnTo>
                        <a:lnTo>
                          <a:pt x="377" y="106"/>
                        </a:lnTo>
                        <a:lnTo>
                          <a:pt x="377" y="103"/>
                        </a:lnTo>
                        <a:lnTo>
                          <a:pt x="383" y="95"/>
                        </a:lnTo>
                        <a:lnTo>
                          <a:pt x="390" y="87"/>
                        </a:lnTo>
                        <a:lnTo>
                          <a:pt x="397" y="79"/>
                        </a:lnTo>
                        <a:lnTo>
                          <a:pt x="404" y="72"/>
                        </a:lnTo>
                        <a:lnTo>
                          <a:pt x="412" y="65"/>
                        </a:lnTo>
                        <a:lnTo>
                          <a:pt x="419" y="58"/>
                        </a:lnTo>
                        <a:lnTo>
                          <a:pt x="427" y="53"/>
                        </a:lnTo>
                        <a:lnTo>
                          <a:pt x="434" y="48"/>
                        </a:lnTo>
                        <a:lnTo>
                          <a:pt x="444" y="42"/>
                        </a:lnTo>
                        <a:lnTo>
                          <a:pt x="454" y="35"/>
                        </a:lnTo>
                        <a:lnTo>
                          <a:pt x="463" y="27"/>
                        </a:lnTo>
                        <a:lnTo>
                          <a:pt x="472" y="19"/>
                        </a:lnTo>
                        <a:lnTo>
                          <a:pt x="477" y="16"/>
                        </a:lnTo>
                        <a:lnTo>
                          <a:pt x="482" y="12"/>
                        </a:lnTo>
                        <a:lnTo>
                          <a:pt x="487" y="10"/>
                        </a:lnTo>
                        <a:lnTo>
                          <a:pt x="492" y="7"/>
                        </a:lnTo>
                        <a:lnTo>
                          <a:pt x="497" y="5"/>
                        </a:lnTo>
                        <a:lnTo>
                          <a:pt x="502" y="3"/>
                        </a:lnTo>
                        <a:lnTo>
                          <a:pt x="508" y="2"/>
                        </a:lnTo>
                        <a:lnTo>
                          <a:pt x="513" y="2"/>
                        </a:lnTo>
                        <a:lnTo>
                          <a:pt x="513" y="1"/>
                        </a:lnTo>
                        <a:lnTo>
                          <a:pt x="513" y="0"/>
                        </a:lnTo>
                        <a:lnTo>
                          <a:pt x="512" y="0"/>
                        </a:lnTo>
                        <a:lnTo>
                          <a:pt x="511" y="1"/>
                        </a:lnTo>
                        <a:lnTo>
                          <a:pt x="509" y="1"/>
                        </a:lnTo>
                        <a:lnTo>
                          <a:pt x="508" y="2"/>
                        </a:lnTo>
                        <a:lnTo>
                          <a:pt x="506" y="4"/>
                        </a:lnTo>
                        <a:close/>
                      </a:path>
                    </a:pathLst>
                  </a:custGeom>
                  <a:gradFill rotWithShape="0">
                    <a:gsLst>
                      <a:gs pos="0">
                        <a:srgbClr val="686853"/>
                      </a:gs>
                      <a:gs pos="100000">
                        <a:srgbClr val="E1E0B4"/>
                      </a:gs>
                    </a:gsLst>
                    <a:lin ang="5400000" scaled="1"/>
                  </a:gradFill>
                  <a:ln w="6350">
                    <a:solidFill>
                      <a:srgbClr val="777777"/>
                    </a:solidFill>
                    <a:round/>
                    <a:headEnd/>
                    <a:tailEnd/>
                  </a:ln>
                </p:spPr>
                <p:txBody>
                  <a:bodyPr/>
                  <a:lstStyle/>
                  <a:p>
                    <a:endParaRPr lang="en-CA"/>
                  </a:p>
                </p:txBody>
              </p:sp>
              <p:sp>
                <p:nvSpPr>
                  <p:cNvPr id="74" name="Freeform 292">
                    <a:extLst>
                      <a:ext uri="{FF2B5EF4-FFF2-40B4-BE49-F238E27FC236}">
                        <a16:creationId xmlns:a16="http://schemas.microsoft.com/office/drawing/2014/main" id="{84930472-1574-997C-18F1-338C93DE2823}"/>
                      </a:ext>
                    </a:extLst>
                  </p:cNvPr>
                  <p:cNvSpPr>
                    <a:spLocks/>
                  </p:cNvSpPr>
                  <p:nvPr/>
                </p:nvSpPr>
                <p:spPr bwMode="auto">
                  <a:xfrm>
                    <a:off x="703" y="1467"/>
                    <a:ext cx="88" cy="132"/>
                  </a:xfrm>
                  <a:custGeom>
                    <a:avLst/>
                    <a:gdLst>
                      <a:gd name="T0" fmla="*/ 31 w 236"/>
                      <a:gd name="T1" fmla="*/ 13 h 357"/>
                      <a:gd name="T2" fmla="*/ 27 w 236"/>
                      <a:gd name="T3" fmla="*/ 10 h 357"/>
                      <a:gd name="T4" fmla="*/ 22 w 236"/>
                      <a:gd name="T5" fmla="*/ 7 h 357"/>
                      <a:gd name="T6" fmla="*/ 18 w 236"/>
                      <a:gd name="T7" fmla="*/ 4 h 357"/>
                      <a:gd name="T8" fmla="*/ 15 w 236"/>
                      <a:gd name="T9" fmla="*/ 6 h 357"/>
                      <a:gd name="T10" fmla="*/ 13 w 236"/>
                      <a:gd name="T11" fmla="*/ 9 h 357"/>
                      <a:gd name="T12" fmla="*/ 12 w 236"/>
                      <a:gd name="T13" fmla="*/ 11 h 357"/>
                      <a:gd name="T14" fmla="*/ 10 w 236"/>
                      <a:gd name="T15" fmla="*/ 14 h 357"/>
                      <a:gd name="T16" fmla="*/ 9 w 236"/>
                      <a:gd name="T17" fmla="*/ 22 h 357"/>
                      <a:gd name="T18" fmla="*/ 12 w 236"/>
                      <a:gd name="T19" fmla="*/ 26 h 357"/>
                      <a:gd name="T20" fmla="*/ 16 w 236"/>
                      <a:gd name="T21" fmla="*/ 31 h 357"/>
                      <a:gd name="T22" fmla="*/ 19 w 236"/>
                      <a:gd name="T23" fmla="*/ 37 h 357"/>
                      <a:gd name="T24" fmla="*/ 19 w 236"/>
                      <a:gd name="T25" fmla="*/ 41 h 357"/>
                      <a:gd name="T26" fmla="*/ 22 w 236"/>
                      <a:gd name="T27" fmla="*/ 42 h 357"/>
                      <a:gd name="T28" fmla="*/ 24 w 236"/>
                      <a:gd name="T29" fmla="*/ 44 h 357"/>
                      <a:gd name="T30" fmla="*/ 26 w 236"/>
                      <a:gd name="T31" fmla="*/ 47 h 357"/>
                      <a:gd name="T32" fmla="*/ 28 w 236"/>
                      <a:gd name="T33" fmla="*/ 49 h 357"/>
                      <a:gd name="T34" fmla="*/ 27 w 236"/>
                      <a:gd name="T35" fmla="*/ 49 h 357"/>
                      <a:gd name="T36" fmla="*/ 26 w 236"/>
                      <a:gd name="T37" fmla="*/ 48 h 357"/>
                      <a:gd name="T38" fmla="*/ 25 w 236"/>
                      <a:gd name="T39" fmla="*/ 48 h 357"/>
                      <a:gd name="T40" fmla="*/ 25 w 236"/>
                      <a:gd name="T41" fmla="*/ 47 h 357"/>
                      <a:gd name="T42" fmla="*/ 21 w 236"/>
                      <a:gd name="T43" fmla="*/ 46 h 357"/>
                      <a:gd name="T44" fmla="*/ 17 w 236"/>
                      <a:gd name="T45" fmla="*/ 45 h 357"/>
                      <a:gd name="T46" fmla="*/ 14 w 236"/>
                      <a:gd name="T47" fmla="*/ 42 h 357"/>
                      <a:gd name="T48" fmla="*/ 11 w 236"/>
                      <a:gd name="T49" fmla="*/ 39 h 357"/>
                      <a:gd name="T50" fmla="*/ 6 w 236"/>
                      <a:gd name="T51" fmla="*/ 32 h 357"/>
                      <a:gd name="T52" fmla="*/ 0 w 236"/>
                      <a:gd name="T53" fmla="*/ 25 h 357"/>
                      <a:gd name="T54" fmla="*/ 3 w 236"/>
                      <a:gd name="T55" fmla="*/ 13 h 357"/>
                      <a:gd name="T56" fmla="*/ 7 w 236"/>
                      <a:gd name="T57" fmla="*/ 7 h 357"/>
                      <a:gd name="T58" fmla="*/ 12 w 236"/>
                      <a:gd name="T59" fmla="*/ 3 h 357"/>
                      <a:gd name="T60" fmla="*/ 15 w 236"/>
                      <a:gd name="T61" fmla="*/ 1 h 357"/>
                      <a:gd name="T62" fmla="*/ 18 w 236"/>
                      <a:gd name="T63" fmla="*/ 0 h 357"/>
                      <a:gd name="T64" fmla="*/ 22 w 236"/>
                      <a:gd name="T65" fmla="*/ 0 h 357"/>
                      <a:gd name="T66" fmla="*/ 25 w 236"/>
                      <a:gd name="T67" fmla="*/ 1 h 357"/>
                      <a:gd name="T68" fmla="*/ 28 w 236"/>
                      <a:gd name="T69" fmla="*/ 3 h 357"/>
                      <a:gd name="T70" fmla="*/ 31 w 236"/>
                      <a:gd name="T71" fmla="*/ 6 h 357"/>
                      <a:gd name="T72" fmla="*/ 32 w 236"/>
                      <a:gd name="T73" fmla="*/ 9 h 357"/>
                      <a:gd name="T74" fmla="*/ 33 w 236"/>
                      <a:gd name="T75" fmla="*/ 11 h 357"/>
                      <a:gd name="T76" fmla="*/ 33 w 236"/>
                      <a:gd name="T77" fmla="*/ 12 h 357"/>
                      <a:gd name="T78" fmla="*/ 33 w 236"/>
                      <a:gd name="T79" fmla="*/ 13 h 357"/>
                      <a:gd name="T80" fmla="*/ 33 w 236"/>
                      <a:gd name="T81" fmla="*/ 13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6"/>
                      <a:gd name="T124" fmla="*/ 0 h 357"/>
                      <a:gd name="T125" fmla="*/ 236 w 236"/>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6" h="357">
                        <a:moveTo>
                          <a:pt x="234" y="100"/>
                        </a:moveTo>
                        <a:lnTo>
                          <a:pt x="223" y="92"/>
                        </a:lnTo>
                        <a:lnTo>
                          <a:pt x="208" y="83"/>
                        </a:lnTo>
                        <a:lnTo>
                          <a:pt x="194" y="71"/>
                        </a:lnTo>
                        <a:lnTo>
                          <a:pt x="177" y="60"/>
                        </a:lnTo>
                        <a:lnTo>
                          <a:pt x="161" y="48"/>
                        </a:lnTo>
                        <a:lnTo>
                          <a:pt x="146" y="41"/>
                        </a:lnTo>
                        <a:lnTo>
                          <a:pt x="131" y="33"/>
                        </a:lnTo>
                        <a:lnTo>
                          <a:pt x="117" y="31"/>
                        </a:lnTo>
                        <a:lnTo>
                          <a:pt x="110" y="41"/>
                        </a:lnTo>
                        <a:lnTo>
                          <a:pt x="104" y="52"/>
                        </a:lnTo>
                        <a:lnTo>
                          <a:pt x="96" y="64"/>
                        </a:lnTo>
                        <a:lnTo>
                          <a:pt x="90" y="75"/>
                        </a:lnTo>
                        <a:lnTo>
                          <a:pt x="85" y="85"/>
                        </a:lnTo>
                        <a:lnTo>
                          <a:pt x="79" y="96"/>
                        </a:lnTo>
                        <a:lnTo>
                          <a:pt x="73" y="104"/>
                        </a:lnTo>
                        <a:lnTo>
                          <a:pt x="67" y="112"/>
                        </a:lnTo>
                        <a:lnTo>
                          <a:pt x="67" y="160"/>
                        </a:lnTo>
                        <a:lnTo>
                          <a:pt x="77" y="171"/>
                        </a:lnTo>
                        <a:lnTo>
                          <a:pt x="87" y="186"/>
                        </a:lnTo>
                        <a:lnTo>
                          <a:pt x="98" y="204"/>
                        </a:lnTo>
                        <a:lnTo>
                          <a:pt x="112" y="225"/>
                        </a:lnTo>
                        <a:lnTo>
                          <a:pt x="123" y="246"/>
                        </a:lnTo>
                        <a:lnTo>
                          <a:pt x="133" y="267"/>
                        </a:lnTo>
                        <a:lnTo>
                          <a:pt x="138" y="286"/>
                        </a:lnTo>
                        <a:lnTo>
                          <a:pt x="140" y="302"/>
                        </a:lnTo>
                        <a:lnTo>
                          <a:pt x="148" y="304"/>
                        </a:lnTo>
                        <a:lnTo>
                          <a:pt x="158" y="309"/>
                        </a:lnTo>
                        <a:lnTo>
                          <a:pt x="165" y="315"/>
                        </a:lnTo>
                        <a:lnTo>
                          <a:pt x="175" y="325"/>
                        </a:lnTo>
                        <a:lnTo>
                          <a:pt x="183" y="334"/>
                        </a:lnTo>
                        <a:lnTo>
                          <a:pt x="190" y="342"/>
                        </a:lnTo>
                        <a:lnTo>
                          <a:pt x="196" y="352"/>
                        </a:lnTo>
                        <a:lnTo>
                          <a:pt x="202" y="357"/>
                        </a:lnTo>
                        <a:lnTo>
                          <a:pt x="198" y="357"/>
                        </a:lnTo>
                        <a:lnTo>
                          <a:pt x="194" y="357"/>
                        </a:lnTo>
                        <a:lnTo>
                          <a:pt x="190" y="355"/>
                        </a:lnTo>
                        <a:lnTo>
                          <a:pt x="188" y="353"/>
                        </a:lnTo>
                        <a:lnTo>
                          <a:pt x="184" y="352"/>
                        </a:lnTo>
                        <a:lnTo>
                          <a:pt x="183" y="348"/>
                        </a:lnTo>
                        <a:lnTo>
                          <a:pt x="181" y="346"/>
                        </a:lnTo>
                        <a:lnTo>
                          <a:pt x="177" y="342"/>
                        </a:lnTo>
                        <a:lnTo>
                          <a:pt x="163" y="342"/>
                        </a:lnTo>
                        <a:lnTo>
                          <a:pt x="150" y="338"/>
                        </a:lnTo>
                        <a:lnTo>
                          <a:pt x="137" y="332"/>
                        </a:lnTo>
                        <a:lnTo>
                          <a:pt x="123" y="327"/>
                        </a:lnTo>
                        <a:lnTo>
                          <a:pt x="112" y="319"/>
                        </a:lnTo>
                        <a:lnTo>
                          <a:pt x="100" y="309"/>
                        </a:lnTo>
                        <a:lnTo>
                          <a:pt x="89" y="298"/>
                        </a:lnTo>
                        <a:lnTo>
                          <a:pt x="77" y="286"/>
                        </a:lnTo>
                        <a:lnTo>
                          <a:pt x="58" y="261"/>
                        </a:lnTo>
                        <a:lnTo>
                          <a:pt x="39" y="234"/>
                        </a:lnTo>
                        <a:lnTo>
                          <a:pt x="19" y="208"/>
                        </a:lnTo>
                        <a:lnTo>
                          <a:pt x="0" y="183"/>
                        </a:lnTo>
                        <a:lnTo>
                          <a:pt x="0" y="119"/>
                        </a:lnTo>
                        <a:lnTo>
                          <a:pt x="19" y="94"/>
                        </a:lnTo>
                        <a:lnTo>
                          <a:pt x="37" y="71"/>
                        </a:lnTo>
                        <a:lnTo>
                          <a:pt x="54" y="48"/>
                        </a:lnTo>
                        <a:lnTo>
                          <a:pt x="73" y="27"/>
                        </a:lnTo>
                        <a:lnTo>
                          <a:pt x="83" y="19"/>
                        </a:lnTo>
                        <a:lnTo>
                          <a:pt x="92" y="12"/>
                        </a:lnTo>
                        <a:lnTo>
                          <a:pt x="104" y="6"/>
                        </a:lnTo>
                        <a:lnTo>
                          <a:pt x="115" y="2"/>
                        </a:lnTo>
                        <a:lnTo>
                          <a:pt x="129" y="0"/>
                        </a:lnTo>
                        <a:lnTo>
                          <a:pt x="142" y="0"/>
                        </a:lnTo>
                        <a:lnTo>
                          <a:pt x="156" y="4"/>
                        </a:lnTo>
                        <a:lnTo>
                          <a:pt x="171" y="8"/>
                        </a:lnTo>
                        <a:lnTo>
                          <a:pt x="183" y="12"/>
                        </a:lnTo>
                        <a:lnTo>
                          <a:pt x="192" y="18"/>
                        </a:lnTo>
                        <a:lnTo>
                          <a:pt x="202" y="25"/>
                        </a:lnTo>
                        <a:lnTo>
                          <a:pt x="211" y="33"/>
                        </a:lnTo>
                        <a:lnTo>
                          <a:pt x="219" y="44"/>
                        </a:lnTo>
                        <a:lnTo>
                          <a:pt x="227" y="54"/>
                        </a:lnTo>
                        <a:lnTo>
                          <a:pt x="232" y="66"/>
                        </a:lnTo>
                        <a:lnTo>
                          <a:pt x="236" y="77"/>
                        </a:lnTo>
                        <a:lnTo>
                          <a:pt x="236" y="81"/>
                        </a:lnTo>
                        <a:lnTo>
                          <a:pt x="236" y="83"/>
                        </a:lnTo>
                        <a:lnTo>
                          <a:pt x="236" y="87"/>
                        </a:lnTo>
                        <a:lnTo>
                          <a:pt x="236" y="90"/>
                        </a:lnTo>
                        <a:lnTo>
                          <a:pt x="236" y="92"/>
                        </a:lnTo>
                        <a:lnTo>
                          <a:pt x="236" y="96"/>
                        </a:lnTo>
                        <a:lnTo>
                          <a:pt x="236" y="98"/>
                        </a:lnTo>
                        <a:lnTo>
                          <a:pt x="234" y="100"/>
                        </a:lnTo>
                        <a:close/>
                      </a:path>
                    </a:pathLst>
                  </a:custGeom>
                  <a:solidFill>
                    <a:srgbClr val="C0C0C0"/>
                  </a:solidFill>
                  <a:ln w="9525" cap="rnd" cmpd="sng">
                    <a:solidFill>
                      <a:srgbClr val="969696"/>
                    </a:solidFill>
                    <a:prstDash val="solid"/>
                    <a:round/>
                    <a:headEnd type="none" w="med" len="med"/>
                    <a:tailEnd type="none" w="med" len="med"/>
                  </a:ln>
                </p:spPr>
                <p:txBody>
                  <a:bodyPr/>
                  <a:lstStyle/>
                  <a:p>
                    <a:endParaRPr lang="en-CA"/>
                  </a:p>
                </p:txBody>
              </p:sp>
              <p:sp>
                <p:nvSpPr>
                  <p:cNvPr id="75" name="Freeform 293">
                    <a:extLst>
                      <a:ext uri="{FF2B5EF4-FFF2-40B4-BE49-F238E27FC236}">
                        <a16:creationId xmlns:a16="http://schemas.microsoft.com/office/drawing/2014/main" id="{F7A8791D-42D8-B90E-4D57-4D916C904BE1}"/>
                      </a:ext>
                    </a:extLst>
                  </p:cNvPr>
                  <p:cNvSpPr>
                    <a:spLocks/>
                  </p:cNvSpPr>
                  <p:nvPr/>
                </p:nvSpPr>
                <p:spPr bwMode="auto">
                  <a:xfrm>
                    <a:off x="703" y="1467"/>
                    <a:ext cx="88" cy="132"/>
                  </a:xfrm>
                  <a:custGeom>
                    <a:avLst/>
                    <a:gdLst>
                      <a:gd name="T0" fmla="*/ 31 w 236"/>
                      <a:gd name="T1" fmla="*/ 13 h 357"/>
                      <a:gd name="T2" fmla="*/ 27 w 236"/>
                      <a:gd name="T3" fmla="*/ 10 h 357"/>
                      <a:gd name="T4" fmla="*/ 22 w 236"/>
                      <a:gd name="T5" fmla="*/ 7 h 357"/>
                      <a:gd name="T6" fmla="*/ 18 w 236"/>
                      <a:gd name="T7" fmla="*/ 4 h 357"/>
                      <a:gd name="T8" fmla="*/ 15 w 236"/>
                      <a:gd name="T9" fmla="*/ 6 h 357"/>
                      <a:gd name="T10" fmla="*/ 13 w 236"/>
                      <a:gd name="T11" fmla="*/ 9 h 357"/>
                      <a:gd name="T12" fmla="*/ 12 w 236"/>
                      <a:gd name="T13" fmla="*/ 11 h 357"/>
                      <a:gd name="T14" fmla="*/ 10 w 236"/>
                      <a:gd name="T15" fmla="*/ 14 h 357"/>
                      <a:gd name="T16" fmla="*/ 9 w 236"/>
                      <a:gd name="T17" fmla="*/ 22 h 357"/>
                      <a:gd name="T18" fmla="*/ 12 w 236"/>
                      <a:gd name="T19" fmla="*/ 26 h 357"/>
                      <a:gd name="T20" fmla="*/ 16 w 236"/>
                      <a:gd name="T21" fmla="*/ 31 h 357"/>
                      <a:gd name="T22" fmla="*/ 19 w 236"/>
                      <a:gd name="T23" fmla="*/ 37 h 357"/>
                      <a:gd name="T24" fmla="*/ 19 w 236"/>
                      <a:gd name="T25" fmla="*/ 41 h 357"/>
                      <a:gd name="T26" fmla="*/ 22 w 236"/>
                      <a:gd name="T27" fmla="*/ 42 h 357"/>
                      <a:gd name="T28" fmla="*/ 24 w 236"/>
                      <a:gd name="T29" fmla="*/ 44 h 357"/>
                      <a:gd name="T30" fmla="*/ 26 w 236"/>
                      <a:gd name="T31" fmla="*/ 47 h 357"/>
                      <a:gd name="T32" fmla="*/ 28 w 236"/>
                      <a:gd name="T33" fmla="*/ 49 h 357"/>
                      <a:gd name="T34" fmla="*/ 27 w 236"/>
                      <a:gd name="T35" fmla="*/ 49 h 357"/>
                      <a:gd name="T36" fmla="*/ 26 w 236"/>
                      <a:gd name="T37" fmla="*/ 48 h 357"/>
                      <a:gd name="T38" fmla="*/ 25 w 236"/>
                      <a:gd name="T39" fmla="*/ 48 h 357"/>
                      <a:gd name="T40" fmla="*/ 25 w 236"/>
                      <a:gd name="T41" fmla="*/ 47 h 357"/>
                      <a:gd name="T42" fmla="*/ 21 w 236"/>
                      <a:gd name="T43" fmla="*/ 46 h 357"/>
                      <a:gd name="T44" fmla="*/ 17 w 236"/>
                      <a:gd name="T45" fmla="*/ 45 h 357"/>
                      <a:gd name="T46" fmla="*/ 14 w 236"/>
                      <a:gd name="T47" fmla="*/ 42 h 357"/>
                      <a:gd name="T48" fmla="*/ 11 w 236"/>
                      <a:gd name="T49" fmla="*/ 39 h 357"/>
                      <a:gd name="T50" fmla="*/ 6 w 236"/>
                      <a:gd name="T51" fmla="*/ 32 h 357"/>
                      <a:gd name="T52" fmla="*/ 0 w 236"/>
                      <a:gd name="T53" fmla="*/ 25 h 357"/>
                      <a:gd name="T54" fmla="*/ 3 w 236"/>
                      <a:gd name="T55" fmla="*/ 13 h 357"/>
                      <a:gd name="T56" fmla="*/ 7 w 236"/>
                      <a:gd name="T57" fmla="*/ 7 h 357"/>
                      <a:gd name="T58" fmla="*/ 12 w 236"/>
                      <a:gd name="T59" fmla="*/ 3 h 357"/>
                      <a:gd name="T60" fmla="*/ 15 w 236"/>
                      <a:gd name="T61" fmla="*/ 1 h 357"/>
                      <a:gd name="T62" fmla="*/ 18 w 236"/>
                      <a:gd name="T63" fmla="*/ 0 h 357"/>
                      <a:gd name="T64" fmla="*/ 22 w 236"/>
                      <a:gd name="T65" fmla="*/ 0 h 357"/>
                      <a:gd name="T66" fmla="*/ 25 w 236"/>
                      <a:gd name="T67" fmla="*/ 1 h 357"/>
                      <a:gd name="T68" fmla="*/ 28 w 236"/>
                      <a:gd name="T69" fmla="*/ 3 h 357"/>
                      <a:gd name="T70" fmla="*/ 31 w 236"/>
                      <a:gd name="T71" fmla="*/ 6 h 357"/>
                      <a:gd name="T72" fmla="*/ 32 w 236"/>
                      <a:gd name="T73" fmla="*/ 9 h 357"/>
                      <a:gd name="T74" fmla="*/ 33 w 236"/>
                      <a:gd name="T75" fmla="*/ 11 h 357"/>
                      <a:gd name="T76" fmla="*/ 33 w 236"/>
                      <a:gd name="T77" fmla="*/ 12 h 357"/>
                      <a:gd name="T78" fmla="*/ 33 w 236"/>
                      <a:gd name="T79" fmla="*/ 13 h 357"/>
                      <a:gd name="T80" fmla="*/ 33 w 236"/>
                      <a:gd name="T81" fmla="*/ 13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6"/>
                      <a:gd name="T124" fmla="*/ 0 h 357"/>
                      <a:gd name="T125" fmla="*/ 236 w 236"/>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6" h="357">
                        <a:moveTo>
                          <a:pt x="234" y="100"/>
                        </a:moveTo>
                        <a:lnTo>
                          <a:pt x="223" y="92"/>
                        </a:lnTo>
                        <a:lnTo>
                          <a:pt x="208" y="83"/>
                        </a:lnTo>
                        <a:lnTo>
                          <a:pt x="194" y="71"/>
                        </a:lnTo>
                        <a:lnTo>
                          <a:pt x="177" y="60"/>
                        </a:lnTo>
                        <a:lnTo>
                          <a:pt x="161" y="48"/>
                        </a:lnTo>
                        <a:lnTo>
                          <a:pt x="146" y="41"/>
                        </a:lnTo>
                        <a:lnTo>
                          <a:pt x="131" y="33"/>
                        </a:lnTo>
                        <a:lnTo>
                          <a:pt x="117" y="31"/>
                        </a:lnTo>
                        <a:lnTo>
                          <a:pt x="110" y="41"/>
                        </a:lnTo>
                        <a:lnTo>
                          <a:pt x="104" y="52"/>
                        </a:lnTo>
                        <a:lnTo>
                          <a:pt x="96" y="64"/>
                        </a:lnTo>
                        <a:lnTo>
                          <a:pt x="90" y="75"/>
                        </a:lnTo>
                        <a:lnTo>
                          <a:pt x="85" y="85"/>
                        </a:lnTo>
                        <a:lnTo>
                          <a:pt x="79" y="96"/>
                        </a:lnTo>
                        <a:lnTo>
                          <a:pt x="73" y="104"/>
                        </a:lnTo>
                        <a:lnTo>
                          <a:pt x="67" y="112"/>
                        </a:lnTo>
                        <a:lnTo>
                          <a:pt x="67" y="160"/>
                        </a:lnTo>
                        <a:lnTo>
                          <a:pt x="77" y="171"/>
                        </a:lnTo>
                        <a:lnTo>
                          <a:pt x="87" y="186"/>
                        </a:lnTo>
                        <a:lnTo>
                          <a:pt x="98" y="204"/>
                        </a:lnTo>
                        <a:lnTo>
                          <a:pt x="112" y="225"/>
                        </a:lnTo>
                        <a:lnTo>
                          <a:pt x="123" y="246"/>
                        </a:lnTo>
                        <a:lnTo>
                          <a:pt x="133" y="267"/>
                        </a:lnTo>
                        <a:lnTo>
                          <a:pt x="138" y="286"/>
                        </a:lnTo>
                        <a:lnTo>
                          <a:pt x="140" y="302"/>
                        </a:lnTo>
                        <a:lnTo>
                          <a:pt x="148" y="304"/>
                        </a:lnTo>
                        <a:lnTo>
                          <a:pt x="158" y="309"/>
                        </a:lnTo>
                        <a:lnTo>
                          <a:pt x="165" y="315"/>
                        </a:lnTo>
                        <a:lnTo>
                          <a:pt x="175" y="325"/>
                        </a:lnTo>
                        <a:lnTo>
                          <a:pt x="183" y="334"/>
                        </a:lnTo>
                        <a:lnTo>
                          <a:pt x="190" y="342"/>
                        </a:lnTo>
                        <a:lnTo>
                          <a:pt x="196" y="352"/>
                        </a:lnTo>
                        <a:lnTo>
                          <a:pt x="202" y="357"/>
                        </a:lnTo>
                        <a:lnTo>
                          <a:pt x="198" y="357"/>
                        </a:lnTo>
                        <a:lnTo>
                          <a:pt x="194" y="357"/>
                        </a:lnTo>
                        <a:lnTo>
                          <a:pt x="190" y="355"/>
                        </a:lnTo>
                        <a:lnTo>
                          <a:pt x="188" y="353"/>
                        </a:lnTo>
                        <a:lnTo>
                          <a:pt x="184" y="352"/>
                        </a:lnTo>
                        <a:lnTo>
                          <a:pt x="183" y="348"/>
                        </a:lnTo>
                        <a:lnTo>
                          <a:pt x="181" y="346"/>
                        </a:lnTo>
                        <a:lnTo>
                          <a:pt x="177" y="342"/>
                        </a:lnTo>
                        <a:lnTo>
                          <a:pt x="163" y="342"/>
                        </a:lnTo>
                        <a:lnTo>
                          <a:pt x="150" y="338"/>
                        </a:lnTo>
                        <a:lnTo>
                          <a:pt x="137" y="332"/>
                        </a:lnTo>
                        <a:lnTo>
                          <a:pt x="123" y="327"/>
                        </a:lnTo>
                        <a:lnTo>
                          <a:pt x="112" y="319"/>
                        </a:lnTo>
                        <a:lnTo>
                          <a:pt x="100" y="309"/>
                        </a:lnTo>
                        <a:lnTo>
                          <a:pt x="89" y="298"/>
                        </a:lnTo>
                        <a:lnTo>
                          <a:pt x="77" y="286"/>
                        </a:lnTo>
                        <a:lnTo>
                          <a:pt x="58" y="261"/>
                        </a:lnTo>
                        <a:lnTo>
                          <a:pt x="39" y="234"/>
                        </a:lnTo>
                        <a:lnTo>
                          <a:pt x="19" y="208"/>
                        </a:lnTo>
                        <a:lnTo>
                          <a:pt x="0" y="183"/>
                        </a:lnTo>
                        <a:lnTo>
                          <a:pt x="0" y="119"/>
                        </a:lnTo>
                        <a:lnTo>
                          <a:pt x="19" y="94"/>
                        </a:lnTo>
                        <a:lnTo>
                          <a:pt x="37" y="71"/>
                        </a:lnTo>
                        <a:lnTo>
                          <a:pt x="54" y="48"/>
                        </a:lnTo>
                        <a:lnTo>
                          <a:pt x="73" y="27"/>
                        </a:lnTo>
                        <a:lnTo>
                          <a:pt x="83" y="19"/>
                        </a:lnTo>
                        <a:lnTo>
                          <a:pt x="92" y="12"/>
                        </a:lnTo>
                        <a:lnTo>
                          <a:pt x="104" y="6"/>
                        </a:lnTo>
                        <a:lnTo>
                          <a:pt x="115" y="2"/>
                        </a:lnTo>
                        <a:lnTo>
                          <a:pt x="129" y="0"/>
                        </a:lnTo>
                        <a:lnTo>
                          <a:pt x="142" y="0"/>
                        </a:lnTo>
                        <a:lnTo>
                          <a:pt x="156" y="4"/>
                        </a:lnTo>
                        <a:lnTo>
                          <a:pt x="171" y="8"/>
                        </a:lnTo>
                        <a:lnTo>
                          <a:pt x="183" y="12"/>
                        </a:lnTo>
                        <a:lnTo>
                          <a:pt x="192" y="18"/>
                        </a:lnTo>
                        <a:lnTo>
                          <a:pt x="202" y="25"/>
                        </a:lnTo>
                        <a:lnTo>
                          <a:pt x="211" y="33"/>
                        </a:lnTo>
                        <a:lnTo>
                          <a:pt x="219" y="44"/>
                        </a:lnTo>
                        <a:lnTo>
                          <a:pt x="227" y="54"/>
                        </a:lnTo>
                        <a:lnTo>
                          <a:pt x="232" y="66"/>
                        </a:lnTo>
                        <a:lnTo>
                          <a:pt x="236" y="77"/>
                        </a:lnTo>
                        <a:lnTo>
                          <a:pt x="236" y="81"/>
                        </a:lnTo>
                        <a:lnTo>
                          <a:pt x="236" y="83"/>
                        </a:lnTo>
                        <a:lnTo>
                          <a:pt x="236" y="87"/>
                        </a:lnTo>
                        <a:lnTo>
                          <a:pt x="236" y="90"/>
                        </a:lnTo>
                        <a:lnTo>
                          <a:pt x="236" y="92"/>
                        </a:lnTo>
                        <a:lnTo>
                          <a:pt x="236" y="96"/>
                        </a:lnTo>
                        <a:lnTo>
                          <a:pt x="236" y="98"/>
                        </a:lnTo>
                        <a:lnTo>
                          <a:pt x="234" y="100"/>
                        </a:lnTo>
                      </a:path>
                    </a:pathLst>
                  </a:custGeom>
                  <a:solidFill>
                    <a:srgbClr val="969696"/>
                  </a:solidFill>
                  <a:ln w="9525" cap="rnd" cmpd="sng">
                    <a:solidFill>
                      <a:srgbClr val="969696"/>
                    </a:solidFill>
                    <a:prstDash val="solid"/>
                    <a:round/>
                    <a:headEnd type="none" w="med" len="med"/>
                    <a:tailEnd type="none" w="med" len="med"/>
                  </a:ln>
                </p:spPr>
                <p:txBody>
                  <a:bodyPr/>
                  <a:lstStyle/>
                  <a:p>
                    <a:endParaRPr lang="en-CA"/>
                  </a:p>
                </p:txBody>
              </p:sp>
              <p:sp>
                <p:nvSpPr>
                  <p:cNvPr id="76" name="Freeform 294">
                    <a:extLst>
                      <a:ext uri="{FF2B5EF4-FFF2-40B4-BE49-F238E27FC236}">
                        <a16:creationId xmlns:a16="http://schemas.microsoft.com/office/drawing/2014/main" id="{F6FD92E6-EF81-BFB3-4808-FE803004E0A3}"/>
                      </a:ext>
                    </a:extLst>
                  </p:cNvPr>
                  <p:cNvSpPr>
                    <a:spLocks/>
                  </p:cNvSpPr>
                  <p:nvPr/>
                </p:nvSpPr>
                <p:spPr bwMode="auto">
                  <a:xfrm>
                    <a:off x="541" y="1255"/>
                    <a:ext cx="432" cy="539"/>
                  </a:xfrm>
                  <a:custGeom>
                    <a:avLst/>
                    <a:gdLst>
                      <a:gd name="T0" fmla="*/ 144 w 1165"/>
                      <a:gd name="T1" fmla="*/ 50 h 1455"/>
                      <a:gd name="T2" fmla="*/ 146 w 1165"/>
                      <a:gd name="T3" fmla="*/ 52 h 1455"/>
                      <a:gd name="T4" fmla="*/ 147 w 1165"/>
                      <a:gd name="T5" fmla="*/ 60 h 1455"/>
                      <a:gd name="T6" fmla="*/ 152 w 1165"/>
                      <a:gd name="T7" fmla="*/ 80 h 1455"/>
                      <a:gd name="T8" fmla="*/ 155 w 1165"/>
                      <a:gd name="T9" fmla="*/ 94 h 1455"/>
                      <a:gd name="T10" fmla="*/ 152 w 1165"/>
                      <a:gd name="T11" fmla="*/ 111 h 1455"/>
                      <a:gd name="T12" fmla="*/ 157 w 1165"/>
                      <a:gd name="T13" fmla="*/ 122 h 1455"/>
                      <a:gd name="T14" fmla="*/ 160 w 1165"/>
                      <a:gd name="T15" fmla="*/ 132 h 1455"/>
                      <a:gd name="T16" fmla="*/ 158 w 1165"/>
                      <a:gd name="T17" fmla="*/ 136 h 1455"/>
                      <a:gd name="T18" fmla="*/ 154 w 1165"/>
                      <a:gd name="T19" fmla="*/ 137 h 1455"/>
                      <a:gd name="T20" fmla="*/ 148 w 1165"/>
                      <a:gd name="T21" fmla="*/ 137 h 1455"/>
                      <a:gd name="T22" fmla="*/ 145 w 1165"/>
                      <a:gd name="T23" fmla="*/ 139 h 1455"/>
                      <a:gd name="T24" fmla="*/ 148 w 1165"/>
                      <a:gd name="T25" fmla="*/ 150 h 1455"/>
                      <a:gd name="T26" fmla="*/ 144 w 1165"/>
                      <a:gd name="T27" fmla="*/ 150 h 1455"/>
                      <a:gd name="T28" fmla="*/ 140 w 1165"/>
                      <a:gd name="T29" fmla="*/ 151 h 1455"/>
                      <a:gd name="T30" fmla="*/ 140 w 1165"/>
                      <a:gd name="T31" fmla="*/ 156 h 1455"/>
                      <a:gd name="T32" fmla="*/ 144 w 1165"/>
                      <a:gd name="T33" fmla="*/ 160 h 1455"/>
                      <a:gd name="T34" fmla="*/ 143 w 1165"/>
                      <a:gd name="T35" fmla="*/ 164 h 1455"/>
                      <a:gd name="T36" fmla="*/ 139 w 1165"/>
                      <a:gd name="T37" fmla="*/ 167 h 1455"/>
                      <a:gd name="T38" fmla="*/ 140 w 1165"/>
                      <a:gd name="T39" fmla="*/ 181 h 1455"/>
                      <a:gd name="T40" fmla="*/ 133 w 1165"/>
                      <a:gd name="T41" fmla="*/ 186 h 1455"/>
                      <a:gd name="T42" fmla="*/ 124 w 1165"/>
                      <a:gd name="T43" fmla="*/ 188 h 1455"/>
                      <a:gd name="T44" fmla="*/ 108 w 1165"/>
                      <a:gd name="T45" fmla="*/ 187 h 1455"/>
                      <a:gd name="T46" fmla="*/ 94 w 1165"/>
                      <a:gd name="T47" fmla="*/ 189 h 1455"/>
                      <a:gd name="T48" fmla="*/ 88 w 1165"/>
                      <a:gd name="T49" fmla="*/ 194 h 1455"/>
                      <a:gd name="T50" fmla="*/ 82 w 1165"/>
                      <a:gd name="T51" fmla="*/ 199 h 1455"/>
                      <a:gd name="T52" fmla="*/ 75 w 1165"/>
                      <a:gd name="T53" fmla="*/ 193 h 1455"/>
                      <a:gd name="T54" fmla="*/ 63 w 1165"/>
                      <a:gd name="T55" fmla="*/ 179 h 1455"/>
                      <a:gd name="T56" fmla="*/ 50 w 1165"/>
                      <a:gd name="T57" fmla="*/ 169 h 1455"/>
                      <a:gd name="T58" fmla="*/ 29 w 1165"/>
                      <a:gd name="T59" fmla="*/ 149 h 1455"/>
                      <a:gd name="T60" fmla="*/ 16 w 1165"/>
                      <a:gd name="T61" fmla="*/ 139 h 1455"/>
                      <a:gd name="T62" fmla="*/ 8 w 1165"/>
                      <a:gd name="T63" fmla="*/ 137 h 1455"/>
                      <a:gd name="T64" fmla="*/ 2 w 1165"/>
                      <a:gd name="T65" fmla="*/ 137 h 1455"/>
                      <a:gd name="T66" fmla="*/ 1 w 1165"/>
                      <a:gd name="T67" fmla="*/ 137 h 1455"/>
                      <a:gd name="T68" fmla="*/ 1 w 1165"/>
                      <a:gd name="T69" fmla="*/ 134 h 1455"/>
                      <a:gd name="T70" fmla="*/ 7 w 1165"/>
                      <a:gd name="T71" fmla="*/ 123 h 1455"/>
                      <a:gd name="T72" fmla="*/ 9 w 1165"/>
                      <a:gd name="T73" fmla="*/ 108 h 1455"/>
                      <a:gd name="T74" fmla="*/ 9 w 1165"/>
                      <a:gd name="T75" fmla="*/ 74 h 1455"/>
                      <a:gd name="T76" fmla="*/ 10 w 1165"/>
                      <a:gd name="T77" fmla="*/ 44 h 1455"/>
                      <a:gd name="T78" fmla="*/ 14 w 1165"/>
                      <a:gd name="T79" fmla="*/ 31 h 1455"/>
                      <a:gd name="T80" fmla="*/ 25 w 1165"/>
                      <a:gd name="T81" fmla="*/ 15 h 1455"/>
                      <a:gd name="T82" fmla="*/ 35 w 1165"/>
                      <a:gd name="T83" fmla="*/ 7 h 1455"/>
                      <a:gd name="T84" fmla="*/ 39 w 1165"/>
                      <a:gd name="T85" fmla="*/ 6 h 1455"/>
                      <a:gd name="T86" fmla="*/ 46 w 1165"/>
                      <a:gd name="T87" fmla="*/ 4 h 1455"/>
                      <a:gd name="T88" fmla="*/ 68 w 1165"/>
                      <a:gd name="T89" fmla="*/ 0 h 1455"/>
                      <a:gd name="T90" fmla="*/ 80 w 1165"/>
                      <a:gd name="T91" fmla="*/ 0 h 1455"/>
                      <a:gd name="T92" fmla="*/ 91 w 1165"/>
                      <a:gd name="T93" fmla="*/ 4 h 1455"/>
                      <a:gd name="T94" fmla="*/ 103 w 1165"/>
                      <a:gd name="T95" fmla="*/ 8 h 1455"/>
                      <a:gd name="T96" fmla="*/ 115 w 1165"/>
                      <a:gd name="T97" fmla="*/ 13 h 1455"/>
                      <a:gd name="T98" fmla="*/ 131 w 1165"/>
                      <a:gd name="T99" fmla="*/ 28 h 1455"/>
                      <a:gd name="T100" fmla="*/ 139 w 1165"/>
                      <a:gd name="T101" fmla="*/ 38 h 1455"/>
                      <a:gd name="T102" fmla="*/ 141 w 1165"/>
                      <a:gd name="T103" fmla="*/ 45 h 1455"/>
                      <a:gd name="T104" fmla="*/ 143 w 1165"/>
                      <a:gd name="T105" fmla="*/ 47 h 14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65"/>
                      <a:gd name="T160" fmla="*/ 0 h 1455"/>
                      <a:gd name="T161" fmla="*/ 1165 w 1165"/>
                      <a:gd name="T162" fmla="*/ 1455 h 145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65" h="1455">
                        <a:moveTo>
                          <a:pt x="1036" y="357"/>
                        </a:moveTo>
                        <a:lnTo>
                          <a:pt x="1038" y="357"/>
                        </a:lnTo>
                        <a:lnTo>
                          <a:pt x="1042" y="361"/>
                        </a:lnTo>
                        <a:lnTo>
                          <a:pt x="1046" y="365"/>
                        </a:lnTo>
                        <a:lnTo>
                          <a:pt x="1050" y="369"/>
                        </a:lnTo>
                        <a:lnTo>
                          <a:pt x="1051" y="375"/>
                        </a:lnTo>
                        <a:lnTo>
                          <a:pt x="1055" y="378"/>
                        </a:lnTo>
                        <a:lnTo>
                          <a:pt x="1059" y="380"/>
                        </a:lnTo>
                        <a:lnTo>
                          <a:pt x="1061" y="380"/>
                        </a:lnTo>
                        <a:lnTo>
                          <a:pt x="1061" y="399"/>
                        </a:lnTo>
                        <a:lnTo>
                          <a:pt x="1063" y="419"/>
                        </a:lnTo>
                        <a:lnTo>
                          <a:pt x="1067" y="438"/>
                        </a:lnTo>
                        <a:lnTo>
                          <a:pt x="1071" y="457"/>
                        </a:lnTo>
                        <a:lnTo>
                          <a:pt x="1082" y="499"/>
                        </a:lnTo>
                        <a:lnTo>
                          <a:pt x="1094" y="540"/>
                        </a:lnTo>
                        <a:lnTo>
                          <a:pt x="1107" y="582"/>
                        </a:lnTo>
                        <a:lnTo>
                          <a:pt x="1117" y="624"/>
                        </a:lnTo>
                        <a:lnTo>
                          <a:pt x="1122" y="643"/>
                        </a:lnTo>
                        <a:lnTo>
                          <a:pt x="1124" y="662"/>
                        </a:lnTo>
                        <a:lnTo>
                          <a:pt x="1126" y="682"/>
                        </a:lnTo>
                        <a:lnTo>
                          <a:pt x="1128" y="699"/>
                        </a:lnTo>
                        <a:lnTo>
                          <a:pt x="1098" y="739"/>
                        </a:lnTo>
                        <a:lnTo>
                          <a:pt x="1098" y="787"/>
                        </a:lnTo>
                        <a:lnTo>
                          <a:pt x="1105" y="810"/>
                        </a:lnTo>
                        <a:lnTo>
                          <a:pt x="1113" y="831"/>
                        </a:lnTo>
                        <a:lnTo>
                          <a:pt x="1122" y="851"/>
                        </a:lnTo>
                        <a:lnTo>
                          <a:pt x="1132" y="872"/>
                        </a:lnTo>
                        <a:lnTo>
                          <a:pt x="1142" y="891"/>
                        </a:lnTo>
                        <a:lnTo>
                          <a:pt x="1151" y="912"/>
                        </a:lnTo>
                        <a:lnTo>
                          <a:pt x="1159" y="931"/>
                        </a:lnTo>
                        <a:lnTo>
                          <a:pt x="1165" y="952"/>
                        </a:lnTo>
                        <a:lnTo>
                          <a:pt x="1165" y="958"/>
                        </a:lnTo>
                        <a:lnTo>
                          <a:pt x="1163" y="964"/>
                        </a:lnTo>
                        <a:lnTo>
                          <a:pt x="1159" y="972"/>
                        </a:lnTo>
                        <a:lnTo>
                          <a:pt x="1155" y="979"/>
                        </a:lnTo>
                        <a:lnTo>
                          <a:pt x="1149" y="987"/>
                        </a:lnTo>
                        <a:lnTo>
                          <a:pt x="1144" y="993"/>
                        </a:lnTo>
                        <a:lnTo>
                          <a:pt x="1138" y="998"/>
                        </a:lnTo>
                        <a:lnTo>
                          <a:pt x="1132" y="1002"/>
                        </a:lnTo>
                        <a:lnTo>
                          <a:pt x="1122" y="1002"/>
                        </a:lnTo>
                        <a:lnTo>
                          <a:pt x="1113" y="1000"/>
                        </a:lnTo>
                        <a:lnTo>
                          <a:pt x="1101" y="1000"/>
                        </a:lnTo>
                        <a:lnTo>
                          <a:pt x="1088" y="1000"/>
                        </a:lnTo>
                        <a:lnTo>
                          <a:pt x="1076" y="1002"/>
                        </a:lnTo>
                        <a:lnTo>
                          <a:pt x="1067" y="1006"/>
                        </a:lnTo>
                        <a:lnTo>
                          <a:pt x="1063" y="1008"/>
                        </a:lnTo>
                        <a:lnTo>
                          <a:pt x="1059" y="1010"/>
                        </a:lnTo>
                        <a:lnTo>
                          <a:pt x="1057" y="1014"/>
                        </a:lnTo>
                        <a:lnTo>
                          <a:pt x="1055" y="1018"/>
                        </a:lnTo>
                        <a:lnTo>
                          <a:pt x="1055" y="1035"/>
                        </a:lnTo>
                        <a:lnTo>
                          <a:pt x="1073" y="1058"/>
                        </a:lnTo>
                        <a:lnTo>
                          <a:pt x="1073" y="1091"/>
                        </a:lnTo>
                        <a:lnTo>
                          <a:pt x="1069" y="1091"/>
                        </a:lnTo>
                        <a:lnTo>
                          <a:pt x="1061" y="1091"/>
                        </a:lnTo>
                        <a:lnTo>
                          <a:pt x="1055" y="1092"/>
                        </a:lnTo>
                        <a:lnTo>
                          <a:pt x="1048" y="1094"/>
                        </a:lnTo>
                        <a:lnTo>
                          <a:pt x="1040" y="1094"/>
                        </a:lnTo>
                        <a:lnTo>
                          <a:pt x="1032" y="1096"/>
                        </a:lnTo>
                        <a:lnTo>
                          <a:pt x="1025" y="1096"/>
                        </a:lnTo>
                        <a:lnTo>
                          <a:pt x="1019" y="1098"/>
                        </a:lnTo>
                        <a:lnTo>
                          <a:pt x="1000" y="1121"/>
                        </a:lnTo>
                        <a:lnTo>
                          <a:pt x="1005" y="1127"/>
                        </a:lnTo>
                        <a:lnTo>
                          <a:pt x="1011" y="1133"/>
                        </a:lnTo>
                        <a:lnTo>
                          <a:pt x="1017" y="1140"/>
                        </a:lnTo>
                        <a:lnTo>
                          <a:pt x="1025" y="1146"/>
                        </a:lnTo>
                        <a:lnTo>
                          <a:pt x="1032" y="1154"/>
                        </a:lnTo>
                        <a:lnTo>
                          <a:pt x="1040" y="1162"/>
                        </a:lnTo>
                        <a:lnTo>
                          <a:pt x="1048" y="1169"/>
                        </a:lnTo>
                        <a:lnTo>
                          <a:pt x="1055" y="1177"/>
                        </a:lnTo>
                        <a:lnTo>
                          <a:pt x="1050" y="1183"/>
                        </a:lnTo>
                        <a:lnTo>
                          <a:pt x="1044" y="1188"/>
                        </a:lnTo>
                        <a:lnTo>
                          <a:pt x="1038" y="1194"/>
                        </a:lnTo>
                        <a:lnTo>
                          <a:pt x="1030" y="1202"/>
                        </a:lnTo>
                        <a:lnTo>
                          <a:pt x="1023" y="1208"/>
                        </a:lnTo>
                        <a:lnTo>
                          <a:pt x="1017" y="1213"/>
                        </a:lnTo>
                        <a:lnTo>
                          <a:pt x="1011" y="1219"/>
                        </a:lnTo>
                        <a:lnTo>
                          <a:pt x="1005" y="1225"/>
                        </a:lnTo>
                        <a:lnTo>
                          <a:pt x="1030" y="1258"/>
                        </a:lnTo>
                        <a:lnTo>
                          <a:pt x="1030" y="1306"/>
                        </a:lnTo>
                        <a:lnTo>
                          <a:pt x="1019" y="1317"/>
                        </a:lnTo>
                        <a:lnTo>
                          <a:pt x="1007" y="1329"/>
                        </a:lnTo>
                        <a:lnTo>
                          <a:pt x="996" y="1338"/>
                        </a:lnTo>
                        <a:lnTo>
                          <a:pt x="982" y="1348"/>
                        </a:lnTo>
                        <a:lnTo>
                          <a:pt x="969" y="1354"/>
                        </a:lnTo>
                        <a:lnTo>
                          <a:pt x="955" y="1359"/>
                        </a:lnTo>
                        <a:lnTo>
                          <a:pt x="942" y="1363"/>
                        </a:lnTo>
                        <a:lnTo>
                          <a:pt x="929" y="1367"/>
                        </a:lnTo>
                        <a:lnTo>
                          <a:pt x="900" y="1369"/>
                        </a:lnTo>
                        <a:lnTo>
                          <a:pt x="871" y="1371"/>
                        </a:lnTo>
                        <a:lnTo>
                          <a:pt x="840" y="1369"/>
                        </a:lnTo>
                        <a:lnTo>
                          <a:pt x="812" y="1369"/>
                        </a:lnTo>
                        <a:lnTo>
                          <a:pt x="781" y="1367"/>
                        </a:lnTo>
                        <a:lnTo>
                          <a:pt x="752" y="1367"/>
                        </a:lnTo>
                        <a:lnTo>
                          <a:pt x="723" y="1371"/>
                        </a:lnTo>
                        <a:lnTo>
                          <a:pt x="698" y="1377"/>
                        </a:lnTo>
                        <a:lnTo>
                          <a:pt x="685" y="1380"/>
                        </a:lnTo>
                        <a:lnTo>
                          <a:pt x="671" y="1386"/>
                        </a:lnTo>
                        <a:lnTo>
                          <a:pt x="660" y="1394"/>
                        </a:lnTo>
                        <a:lnTo>
                          <a:pt x="648" y="1403"/>
                        </a:lnTo>
                        <a:lnTo>
                          <a:pt x="639" y="1413"/>
                        </a:lnTo>
                        <a:lnTo>
                          <a:pt x="627" y="1425"/>
                        </a:lnTo>
                        <a:lnTo>
                          <a:pt x="618" y="1440"/>
                        </a:lnTo>
                        <a:lnTo>
                          <a:pt x="610" y="1455"/>
                        </a:lnTo>
                        <a:lnTo>
                          <a:pt x="600" y="1453"/>
                        </a:lnTo>
                        <a:lnTo>
                          <a:pt x="591" y="1450"/>
                        </a:lnTo>
                        <a:lnTo>
                          <a:pt x="581" y="1442"/>
                        </a:lnTo>
                        <a:lnTo>
                          <a:pt x="570" y="1432"/>
                        </a:lnTo>
                        <a:lnTo>
                          <a:pt x="547" y="1409"/>
                        </a:lnTo>
                        <a:lnTo>
                          <a:pt x="524" y="1380"/>
                        </a:lnTo>
                        <a:lnTo>
                          <a:pt x="501" y="1352"/>
                        </a:lnTo>
                        <a:lnTo>
                          <a:pt x="478" y="1325"/>
                        </a:lnTo>
                        <a:lnTo>
                          <a:pt x="456" y="1304"/>
                        </a:lnTo>
                        <a:lnTo>
                          <a:pt x="439" y="1288"/>
                        </a:lnTo>
                        <a:lnTo>
                          <a:pt x="414" y="1273"/>
                        </a:lnTo>
                        <a:lnTo>
                          <a:pt x="389" y="1254"/>
                        </a:lnTo>
                        <a:lnTo>
                          <a:pt x="364" y="1233"/>
                        </a:lnTo>
                        <a:lnTo>
                          <a:pt x="339" y="1210"/>
                        </a:lnTo>
                        <a:lnTo>
                          <a:pt x="288" y="1158"/>
                        </a:lnTo>
                        <a:lnTo>
                          <a:pt x="234" y="1106"/>
                        </a:lnTo>
                        <a:lnTo>
                          <a:pt x="207" y="1083"/>
                        </a:lnTo>
                        <a:lnTo>
                          <a:pt x="180" y="1060"/>
                        </a:lnTo>
                        <a:lnTo>
                          <a:pt x="153" y="1041"/>
                        </a:lnTo>
                        <a:lnTo>
                          <a:pt x="126" y="1023"/>
                        </a:lnTo>
                        <a:lnTo>
                          <a:pt x="113" y="1016"/>
                        </a:lnTo>
                        <a:lnTo>
                          <a:pt x="99" y="1010"/>
                        </a:lnTo>
                        <a:lnTo>
                          <a:pt x="86" y="1006"/>
                        </a:lnTo>
                        <a:lnTo>
                          <a:pt x="71" y="1002"/>
                        </a:lnTo>
                        <a:lnTo>
                          <a:pt x="57" y="1000"/>
                        </a:lnTo>
                        <a:lnTo>
                          <a:pt x="44" y="1000"/>
                        </a:lnTo>
                        <a:lnTo>
                          <a:pt x="30" y="1000"/>
                        </a:lnTo>
                        <a:lnTo>
                          <a:pt x="17" y="1002"/>
                        </a:lnTo>
                        <a:lnTo>
                          <a:pt x="15" y="1002"/>
                        </a:lnTo>
                        <a:lnTo>
                          <a:pt x="13" y="1000"/>
                        </a:lnTo>
                        <a:lnTo>
                          <a:pt x="9" y="1000"/>
                        </a:lnTo>
                        <a:lnTo>
                          <a:pt x="7" y="998"/>
                        </a:lnTo>
                        <a:lnTo>
                          <a:pt x="5" y="996"/>
                        </a:lnTo>
                        <a:lnTo>
                          <a:pt x="3" y="995"/>
                        </a:lnTo>
                        <a:lnTo>
                          <a:pt x="1" y="995"/>
                        </a:lnTo>
                        <a:lnTo>
                          <a:pt x="0" y="995"/>
                        </a:lnTo>
                        <a:lnTo>
                          <a:pt x="11" y="977"/>
                        </a:lnTo>
                        <a:lnTo>
                          <a:pt x="23" y="958"/>
                        </a:lnTo>
                        <a:lnTo>
                          <a:pt x="32" y="939"/>
                        </a:lnTo>
                        <a:lnTo>
                          <a:pt x="40" y="920"/>
                        </a:lnTo>
                        <a:lnTo>
                          <a:pt x="48" y="899"/>
                        </a:lnTo>
                        <a:lnTo>
                          <a:pt x="53" y="877"/>
                        </a:lnTo>
                        <a:lnTo>
                          <a:pt x="57" y="854"/>
                        </a:lnTo>
                        <a:lnTo>
                          <a:pt x="61" y="833"/>
                        </a:lnTo>
                        <a:lnTo>
                          <a:pt x="67" y="785"/>
                        </a:lnTo>
                        <a:lnTo>
                          <a:pt x="71" y="737"/>
                        </a:lnTo>
                        <a:lnTo>
                          <a:pt x="71" y="689"/>
                        </a:lnTo>
                        <a:lnTo>
                          <a:pt x="69" y="639"/>
                        </a:lnTo>
                        <a:lnTo>
                          <a:pt x="65" y="538"/>
                        </a:lnTo>
                        <a:lnTo>
                          <a:pt x="65" y="438"/>
                        </a:lnTo>
                        <a:lnTo>
                          <a:pt x="67" y="390"/>
                        </a:lnTo>
                        <a:lnTo>
                          <a:pt x="71" y="342"/>
                        </a:lnTo>
                        <a:lnTo>
                          <a:pt x="74" y="319"/>
                        </a:lnTo>
                        <a:lnTo>
                          <a:pt x="78" y="298"/>
                        </a:lnTo>
                        <a:lnTo>
                          <a:pt x="84" y="275"/>
                        </a:lnTo>
                        <a:lnTo>
                          <a:pt x="90" y="254"/>
                        </a:lnTo>
                        <a:lnTo>
                          <a:pt x="99" y="229"/>
                        </a:lnTo>
                        <a:lnTo>
                          <a:pt x="115" y="200"/>
                        </a:lnTo>
                        <a:lnTo>
                          <a:pt x="136" y="169"/>
                        </a:lnTo>
                        <a:lnTo>
                          <a:pt x="157" y="138"/>
                        </a:lnTo>
                        <a:lnTo>
                          <a:pt x="182" y="112"/>
                        </a:lnTo>
                        <a:lnTo>
                          <a:pt x="205" y="87"/>
                        </a:lnTo>
                        <a:lnTo>
                          <a:pt x="228" y="67"/>
                        </a:lnTo>
                        <a:lnTo>
                          <a:pt x="249" y="54"/>
                        </a:lnTo>
                        <a:lnTo>
                          <a:pt x="253" y="54"/>
                        </a:lnTo>
                        <a:lnTo>
                          <a:pt x="261" y="52"/>
                        </a:lnTo>
                        <a:lnTo>
                          <a:pt x="266" y="50"/>
                        </a:lnTo>
                        <a:lnTo>
                          <a:pt x="274" y="46"/>
                        </a:lnTo>
                        <a:lnTo>
                          <a:pt x="280" y="44"/>
                        </a:lnTo>
                        <a:lnTo>
                          <a:pt x="288" y="41"/>
                        </a:lnTo>
                        <a:lnTo>
                          <a:pt x="293" y="41"/>
                        </a:lnTo>
                        <a:lnTo>
                          <a:pt x="297" y="39"/>
                        </a:lnTo>
                        <a:lnTo>
                          <a:pt x="337" y="29"/>
                        </a:lnTo>
                        <a:lnTo>
                          <a:pt x="382" y="19"/>
                        </a:lnTo>
                        <a:lnTo>
                          <a:pt x="426" y="10"/>
                        </a:lnTo>
                        <a:lnTo>
                          <a:pt x="472" y="4"/>
                        </a:lnTo>
                        <a:lnTo>
                          <a:pt x="493" y="2"/>
                        </a:lnTo>
                        <a:lnTo>
                          <a:pt x="516" y="0"/>
                        </a:lnTo>
                        <a:lnTo>
                          <a:pt x="539" y="0"/>
                        </a:lnTo>
                        <a:lnTo>
                          <a:pt x="560" y="2"/>
                        </a:lnTo>
                        <a:lnTo>
                          <a:pt x="581" y="4"/>
                        </a:lnTo>
                        <a:lnTo>
                          <a:pt x="600" y="10"/>
                        </a:lnTo>
                        <a:lnTo>
                          <a:pt x="621" y="16"/>
                        </a:lnTo>
                        <a:lnTo>
                          <a:pt x="641" y="23"/>
                        </a:lnTo>
                        <a:lnTo>
                          <a:pt x="660" y="31"/>
                        </a:lnTo>
                        <a:lnTo>
                          <a:pt x="681" y="39"/>
                        </a:lnTo>
                        <a:lnTo>
                          <a:pt x="702" y="44"/>
                        </a:lnTo>
                        <a:lnTo>
                          <a:pt x="725" y="50"/>
                        </a:lnTo>
                        <a:lnTo>
                          <a:pt x="748" y="58"/>
                        </a:lnTo>
                        <a:lnTo>
                          <a:pt x="769" y="64"/>
                        </a:lnTo>
                        <a:lnTo>
                          <a:pt x="790" y="71"/>
                        </a:lnTo>
                        <a:lnTo>
                          <a:pt x="810" y="79"/>
                        </a:lnTo>
                        <a:lnTo>
                          <a:pt x="835" y="92"/>
                        </a:lnTo>
                        <a:lnTo>
                          <a:pt x="865" y="117"/>
                        </a:lnTo>
                        <a:lnTo>
                          <a:pt x="900" y="148"/>
                        </a:lnTo>
                        <a:lnTo>
                          <a:pt x="936" y="185"/>
                        </a:lnTo>
                        <a:lnTo>
                          <a:pt x="954" y="204"/>
                        </a:lnTo>
                        <a:lnTo>
                          <a:pt x="969" y="223"/>
                        </a:lnTo>
                        <a:lnTo>
                          <a:pt x="984" y="242"/>
                        </a:lnTo>
                        <a:lnTo>
                          <a:pt x="998" y="259"/>
                        </a:lnTo>
                        <a:lnTo>
                          <a:pt x="1009" y="279"/>
                        </a:lnTo>
                        <a:lnTo>
                          <a:pt x="1017" y="296"/>
                        </a:lnTo>
                        <a:lnTo>
                          <a:pt x="1023" y="311"/>
                        </a:lnTo>
                        <a:lnTo>
                          <a:pt x="1025" y="325"/>
                        </a:lnTo>
                        <a:lnTo>
                          <a:pt x="1028" y="327"/>
                        </a:lnTo>
                        <a:lnTo>
                          <a:pt x="1032" y="328"/>
                        </a:lnTo>
                        <a:lnTo>
                          <a:pt x="1036" y="330"/>
                        </a:lnTo>
                        <a:lnTo>
                          <a:pt x="1040" y="336"/>
                        </a:lnTo>
                        <a:lnTo>
                          <a:pt x="1042" y="340"/>
                        </a:lnTo>
                        <a:lnTo>
                          <a:pt x="1042" y="346"/>
                        </a:lnTo>
                        <a:lnTo>
                          <a:pt x="1040" y="352"/>
                        </a:lnTo>
                        <a:lnTo>
                          <a:pt x="1036" y="357"/>
                        </a:lnTo>
                        <a:close/>
                      </a:path>
                    </a:pathLst>
                  </a:custGeom>
                  <a:solidFill>
                    <a:srgbClr val="F5F5E7"/>
                  </a:solidFill>
                  <a:ln w="9525" cap="rnd" cmpd="sng">
                    <a:solidFill>
                      <a:srgbClr val="969696"/>
                    </a:solidFill>
                    <a:prstDash val="solid"/>
                    <a:round/>
                    <a:headEnd type="none" w="med" len="med"/>
                    <a:tailEnd type="none" w="med" len="med"/>
                  </a:ln>
                </p:spPr>
                <p:txBody>
                  <a:bodyPr/>
                  <a:lstStyle/>
                  <a:p>
                    <a:endParaRPr lang="en-CA"/>
                  </a:p>
                </p:txBody>
              </p:sp>
              <p:sp>
                <p:nvSpPr>
                  <p:cNvPr id="77" name="Freeform 295">
                    <a:extLst>
                      <a:ext uri="{FF2B5EF4-FFF2-40B4-BE49-F238E27FC236}">
                        <a16:creationId xmlns:a16="http://schemas.microsoft.com/office/drawing/2014/main" id="{DCF83B2A-D1F6-C8CE-CC12-1E006B564228}"/>
                      </a:ext>
                    </a:extLst>
                  </p:cNvPr>
                  <p:cNvSpPr>
                    <a:spLocks/>
                  </p:cNvSpPr>
                  <p:nvPr/>
                </p:nvSpPr>
                <p:spPr bwMode="auto">
                  <a:xfrm>
                    <a:off x="498" y="1626"/>
                    <a:ext cx="291" cy="311"/>
                  </a:xfrm>
                  <a:custGeom>
                    <a:avLst/>
                    <a:gdLst>
                      <a:gd name="T0" fmla="*/ 16 w 787"/>
                      <a:gd name="T1" fmla="*/ 0 h 841"/>
                      <a:gd name="T2" fmla="*/ 16 w 787"/>
                      <a:gd name="T3" fmla="*/ 0 h 841"/>
                      <a:gd name="T4" fmla="*/ 17 w 787"/>
                      <a:gd name="T5" fmla="*/ 0 h 841"/>
                      <a:gd name="T6" fmla="*/ 20 w 787"/>
                      <a:gd name="T7" fmla="*/ 0 h 841"/>
                      <a:gd name="T8" fmla="*/ 23 w 787"/>
                      <a:gd name="T9" fmla="*/ 0 h 841"/>
                      <a:gd name="T10" fmla="*/ 26 w 787"/>
                      <a:gd name="T11" fmla="*/ 1 h 841"/>
                      <a:gd name="T12" fmla="*/ 30 w 787"/>
                      <a:gd name="T13" fmla="*/ 2 h 841"/>
                      <a:gd name="T14" fmla="*/ 34 w 787"/>
                      <a:gd name="T15" fmla="*/ 4 h 841"/>
                      <a:gd name="T16" fmla="*/ 38 w 787"/>
                      <a:gd name="T17" fmla="*/ 7 h 841"/>
                      <a:gd name="T18" fmla="*/ 44 w 787"/>
                      <a:gd name="T19" fmla="*/ 12 h 841"/>
                      <a:gd name="T20" fmla="*/ 52 w 787"/>
                      <a:gd name="T21" fmla="*/ 19 h 841"/>
                      <a:gd name="T22" fmla="*/ 59 w 787"/>
                      <a:gd name="T23" fmla="*/ 26 h 841"/>
                      <a:gd name="T24" fmla="*/ 67 w 787"/>
                      <a:gd name="T25" fmla="*/ 32 h 841"/>
                      <a:gd name="T26" fmla="*/ 75 w 787"/>
                      <a:gd name="T27" fmla="*/ 40 h 841"/>
                      <a:gd name="T28" fmla="*/ 84 w 787"/>
                      <a:gd name="T29" fmla="*/ 48 h 841"/>
                      <a:gd name="T30" fmla="*/ 90 w 787"/>
                      <a:gd name="T31" fmla="*/ 55 h 841"/>
                      <a:gd name="T32" fmla="*/ 95 w 787"/>
                      <a:gd name="T33" fmla="*/ 60 h 841"/>
                      <a:gd name="T34" fmla="*/ 99 w 787"/>
                      <a:gd name="T35" fmla="*/ 65 h 841"/>
                      <a:gd name="T36" fmla="*/ 104 w 787"/>
                      <a:gd name="T37" fmla="*/ 70 h 841"/>
                      <a:gd name="T38" fmla="*/ 108 w 787"/>
                      <a:gd name="T39" fmla="*/ 79 h 841"/>
                      <a:gd name="T40" fmla="*/ 105 w 787"/>
                      <a:gd name="T41" fmla="*/ 86 h 841"/>
                      <a:gd name="T42" fmla="*/ 102 w 787"/>
                      <a:gd name="T43" fmla="*/ 97 h 841"/>
                      <a:gd name="T44" fmla="*/ 99 w 787"/>
                      <a:gd name="T45" fmla="*/ 108 h 841"/>
                      <a:gd name="T46" fmla="*/ 98 w 787"/>
                      <a:gd name="T47" fmla="*/ 115 h 841"/>
                      <a:gd name="T48" fmla="*/ 97 w 787"/>
                      <a:gd name="T49" fmla="*/ 113 h 841"/>
                      <a:gd name="T50" fmla="*/ 95 w 787"/>
                      <a:gd name="T51" fmla="*/ 108 h 841"/>
                      <a:gd name="T52" fmla="*/ 92 w 787"/>
                      <a:gd name="T53" fmla="*/ 103 h 841"/>
                      <a:gd name="T54" fmla="*/ 91 w 787"/>
                      <a:gd name="T55" fmla="*/ 101 h 841"/>
                      <a:gd name="T56" fmla="*/ 88 w 787"/>
                      <a:gd name="T57" fmla="*/ 101 h 841"/>
                      <a:gd name="T58" fmla="*/ 85 w 787"/>
                      <a:gd name="T59" fmla="*/ 98 h 841"/>
                      <a:gd name="T60" fmla="*/ 79 w 787"/>
                      <a:gd name="T61" fmla="*/ 93 h 841"/>
                      <a:gd name="T62" fmla="*/ 71 w 787"/>
                      <a:gd name="T63" fmla="*/ 84 h 841"/>
                      <a:gd name="T64" fmla="*/ 65 w 787"/>
                      <a:gd name="T65" fmla="*/ 78 h 841"/>
                      <a:gd name="T66" fmla="*/ 62 w 787"/>
                      <a:gd name="T67" fmla="*/ 75 h 841"/>
                      <a:gd name="T68" fmla="*/ 59 w 787"/>
                      <a:gd name="T69" fmla="*/ 74 h 841"/>
                      <a:gd name="T70" fmla="*/ 55 w 787"/>
                      <a:gd name="T71" fmla="*/ 71 h 841"/>
                      <a:gd name="T72" fmla="*/ 51 w 787"/>
                      <a:gd name="T73" fmla="*/ 65 h 841"/>
                      <a:gd name="T74" fmla="*/ 47 w 787"/>
                      <a:gd name="T75" fmla="*/ 57 h 841"/>
                      <a:gd name="T76" fmla="*/ 42 w 787"/>
                      <a:gd name="T77" fmla="*/ 51 h 841"/>
                      <a:gd name="T78" fmla="*/ 38 w 787"/>
                      <a:gd name="T79" fmla="*/ 47 h 841"/>
                      <a:gd name="T80" fmla="*/ 32 w 787"/>
                      <a:gd name="T81" fmla="*/ 43 h 841"/>
                      <a:gd name="T82" fmla="*/ 23 w 787"/>
                      <a:gd name="T83" fmla="*/ 36 h 841"/>
                      <a:gd name="T84" fmla="*/ 13 w 787"/>
                      <a:gd name="T85" fmla="*/ 28 h 841"/>
                      <a:gd name="T86" fmla="*/ 6 w 787"/>
                      <a:gd name="T87" fmla="*/ 24 h 841"/>
                      <a:gd name="T88" fmla="*/ 2 w 787"/>
                      <a:gd name="T89" fmla="*/ 23 h 841"/>
                      <a:gd name="T90" fmla="*/ 1 w 787"/>
                      <a:gd name="T91" fmla="*/ 20 h 841"/>
                      <a:gd name="T92" fmla="*/ 5 w 787"/>
                      <a:gd name="T93" fmla="*/ 15 h 841"/>
                      <a:gd name="T94" fmla="*/ 10 w 787"/>
                      <a:gd name="T95" fmla="*/ 9 h 841"/>
                      <a:gd name="T96" fmla="*/ 14 w 787"/>
                      <a:gd name="T97" fmla="*/ 3 h 8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7"/>
                      <a:gd name="T148" fmla="*/ 0 h 841"/>
                      <a:gd name="T149" fmla="*/ 787 w 787"/>
                      <a:gd name="T150" fmla="*/ 841 h 8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7" h="841">
                        <a:moveTo>
                          <a:pt x="115" y="0"/>
                        </a:moveTo>
                        <a:lnTo>
                          <a:pt x="113" y="2"/>
                        </a:lnTo>
                        <a:lnTo>
                          <a:pt x="112" y="4"/>
                        </a:lnTo>
                        <a:lnTo>
                          <a:pt x="113" y="4"/>
                        </a:lnTo>
                        <a:lnTo>
                          <a:pt x="115" y="6"/>
                        </a:lnTo>
                        <a:lnTo>
                          <a:pt x="123" y="4"/>
                        </a:lnTo>
                        <a:lnTo>
                          <a:pt x="133" y="4"/>
                        </a:lnTo>
                        <a:lnTo>
                          <a:pt x="144" y="2"/>
                        </a:lnTo>
                        <a:lnTo>
                          <a:pt x="156" y="0"/>
                        </a:lnTo>
                        <a:lnTo>
                          <a:pt x="167" y="2"/>
                        </a:lnTo>
                        <a:lnTo>
                          <a:pt x="173" y="6"/>
                        </a:lnTo>
                        <a:lnTo>
                          <a:pt x="190" y="8"/>
                        </a:lnTo>
                        <a:lnTo>
                          <a:pt x="206" y="10"/>
                        </a:lnTo>
                        <a:lnTo>
                          <a:pt x="223" y="16"/>
                        </a:lnTo>
                        <a:lnTo>
                          <a:pt x="238" y="21"/>
                        </a:lnTo>
                        <a:lnTo>
                          <a:pt x="252" y="31"/>
                        </a:lnTo>
                        <a:lnTo>
                          <a:pt x="267" y="39"/>
                        </a:lnTo>
                        <a:lnTo>
                          <a:pt x="280" y="50"/>
                        </a:lnTo>
                        <a:lnTo>
                          <a:pt x="294" y="62"/>
                        </a:lnTo>
                        <a:lnTo>
                          <a:pt x="323" y="87"/>
                        </a:lnTo>
                        <a:lnTo>
                          <a:pt x="350" y="114"/>
                        </a:lnTo>
                        <a:lnTo>
                          <a:pt x="378" y="140"/>
                        </a:lnTo>
                        <a:lnTo>
                          <a:pt x="407" y="167"/>
                        </a:lnTo>
                        <a:lnTo>
                          <a:pt x="432" y="186"/>
                        </a:lnTo>
                        <a:lnTo>
                          <a:pt x="459" y="209"/>
                        </a:lnTo>
                        <a:lnTo>
                          <a:pt x="490" y="233"/>
                        </a:lnTo>
                        <a:lnTo>
                          <a:pt x="520" y="259"/>
                        </a:lnTo>
                        <a:lnTo>
                          <a:pt x="551" y="288"/>
                        </a:lnTo>
                        <a:lnTo>
                          <a:pt x="584" y="319"/>
                        </a:lnTo>
                        <a:lnTo>
                          <a:pt x="614" y="350"/>
                        </a:lnTo>
                        <a:lnTo>
                          <a:pt x="645" y="384"/>
                        </a:lnTo>
                        <a:lnTo>
                          <a:pt x="661" y="400"/>
                        </a:lnTo>
                        <a:lnTo>
                          <a:pt x="676" y="417"/>
                        </a:lnTo>
                        <a:lnTo>
                          <a:pt x="693" y="436"/>
                        </a:lnTo>
                        <a:lnTo>
                          <a:pt x="709" y="455"/>
                        </a:lnTo>
                        <a:lnTo>
                          <a:pt x="724" y="474"/>
                        </a:lnTo>
                        <a:lnTo>
                          <a:pt x="741" y="496"/>
                        </a:lnTo>
                        <a:lnTo>
                          <a:pt x="757" y="515"/>
                        </a:lnTo>
                        <a:lnTo>
                          <a:pt x="772" y="536"/>
                        </a:lnTo>
                        <a:lnTo>
                          <a:pt x="787" y="580"/>
                        </a:lnTo>
                        <a:lnTo>
                          <a:pt x="778" y="599"/>
                        </a:lnTo>
                        <a:lnTo>
                          <a:pt x="766" y="630"/>
                        </a:lnTo>
                        <a:lnTo>
                          <a:pt x="755" y="666"/>
                        </a:lnTo>
                        <a:lnTo>
                          <a:pt x="745" y="709"/>
                        </a:lnTo>
                        <a:lnTo>
                          <a:pt x="735" y="751"/>
                        </a:lnTo>
                        <a:lnTo>
                          <a:pt x="728" y="789"/>
                        </a:lnTo>
                        <a:lnTo>
                          <a:pt x="722" y="820"/>
                        </a:lnTo>
                        <a:lnTo>
                          <a:pt x="720" y="841"/>
                        </a:lnTo>
                        <a:lnTo>
                          <a:pt x="716" y="837"/>
                        </a:lnTo>
                        <a:lnTo>
                          <a:pt x="710" y="826"/>
                        </a:lnTo>
                        <a:lnTo>
                          <a:pt x="701" y="810"/>
                        </a:lnTo>
                        <a:lnTo>
                          <a:pt x="693" y="791"/>
                        </a:lnTo>
                        <a:lnTo>
                          <a:pt x="684" y="772"/>
                        </a:lnTo>
                        <a:lnTo>
                          <a:pt x="674" y="755"/>
                        </a:lnTo>
                        <a:lnTo>
                          <a:pt x="668" y="743"/>
                        </a:lnTo>
                        <a:lnTo>
                          <a:pt x="664" y="739"/>
                        </a:lnTo>
                        <a:lnTo>
                          <a:pt x="653" y="739"/>
                        </a:lnTo>
                        <a:lnTo>
                          <a:pt x="645" y="735"/>
                        </a:lnTo>
                        <a:lnTo>
                          <a:pt x="634" y="730"/>
                        </a:lnTo>
                        <a:lnTo>
                          <a:pt x="622" y="720"/>
                        </a:lnTo>
                        <a:lnTo>
                          <a:pt x="611" y="709"/>
                        </a:lnTo>
                        <a:lnTo>
                          <a:pt x="582" y="680"/>
                        </a:lnTo>
                        <a:lnTo>
                          <a:pt x="551" y="647"/>
                        </a:lnTo>
                        <a:lnTo>
                          <a:pt x="520" y="615"/>
                        </a:lnTo>
                        <a:lnTo>
                          <a:pt x="492" y="584"/>
                        </a:lnTo>
                        <a:lnTo>
                          <a:pt x="478" y="572"/>
                        </a:lnTo>
                        <a:lnTo>
                          <a:pt x="467" y="561"/>
                        </a:lnTo>
                        <a:lnTo>
                          <a:pt x="457" y="553"/>
                        </a:lnTo>
                        <a:lnTo>
                          <a:pt x="449" y="549"/>
                        </a:lnTo>
                        <a:lnTo>
                          <a:pt x="432" y="540"/>
                        </a:lnTo>
                        <a:lnTo>
                          <a:pt x="417" y="528"/>
                        </a:lnTo>
                        <a:lnTo>
                          <a:pt x="405" y="517"/>
                        </a:lnTo>
                        <a:lnTo>
                          <a:pt x="394" y="503"/>
                        </a:lnTo>
                        <a:lnTo>
                          <a:pt x="375" y="474"/>
                        </a:lnTo>
                        <a:lnTo>
                          <a:pt x="357" y="444"/>
                        </a:lnTo>
                        <a:lnTo>
                          <a:pt x="340" y="413"/>
                        </a:lnTo>
                        <a:lnTo>
                          <a:pt x="321" y="384"/>
                        </a:lnTo>
                        <a:lnTo>
                          <a:pt x="309" y="371"/>
                        </a:lnTo>
                        <a:lnTo>
                          <a:pt x="296" y="357"/>
                        </a:lnTo>
                        <a:lnTo>
                          <a:pt x="280" y="346"/>
                        </a:lnTo>
                        <a:lnTo>
                          <a:pt x="261" y="334"/>
                        </a:lnTo>
                        <a:lnTo>
                          <a:pt x="233" y="315"/>
                        </a:lnTo>
                        <a:lnTo>
                          <a:pt x="200" y="290"/>
                        </a:lnTo>
                        <a:lnTo>
                          <a:pt x="165" y="263"/>
                        </a:lnTo>
                        <a:lnTo>
                          <a:pt x="131" y="234"/>
                        </a:lnTo>
                        <a:lnTo>
                          <a:pt x="94" y="209"/>
                        </a:lnTo>
                        <a:lnTo>
                          <a:pt x="62" y="186"/>
                        </a:lnTo>
                        <a:lnTo>
                          <a:pt x="44" y="179"/>
                        </a:lnTo>
                        <a:lnTo>
                          <a:pt x="29" y="173"/>
                        </a:lnTo>
                        <a:lnTo>
                          <a:pt x="14" y="167"/>
                        </a:lnTo>
                        <a:lnTo>
                          <a:pt x="0" y="167"/>
                        </a:lnTo>
                        <a:lnTo>
                          <a:pt x="8" y="148"/>
                        </a:lnTo>
                        <a:lnTo>
                          <a:pt x="21" y="129"/>
                        </a:lnTo>
                        <a:lnTo>
                          <a:pt x="39" y="108"/>
                        </a:lnTo>
                        <a:lnTo>
                          <a:pt x="56" y="87"/>
                        </a:lnTo>
                        <a:lnTo>
                          <a:pt x="73" y="64"/>
                        </a:lnTo>
                        <a:lnTo>
                          <a:pt x="90" y="42"/>
                        </a:lnTo>
                        <a:lnTo>
                          <a:pt x="104" y="21"/>
                        </a:lnTo>
                        <a:lnTo>
                          <a:pt x="115" y="0"/>
                        </a:lnTo>
                        <a:close/>
                      </a:path>
                    </a:pathLst>
                  </a:custGeom>
                  <a:gradFill rotWithShape="0">
                    <a:gsLst>
                      <a:gs pos="0">
                        <a:srgbClr val="686853"/>
                      </a:gs>
                      <a:gs pos="100000">
                        <a:srgbClr val="E1E0B4"/>
                      </a:gs>
                    </a:gsLst>
                    <a:lin ang="5400000" scaled="1"/>
                  </a:gradFill>
                  <a:ln w="6350" cap="flat" cmpd="sng">
                    <a:solidFill>
                      <a:srgbClr val="777777"/>
                    </a:solidFill>
                    <a:prstDash val="solid"/>
                    <a:round/>
                    <a:headEnd type="none" w="med" len="med"/>
                    <a:tailEnd type="none" w="med" len="med"/>
                  </a:ln>
                </p:spPr>
                <p:txBody>
                  <a:bodyPr/>
                  <a:lstStyle/>
                  <a:p>
                    <a:endParaRPr lang="en-CA"/>
                  </a:p>
                </p:txBody>
              </p:sp>
              <p:sp>
                <p:nvSpPr>
                  <p:cNvPr id="78" name="Freeform 296">
                    <a:extLst>
                      <a:ext uri="{FF2B5EF4-FFF2-40B4-BE49-F238E27FC236}">
                        <a16:creationId xmlns:a16="http://schemas.microsoft.com/office/drawing/2014/main" id="{699CD723-72D8-0C0C-FDDE-7CAFA5846B8A}"/>
                      </a:ext>
                    </a:extLst>
                  </p:cNvPr>
                  <p:cNvSpPr>
                    <a:spLocks noEditPoints="1"/>
                  </p:cNvSpPr>
                  <p:nvPr/>
                </p:nvSpPr>
                <p:spPr bwMode="auto">
                  <a:xfrm>
                    <a:off x="446" y="1245"/>
                    <a:ext cx="599" cy="1138"/>
                  </a:xfrm>
                  <a:custGeom>
                    <a:avLst/>
                    <a:gdLst>
                      <a:gd name="T0" fmla="*/ 91 w 1635"/>
                      <a:gd name="T1" fmla="*/ 2 h 3088"/>
                      <a:gd name="T2" fmla="*/ 152 w 1635"/>
                      <a:gd name="T3" fmla="*/ 17 h 3088"/>
                      <a:gd name="T4" fmla="*/ 190 w 1635"/>
                      <a:gd name="T5" fmla="*/ 49 h 3088"/>
                      <a:gd name="T6" fmla="*/ 183 w 1635"/>
                      <a:gd name="T7" fmla="*/ 58 h 3088"/>
                      <a:gd name="T8" fmla="*/ 163 w 1635"/>
                      <a:gd name="T9" fmla="*/ 62 h 3088"/>
                      <a:gd name="T10" fmla="*/ 154 w 1635"/>
                      <a:gd name="T11" fmla="*/ 55 h 3088"/>
                      <a:gd name="T12" fmla="*/ 158 w 1635"/>
                      <a:gd name="T13" fmla="*/ 78 h 3088"/>
                      <a:gd name="T14" fmla="*/ 144 w 1635"/>
                      <a:gd name="T15" fmla="*/ 103 h 3088"/>
                      <a:gd name="T16" fmla="*/ 117 w 1635"/>
                      <a:gd name="T17" fmla="*/ 87 h 3088"/>
                      <a:gd name="T18" fmla="*/ 67 w 1635"/>
                      <a:gd name="T19" fmla="*/ 151 h 3088"/>
                      <a:gd name="T20" fmla="*/ 29 w 1635"/>
                      <a:gd name="T21" fmla="*/ 130 h 3088"/>
                      <a:gd name="T22" fmla="*/ 39 w 1635"/>
                      <a:gd name="T23" fmla="*/ 38 h 3088"/>
                      <a:gd name="T24" fmla="*/ 121 w 1635"/>
                      <a:gd name="T25" fmla="*/ 98 h 3088"/>
                      <a:gd name="T26" fmla="*/ 118 w 1635"/>
                      <a:gd name="T27" fmla="*/ 104 h 3088"/>
                      <a:gd name="T28" fmla="*/ 118 w 1635"/>
                      <a:gd name="T29" fmla="*/ 95 h 3088"/>
                      <a:gd name="T30" fmla="*/ 119 w 1635"/>
                      <a:gd name="T31" fmla="*/ 112 h 3088"/>
                      <a:gd name="T32" fmla="*/ 125 w 1635"/>
                      <a:gd name="T33" fmla="*/ 114 h 3088"/>
                      <a:gd name="T34" fmla="*/ 122 w 1635"/>
                      <a:gd name="T35" fmla="*/ 106 h 3088"/>
                      <a:gd name="T36" fmla="*/ 124 w 1635"/>
                      <a:gd name="T37" fmla="*/ 160 h 3088"/>
                      <a:gd name="T38" fmla="*/ 164 w 1635"/>
                      <a:gd name="T39" fmla="*/ 188 h 3088"/>
                      <a:gd name="T40" fmla="*/ 124 w 1635"/>
                      <a:gd name="T41" fmla="*/ 194 h 3088"/>
                      <a:gd name="T42" fmla="*/ 114 w 1635"/>
                      <a:gd name="T43" fmla="*/ 160 h 3088"/>
                      <a:gd name="T44" fmla="*/ 118 w 1635"/>
                      <a:gd name="T45" fmla="*/ 130 h 3088"/>
                      <a:gd name="T46" fmla="*/ 180 w 1635"/>
                      <a:gd name="T47" fmla="*/ 137 h 3088"/>
                      <a:gd name="T48" fmla="*/ 180 w 1635"/>
                      <a:gd name="T49" fmla="*/ 107 h 3088"/>
                      <a:gd name="T50" fmla="*/ 173 w 1635"/>
                      <a:gd name="T51" fmla="*/ 105 h 3088"/>
                      <a:gd name="T52" fmla="*/ 39 w 1635"/>
                      <a:gd name="T53" fmla="*/ 183 h 3088"/>
                      <a:gd name="T54" fmla="*/ 32 w 1635"/>
                      <a:gd name="T55" fmla="*/ 184 h 3088"/>
                      <a:gd name="T56" fmla="*/ 31 w 1635"/>
                      <a:gd name="T57" fmla="*/ 186 h 3088"/>
                      <a:gd name="T58" fmla="*/ 37 w 1635"/>
                      <a:gd name="T59" fmla="*/ 193 h 3088"/>
                      <a:gd name="T60" fmla="*/ 53 w 1635"/>
                      <a:gd name="T61" fmla="*/ 201 h 3088"/>
                      <a:gd name="T62" fmla="*/ 66 w 1635"/>
                      <a:gd name="T63" fmla="*/ 213 h 3088"/>
                      <a:gd name="T64" fmla="*/ 66 w 1635"/>
                      <a:gd name="T65" fmla="*/ 234 h 3088"/>
                      <a:gd name="T66" fmla="*/ 58 w 1635"/>
                      <a:gd name="T67" fmla="*/ 260 h 3088"/>
                      <a:gd name="T68" fmla="*/ 57 w 1635"/>
                      <a:gd name="T69" fmla="*/ 270 h 3088"/>
                      <a:gd name="T70" fmla="*/ 68 w 1635"/>
                      <a:gd name="T71" fmla="*/ 303 h 3088"/>
                      <a:gd name="T72" fmla="*/ 42 w 1635"/>
                      <a:gd name="T73" fmla="*/ 279 h 3088"/>
                      <a:gd name="T74" fmla="*/ 67 w 1635"/>
                      <a:gd name="T75" fmla="*/ 328 h 3088"/>
                      <a:gd name="T76" fmla="*/ 62 w 1635"/>
                      <a:gd name="T77" fmla="*/ 351 h 3088"/>
                      <a:gd name="T78" fmla="*/ 29 w 1635"/>
                      <a:gd name="T79" fmla="*/ 279 h 3088"/>
                      <a:gd name="T80" fmla="*/ 14 w 1635"/>
                      <a:gd name="T81" fmla="*/ 274 h 3088"/>
                      <a:gd name="T82" fmla="*/ 21 w 1635"/>
                      <a:gd name="T83" fmla="*/ 315 h 3088"/>
                      <a:gd name="T84" fmla="*/ 58 w 1635"/>
                      <a:gd name="T85" fmla="*/ 362 h 3088"/>
                      <a:gd name="T86" fmla="*/ 58 w 1635"/>
                      <a:gd name="T87" fmla="*/ 373 h 3088"/>
                      <a:gd name="T88" fmla="*/ 4 w 1635"/>
                      <a:gd name="T89" fmla="*/ 321 h 3088"/>
                      <a:gd name="T90" fmla="*/ 25 w 1635"/>
                      <a:gd name="T91" fmla="*/ 363 h 3088"/>
                      <a:gd name="T92" fmla="*/ 65 w 1635"/>
                      <a:gd name="T93" fmla="*/ 404 h 3088"/>
                      <a:gd name="T94" fmla="*/ 10 w 1635"/>
                      <a:gd name="T95" fmla="*/ 170 h 3088"/>
                      <a:gd name="T96" fmla="*/ 34 w 1635"/>
                      <a:gd name="T97" fmla="*/ 174 h 3088"/>
                      <a:gd name="T98" fmla="*/ 215 w 1635"/>
                      <a:gd name="T99" fmla="*/ 404 h 3088"/>
                      <a:gd name="T100" fmla="*/ 219 w 1635"/>
                      <a:gd name="T101" fmla="*/ 391 h 3088"/>
                      <a:gd name="T102" fmla="*/ 206 w 1635"/>
                      <a:gd name="T103" fmla="*/ 387 h 3088"/>
                      <a:gd name="T104" fmla="*/ 210 w 1635"/>
                      <a:gd name="T105" fmla="*/ 388 h 3088"/>
                      <a:gd name="T106" fmla="*/ 201 w 1635"/>
                      <a:gd name="T107" fmla="*/ 387 h 3088"/>
                      <a:gd name="T108" fmla="*/ 183 w 1635"/>
                      <a:gd name="T109" fmla="*/ 383 h 3088"/>
                      <a:gd name="T110" fmla="*/ 193 w 1635"/>
                      <a:gd name="T111" fmla="*/ 387 h 3088"/>
                      <a:gd name="T112" fmla="*/ 198 w 1635"/>
                      <a:gd name="T113" fmla="*/ 383 h 3088"/>
                      <a:gd name="T114" fmla="*/ 185 w 1635"/>
                      <a:gd name="T115" fmla="*/ 391 h 3088"/>
                      <a:gd name="T116" fmla="*/ 201 w 1635"/>
                      <a:gd name="T117" fmla="*/ 411 h 3088"/>
                      <a:gd name="T118" fmla="*/ 177 w 1635"/>
                      <a:gd name="T119" fmla="*/ 384 h 3088"/>
                      <a:gd name="T120" fmla="*/ 179 w 1635"/>
                      <a:gd name="T121" fmla="*/ 396 h 3088"/>
                      <a:gd name="T122" fmla="*/ 155 w 1635"/>
                      <a:gd name="T123" fmla="*/ 415 h 3088"/>
                      <a:gd name="T124" fmla="*/ 164 w 1635"/>
                      <a:gd name="T125" fmla="*/ 391 h 30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35"/>
                      <a:gd name="T190" fmla="*/ 0 h 3088"/>
                      <a:gd name="T191" fmla="*/ 1635 w 1635"/>
                      <a:gd name="T192" fmla="*/ 3088 h 30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35" h="3088">
                        <a:moveTo>
                          <a:pt x="320" y="232"/>
                        </a:moveTo>
                        <a:lnTo>
                          <a:pt x="359" y="184"/>
                        </a:lnTo>
                        <a:lnTo>
                          <a:pt x="391" y="143"/>
                        </a:lnTo>
                        <a:lnTo>
                          <a:pt x="420" y="111"/>
                        </a:lnTo>
                        <a:lnTo>
                          <a:pt x="443" y="84"/>
                        </a:lnTo>
                        <a:lnTo>
                          <a:pt x="464" y="65"/>
                        </a:lnTo>
                        <a:lnTo>
                          <a:pt x="483" y="49"/>
                        </a:lnTo>
                        <a:lnTo>
                          <a:pt x="501" y="38"/>
                        </a:lnTo>
                        <a:lnTo>
                          <a:pt x="518" y="30"/>
                        </a:lnTo>
                        <a:lnTo>
                          <a:pt x="535" y="26"/>
                        </a:lnTo>
                        <a:lnTo>
                          <a:pt x="552" y="23"/>
                        </a:lnTo>
                        <a:lnTo>
                          <a:pt x="570" y="23"/>
                        </a:lnTo>
                        <a:lnTo>
                          <a:pt x="591" y="23"/>
                        </a:lnTo>
                        <a:lnTo>
                          <a:pt x="616" y="21"/>
                        </a:lnTo>
                        <a:lnTo>
                          <a:pt x="645" y="21"/>
                        </a:lnTo>
                        <a:lnTo>
                          <a:pt x="677" y="17"/>
                        </a:lnTo>
                        <a:lnTo>
                          <a:pt x="714" y="13"/>
                        </a:lnTo>
                        <a:lnTo>
                          <a:pt x="735" y="7"/>
                        </a:lnTo>
                        <a:lnTo>
                          <a:pt x="756" y="3"/>
                        </a:lnTo>
                        <a:lnTo>
                          <a:pt x="775" y="0"/>
                        </a:lnTo>
                        <a:lnTo>
                          <a:pt x="796" y="0"/>
                        </a:lnTo>
                        <a:lnTo>
                          <a:pt x="815" y="0"/>
                        </a:lnTo>
                        <a:lnTo>
                          <a:pt x="837" y="0"/>
                        </a:lnTo>
                        <a:lnTo>
                          <a:pt x="856" y="1"/>
                        </a:lnTo>
                        <a:lnTo>
                          <a:pt x="875" y="5"/>
                        </a:lnTo>
                        <a:lnTo>
                          <a:pt x="913" y="15"/>
                        </a:lnTo>
                        <a:lnTo>
                          <a:pt x="952" y="26"/>
                        </a:lnTo>
                        <a:lnTo>
                          <a:pt x="988" y="42"/>
                        </a:lnTo>
                        <a:lnTo>
                          <a:pt x="1027" y="59"/>
                        </a:lnTo>
                        <a:lnTo>
                          <a:pt x="1063" y="80"/>
                        </a:lnTo>
                        <a:lnTo>
                          <a:pt x="1099" y="101"/>
                        </a:lnTo>
                        <a:lnTo>
                          <a:pt x="1134" y="124"/>
                        </a:lnTo>
                        <a:lnTo>
                          <a:pt x="1169" y="147"/>
                        </a:lnTo>
                        <a:lnTo>
                          <a:pt x="1238" y="193"/>
                        </a:lnTo>
                        <a:lnTo>
                          <a:pt x="1305" y="238"/>
                        </a:lnTo>
                        <a:lnTo>
                          <a:pt x="1316" y="245"/>
                        </a:lnTo>
                        <a:lnTo>
                          <a:pt x="1326" y="253"/>
                        </a:lnTo>
                        <a:lnTo>
                          <a:pt x="1334" y="261"/>
                        </a:lnTo>
                        <a:lnTo>
                          <a:pt x="1339" y="270"/>
                        </a:lnTo>
                        <a:lnTo>
                          <a:pt x="1351" y="291"/>
                        </a:lnTo>
                        <a:lnTo>
                          <a:pt x="1362" y="312"/>
                        </a:lnTo>
                        <a:lnTo>
                          <a:pt x="1368" y="322"/>
                        </a:lnTo>
                        <a:lnTo>
                          <a:pt x="1374" y="332"/>
                        </a:lnTo>
                        <a:lnTo>
                          <a:pt x="1380" y="341"/>
                        </a:lnTo>
                        <a:lnTo>
                          <a:pt x="1387" y="347"/>
                        </a:lnTo>
                        <a:lnTo>
                          <a:pt x="1397" y="355"/>
                        </a:lnTo>
                        <a:lnTo>
                          <a:pt x="1407" y="358"/>
                        </a:lnTo>
                        <a:lnTo>
                          <a:pt x="1418" y="362"/>
                        </a:lnTo>
                        <a:lnTo>
                          <a:pt x="1432" y="362"/>
                        </a:lnTo>
                        <a:lnTo>
                          <a:pt x="1432" y="372"/>
                        </a:lnTo>
                        <a:lnTo>
                          <a:pt x="1430" y="382"/>
                        </a:lnTo>
                        <a:lnTo>
                          <a:pt x="1428" y="389"/>
                        </a:lnTo>
                        <a:lnTo>
                          <a:pt x="1426" y="399"/>
                        </a:lnTo>
                        <a:lnTo>
                          <a:pt x="1422" y="406"/>
                        </a:lnTo>
                        <a:lnTo>
                          <a:pt x="1420" y="414"/>
                        </a:lnTo>
                        <a:lnTo>
                          <a:pt x="1416" y="420"/>
                        </a:lnTo>
                        <a:lnTo>
                          <a:pt x="1414" y="428"/>
                        </a:lnTo>
                        <a:lnTo>
                          <a:pt x="1407" y="429"/>
                        </a:lnTo>
                        <a:lnTo>
                          <a:pt x="1397" y="429"/>
                        </a:lnTo>
                        <a:lnTo>
                          <a:pt x="1391" y="429"/>
                        </a:lnTo>
                        <a:lnTo>
                          <a:pt x="1384" y="429"/>
                        </a:lnTo>
                        <a:lnTo>
                          <a:pt x="1376" y="429"/>
                        </a:lnTo>
                        <a:lnTo>
                          <a:pt x="1370" y="428"/>
                        </a:lnTo>
                        <a:lnTo>
                          <a:pt x="1362" y="428"/>
                        </a:lnTo>
                        <a:lnTo>
                          <a:pt x="1353" y="428"/>
                        </a:lnTo>
                        <a:lnTo>
                          <a:pt x="1349" y="437"/>
                        </a:lnTo>
                        <a:lnTo>
                          <a:pt x="1343" y="449"/>
                        </a:lnTo>
                        <a:lnTo>
                          <a:pt x="1339" y="456"/>
                        </a:lnTo>
                        <a:lnTo>
                          <a:pt x="1334" y="464"/>
                        </a:lnTo>
                        <a:lnTo>
                          <a:pt x="1328" y="472"/>
                        </a:lnTo>
                        <a:lnTo>
                          <a:pt x="1320" y="477"/>
                        </a:lnTo>
                        <a:lnTo>
                          <a:pt x="1313" y="483"/>
                        </a:lnTo>
                        <a:lnTo>
                          <a:pt x="1303" y="491"/>
                        </a:lnTo>
                        <a:lnTo>
                          <a:pt x="1293" y="485"/>
                        </a:lnTo>
                        <a:lnTo>
                          <a:pt x="1280" y="479"/>
                        </a:lnTo>
                        <a:lnTo>
                          <a:pt x="1265" y="472"/>
                        </a:lnTo>
                        <a:lnTo>
                          <a:pt x="1249" y="466"/>
                        </a:lnTo>
                        <a:lnTo>
                          <a:pt x="1234" y="460"/>
                        </a:lnTo>
                        <a:lnTo>
                          <a:pt x="1218" y="456"/>
                        </a:lnTo>
                        <a:lnTo>
                          <a:pt x="1211" y="454"/>
                        </a:lnTo>
                        <a:lnTo>
                          <a:pt x="1205" y="454"/>
                        </a:lnTo>
                        <a:lnTo>
                          <a:pt x="1199" y="456"/>
                        </a:lnTo>
                        <a:lnTo>
                          <a:pt x="1194" y="458"/>
                        </a:lnTo>
                        <a:lnTo>
                          <a:pt x="1194" y="453"/>
                        </a:lnTo>
                        <a:lnTo>
                          <a:pt x="1194" y="445"/>
                        </a:lnTo>
                        <a:lnTo>
                          <a:pt x="1192" y="435"/>
                        </a:lnTo>
                        <a:lnTo>
                          <a:pt x="1192" y="426"/>
                        </a:lnTo>
                        <a:lnTo>
                          <a:pt x="1190" y="418"/>
                        </a:lnTo>
                        <a:lnTo>
                          <a:pt x="1190" y="408"/>
                        </a:lnTo>
                        <a:lnTo>
                          <a:pt x="1188" y="401"/>
                        </a:lnTo>
                        <a:lnTo>
                          <a:pt x="1188" y="395"/>
                        </a:lnTo>
                        <a:lnTo>
                          <a:pt x="1180" y="395"/>
                        </a:lnTo>
                        <a:lnTo>
                          <a:pt x="1171" y="397"/>
                        </a:lnTo>
                        <a:lnTo>
                          <a:pt x="1163" y="399"/>
                        </a:lnTo>
                        <a:lnTo>
                          <a:pt x="1155" y="401"/>
                        </a:lnTo>
                        <a:lnTo>
                          <a:pt x="1147" y="406"/>
                        </a:lnTo>
                        <a:lnTo>
                          <a:pt x="1142" y="412"/>
                        </a:lnTo>
                        <a:lnTo>
                          <a:pt x="1134" y="418"/>
                        </a:lnTo>
                        <a:lnTo>
                          <a:pt x="1126" y="428"/>
                        </a:lnTo>
                        <a:lnTo>
                          <a:pt x="1128" y="437"/>
                        </a:lnTo>
                        <a:lnTo>
                          <a:pt x="1130" y="447"/>
                        </a:lnTo>
                        <a:lnTo>
                          <a:pt x="1132" y="456"/>
                        </a:lnTo>
                        <a:lnTo>
                          <a:pt x="1136" y="466"/>
                        </a:lnTo>
                        <a:lnTo>
                          <a:pt x="1146" y="483"/>
                        </a:lnTo>
                        <a:lnTo>
                          <a:pt x="1157" y="501"/>
                        </a:lnTo>
                        <a:lnTo>
                          <a:pt x="1169" y="518"/>
                        </a:lnTo>
                        <a:lnTo>
                          <a:pt x="1178" y="535"/>
                        </a:lnTo>
                        <a:lnTo>
                          <a:pt x="1182" y="545"/>
                        </a:lnTo>
                        <a:lnTo>
                          <a:pt x="1186" y="552"/>
                        </a:lnTo>
                        <a:lnTo>
                          <a:pt x="1188" y="560"/>
                        </a:lnTo>
                        <a:lnTo>
                          <a:pt x="1188" y="570"/>
                        </a:lnTo>
                        <a:lnTo>
                          <a:pt x="1174" y="577"/>
                        </a:lnTo>
                        <a:lnTo>
                          <a:pt x="1159" y="583"/>
                        </a:lnTo>
                        <a:lnTo>
                          <a:pt x="1144" y="589"/>
                        </a:lnTo>
                        <a:lnTo>
                          <a:pt x="1126" y="593"/>
                        </a:lnTo>
                        <a:lnTo>
                          <a:pt x="1111" y="598"/>
                        </a:lnTo>
                        <a:lnTo>
                          <a:pt x="1096" y="606"/>
                        </a:lnTo>
                        <a:lnTo>
                          <a:pt x="1080" y="618"/>
                        </a:lnTo>
                        <a:lnTo>
                          <a:pt x="1067" y="633"/>
                        </a:lnTo>
                        <a:lnTo>
                          <a:pt x="1067" y="648"/>
                        </a:lnTo>
                        <a:lnTo>
                          <a:pt x="1069" y="662"/>
                        </a:lnTo>
                        <a:lnTo>
                          <a:pt x="1073" y="675"/>
                        </a:lnTo>
                        <a:lnTo>
                          <a:pt x="1075" y="689"/>
                        </a:lnTo>
                        <a:lnTo>
                          <a:pt x="1078" y="702"/>
                        </a:lnTo>
                        <a:lnTo>
                          <a:pt x="1082" y="717"/>
                        </a:lnTo>
                        <a:lnTo>
                          <a:pt x="1084" y="731"/>
                        </a:lnTo>
                        <a:lnTo>
                          <a:pt x="1084" y="746"/>
                        </a:lnTo>
                        <a:lnTo>
                          <a:pt x="1076" y="756"/>
                        </a:lnTo>
                        <a:lnTo>
                          <a:pt x="1069" y="764"/>
                        </a:lnTo>
                        <a:lnTo>
                          <a:pt x="1061" y="769"/>
                        </a:lnTo>
                        <a:lnTo>
                          <a:pt x="1053" y="775"/>
                        </a:lnTo>
                        <a:lnTo>
                          <a:pt x="1046" y="779"/>
                        </a:lnTo>
                        <a:lnTo>
                          <a:pt x="1038" y="781"/>
                        </a:lnTo>
                        <a:lnTo>
                          <a:pt x="1030" y="781"/>
                        </a:lnTo>
                        <a:lnTo>
                          <a:pt x="1023" y="781"/>
                        </a:lnTo>
                        <a:lnTo>
                          <a:pt x="1009" y="779"/>
                        </a:lnTo>
                        <a:lnTo>
                          <a:pt x="994" y="771"/>
                        </a:lnTo>
                        <a:lnTo>
                          <a:pt x="980" y="762"/>
                        </a:lnTo>
                        <a:lnTo>
                          <a:pt x="965" y="750"/>
                        </a:lnTo>
                        <a:lnTo>
                          <a:pt x="938" y="719"/>
                        </a:lnTo>
                        <a:lnTo>
                          <a:pt x="909" y="687"/>
                        </a:lnTo>
                        <a:lnTo>
                          <a:pt x="896" y="671"/>
                        </a:lnTo>
                        <a:lnTo>
                          <a:pt x="881" y="656"/>
                        </a:lnTo>
                        <a:lnTo>
                          <a:pt x="867" y="644"/>
                        </a:lnTo>
                        <a:lnTo>
                          <a:pt x="852" y="633"/>
                        </a:lnTo>
                        <a:lnTo>
                          <a:pt x="840" y="650"/>
                        </a:lnTo>
                        <a:lnTo>
                          <a:pt x="829" y="644"/>
                        </a:lnTo>
                        <a:lnTo>
                          <a:pt x="819" y="641"/>
                        </a:lnTo>
                        <a:lnTo>
                          <a:pt x="810" y="641"/>
                        </a:lnTo>
                        <a:lnTo>
                          <a:pt x="800" y="643"/>
                        </a:lnTo>
                        <a:lnTo>
                          <a:pt x="792" y="648"/>
                        </a:lnTo>
                        <a:lnTo>
                          <a:pt x="785" y="654"/>
                        </a:lnTo>
                        <a:lnTo>
                          <a:pt x="777" y="662"/>
                        </a:lnTo>
                        <a:lnTo>
                          <a:pt x="771" y="671"/>
                        </a:lnTo>
                        <a:lnTo>
                          <a:pt x="758" y="692"/>
                        </a:lnTo>
                        <a:lnTo>
                          <a:pt x="746" y="714"/>
                        </a:lnTo>
                        <a:lnTo>
                          <a:pt x="735" y="735"/>
                        </a:lnTo>
                        <a:lnTo>
                          <a:pt x="723" y="752"/>
                        </a:lnTo>
                        <a:lnTo>
                          <a:pt x="700" y="752"/>
                        </a:lnTo>
                        <a:lnTo>
                          <a:pt x="503" y="1111"/>
                        </a:lnTo>
                        <a:lnTo>
                          <a:pt x="491" y="1111"/>
                        </a:lnTo>
                        <a:lnTo>
                          <a:pt x="478" y="1109"/>
                        </a:lnTo>
                        <a:lnTo>
                          <a:pt x="464" y="1105"/>
                        </a:lnTo>
                        <a:lnTo>
                          <a:pt x="451" y="1099"/>
                        </a:lnTo>
                        <a:lnTo>
                          <a:pt x="418" y="1086"/>
                        </a:lnTo>
                        <a:lnTo>
                          <a:pt x="384" y="1073"/>
                        </a:lnTo>
                        <a:lnTo>
                          <a:pt x="351" y="1057"/>
                        </a:lnTo>
                        <a:lnTo>
                          <a:pt x="318" y="1044"/>
                        </a:lnTo>
                        <a:lnTo>
                          <a:pt x="305" y="1040"/>
                        </a:lnTo>
                        <a:lnTo>
                          <a:pt x="289" y="1034"/>
                        </a:lnTo>
                        <a:lnTo>
                          <a:pt x="278" y="1032"/>
                        </a:lnTo>
                        <a:lnTo>
                          <a:pt x="266" y="1032"/>
                        </a:lnTo>
                        <a:lnTo>
                          <a:pt x="251" y="1017"/>
                        </a:lnTo>
                        <a:lnTo>
                          <a:pt x="240" y="1002"/>
                        </a:lnTo>
                        <a:lnTo>
                          <a:pt x="228" y="982"/>
                        </a:lnTo>
                        <a:lnTo>
                          <a:pt x="218" y="961"/>
                        </a:lnTo>
                        <a:lnTo>
                          <a:pt x="211" y="938"/>
                        </a:lnTo>
                        <a:lnTo>
                          <a:pt x="203" y="913"/>
                        </a:lnTo>
                        <a:lnTo>
                          <a:pt x="199" y="886"/>
                        </a:lnTo>
                        <a:lnTo>
                          <a:pt x="195" y="859"/>
                        </a:lnTo>
                        <a:lnTo>
                          <a:pt x="193" y="831"/>
                        </a:lnTo>
                        <a:lnTo>
                          <a:pt x="192" y="800"/>
                        </a:lnTo>
                        <a:lnTo>
                          <a:pt x="192" y="769"/>
                        </a:lnTo>
                        <a:lnTo>
                          <a:pt x="193" y="739"/>
                        </a:lnTo>
                        <a:lnTo>
                          <a:pt x="197" y="673"/>
                        </a:lnTo>
                        <a:lnTo>
                          <a:pt x="207" y="608"/>
                        </a:lnTo>
                        <a:lnTo>
                          <a:pt x="218" y="545"/>
                        </a:lnTo>
                        <a:lnTo>
                          <a:pt x="232" y="481"/>
                        </a:lnTo>
                        <a:lnTo>
                          <a:pt x="245" y="422"/>
                        </a:lnTo>
                        <a:lnTo>
                          <a:pt x="261" y="368"/>
                        </a:lnTo>
                        <a:lnTo>
                          <a:pt x="278" y="322"/>
                        </a:lnTo>
                        <a:lnTo>
                          <a:pt x="293" y="282"/>
                        </a:lnTo>
                        <a:lnTo>
                          <a:pt x="307" y="251"/>
                        </a:lnTo>
                        <a:lnTo>
                          <a:pt x="320" y="232"/>
                        </a:lnTo>
                        <a:close/>
                        <a:moveTo>
                          <a:pt x="871" y="681"/>
                        </a:moveTo>
                        <a:lnTo>
                          <a:pt x="873" y="683"/>
                        </a:lnTo>
                        <a:lnTo>
                          <a:pt x="877" y="685"/>
                        </a:lnTo>
                        <a:lnTo>
                          <a:pt x="881" y="689"/>
                        </a:lnTo>
                        <a:lnTo>
                          <a:pt x="883" y="692"/>
                        </a:lnTo>
                        <a:lnTo>
                          <a:pt x="886" y="698"/>
                        </a:lnTo>
                        <a:lnTo>
                          <a:pt x="890" y="702"/>
                        </a:lnTo>
                        <a:lnTo>
                          <a:pt x="892" y="704"/>
                        </a:lnTo>
                        <a:lnTo>
                          <a:pt x="896" y="706"/>
                        </a:lnTo>
                        <a:lnTo>
                          <a:pt x="896" y="708"/>
                        </a:lnTo>
                        <a:lnTo>
                          <a:pt x="896" y="712"/>
                        </a:lnTo>
                        <a:lnTo>
                          <a:pt x="898" y="714"/>
                        </a:lnTo>
                        <a:lnTo>
                          <a:pt x="898" y="717"/>
                        </a:lnTo>
                        <a:lnTo>
                          <a:pt x="900" y="719"/>
                        </a:lnTo>
                        <a:lnTo>
                          <a:pt x="900" y="723"/>
                        </a:lnTo>
                        <a:lnTo>
                          <a:pt x="902" y="727"/>
                        </a:lnTo>
                        <a:lnTo>
                          <a:pt x="902" y="729"/>
                        </a:lnTo>
                        <a:lnTo>
                          <a:pt x="902" y="733"/>
                        </a:lnTo>
                        <a:lnTo>
                          <a:pt x="900" y="737"/>
                        </a:lnTo>
                        <a:lnTo>
                          <a:pt x="900" y="740"/>
                        </a:lnTo>
                        <a:lnTo>
                          <a:pt x="898" y="744"/>
                        </a:lnTo>
                        <a:lnTo>
                          <a:pt x="898" y="748"/>
                        </a:lnTo>
                        <a:lnTo>
                          <a:pt x="896" y="750"/>
                        </a:lnTo>
                        <a:lnTo>
                          <a:pt x="896" y="752"/>
                        </a:lnTo>
                        <a:lnTo>
                          <a:pt x="888" y="762"/>
                        </a:lnTo>
                        <a:lnTo>
                          <a:pt x="886" y="764"/>
                        </a:lnTo>
                        <a:lnTo>
                          <a:pt x="884" y="765"/>
                        </a:lnTo>
                        <a:lnTo>
                          <a:pt x="881" y="767"/>
                        </a:lnTo>
                        <a:lnTo>
                          <a:pt x="877" y="769"/>
                        </a:lnTo>
                        <a:lnTo>
                          <a:pt x="873" y="771"/>
                        </a:lnTo>
                        <a:lnTo>
                          <a:pt x="871" y="771"/>
                        </a:lnTo>
                        <a:lnTo>
                          <a:pt x="867" y="773"/>
                        </a:lnTo>
                        <a:lnTo>
                          <a:pt x="865" y="777"/>
                        </a:lnTo>
                        <a:lnTo>
                          <a:pt x="861" y="765"/>
                        </a:lnTo>
                        <a:lnTo>
                          <a:pt x="861" y="758"/>
                        </a:lnTo>
                        <a:lnTo>
                          <a:pt x="863" y="750"/>
                        </a:lnTo>
                        <a:lnTo>
                          <a:pt x="865" y="744"/>
                        </a:lnTo>
                        <a:lnTo>
                          <a:pt x="871" y="739"/>
                        </a:lnTo>
                        <a:lnTo>
                          <a:pt x="877" y="735"/>
                        </a:lnTo>
                        <a:lnTo>
                          <a:pt x="883" y="733"/>
                        </a:lnTo>
                        <a:lnTo>
                          <a:pt x="888" y="729"/>
                        </a:lnTo>
                        <a:lnTo>
                          <a:pt x="888" y="723"/>
                        </a:lnTo>
                        <a:lnTo>
                          <a:pt x="886" y="716"/>
                        </a:lnTo>
                        <a:lnTo>
                          <a:pt x="883" y="710"/>
                        </a:lnTo>
                        <a:lnTo>
                          <a:pt x="881" y="702"/>
                        </a:lnTo>
                        <a:lnTo>
                          <a:pt x="877" y="696"/>
                        </a:lnTo>
                        <a:lnTo>
                          <a:pt x="875" y="691"/>
                        </a:lnTo>
                        <a:lnTo>
                          <a:pt x="871" y="685"/>
                        </a:lnTo>
                        <a:lnTo>
                          <a:pt x="871" y="681"/>
                        </a:lnTo>
                        <a:close/>
                        <a:moveTo>
                          <a:pt x="908" y="777"/>
                        </a:moveTo>
                        <a:lnTo>
                          <a:pt x="902" y="781"/>
                        </a:lnTo>
                        <a:lnTo>
                          <a:pt x="896" y="783"/>
                        </a:lnTo>
                        <a:lnTo>
                          <a:pt x="890" y="787"/>
                        </a:lnTo>
                        <a:lnTo>
                          <a:pt x="886" y="792"/>
                        </a:lnTo>
                        <a:lnTo>
                          <a:pt x="883" y="798"/>
                        </a:lnTo>
                        <a:lnTo>
                          <a:pt x="881" y="804"/>
                        </a:lnTo>
                        <a:lnTo>
                          <a:pt x="879" y="813"/>
                        </a:lnTo>
                        <a:lnTo>
                          <a:pt x="877" y="825"/>
                        </a:lnTo>
                        <a:lnTo>
                          <a:pt x="881" y="825"/>
                        </a:lnTo>
                        <a:lnTo>
                          <a:pt x="884" y="825"/>
                        </a:lnTo>
                        <a:lnTo>
                          <a:pt x="886" y="827"/>
                        </a:lnTo>
                        <a:lnTo>
                          <a:pt x="890" y="827"/>
                        </a:lnTo>
                        <a:lnTo>
                          <a:pt x="892" y="829"/>
                        </a:lnTo>
                        <a:lnTo>
                          <a:pt x="894" y="827"/>
                        </a:lnTo>
                        <a:lnTo>
                          <a:pt x="898" y="827"/>
                        </a:lnTo>
                        <a:lnTo>
                          <a:pt x="902" y="825"/>
                        </a:lnTo>
                        <a:lnTo>
                          <a:pt x="906" y="829"/>
                        </a:lnTo>
                        <a:lnTo>
                          <a:pt x="911" y="835"/>
                        </a:lnTo>
                        <a:lnTo>
                          <a:pt x="915" y="836"/>
                        </a:lnTo>
                        <a:lnTo>
                          <a:pt x="919" y="840"/>
                        </a:lnTo>
                        <a:lnTo>
                          <a:pt x="925" y="844"/>
                        </a:lnTo>
                        <a:lnTo>
                          <a:pt x="929" y="846"/>
                        </a:lnTo>
                        <a:lnTo>
                          <a:pt x="932" y="852"/>
                        </a:lnTo>
                        <a:lnTo>
                          <a:pt x="938" y="856"/>
                        </a:lnTo>
                        <a:lnTo>
                          <a:pt x="938" y="848"/>
                        </a:lnTo>
                        <a:lnTo>
                          <a:pt x="936" y="842"/>
                        </a:lnTo>
                        <a:lnTo>
                          <a:pt x="934" y="838"/>
                        </a:lnTo>
                        <a:lnTo>
                          <a:pt x="929" y="833"/>
                        </a:lnTo>
                        <a:lnTo>
                          <a:pt x="925" y="831"/>
                        </a:lnTo>
                        <a:lnTo>
                          <a:pt x="919" y="827"/>
                        </a:lnTo>
                        <a:lnTo>
                          <a:pt x="913" y="821"/>
                        </a:lnTo>
                        <a:lnTo>
                          <a:pt x="908" y="817"/>
                        </a:lnTo>
                        <a:lnTo>
                          <a:pt x="908" y="813"/>
                        </a:lnTo>
                        <a:lnTo>
                          <a:pt x="908" y="810"/>
                        </a:lnTo>
                        <a:lnTo>
                          <a:pt x="909" y="806"/>
                        </a:lnTo>
                        <a:lnTo>
                          <a:pt x="909" y="800"/>
                        </a:lnTo>
                        <a:lnTo>
                          <a:pt x="911" y="794"/>
                        </a:lnTo>
                        <a:lnTo>
                          <a:pt x="913" y="788"/>
                        </a:lnTo>
                        <a:lnTo>
                          <a:pt x="913" y="783"/>
                        </a:lnTo>
                        <a:lnTo>
                          <a:pt x="913" y="777"/>
                        </a:lnTo>
                        <a:lnTo>
                          <a:pt x="911" y="777"/>
                        </a:lnTo>
                        <a:lnTo>
                          <a:pt x="909" y="779"/>
                        </a:lnTo>
                        <a:lnTo>
                          <a:pt x="908" y="779"/>
                        </a:lnTo>
                        <a:lnTo>
                          <a:pt x="906" y="781"/>
                        </a:lnTo>
                        <a:lnTo>
                          <a:pt x="906" y="779"/>
                        </a:lnTo>
                        <a:lnTo>
                          <a:pt x="908" y="777"/>
                        </a:lnTo>
                        <a:close/>
                        <a:moveTo>
                          <a:pt x="902" y="934"/>
                        </a:moveTo>
                        <a:lnTo>
                          <a:pt x="902" y="959"/>
                        </a:lnTo>
                        <a:lnTo>
                          <a:pt x="900" y="984"/>
                        </a:lnTo>
                        <a:lnTo>
                          <a:pt x="898" y="1009"/>
                        </a:lnTo>
                        <a:lnTo>
                          <a:pt x="896" y="1036"/>
                        </a:lnTo>
                        <a:lnTo>
                          <a:pt x="894" y="1061"/>
                        </a:lnTo>
                        <a:lnTo>
                          <a:pt x="892" y="1086"/>
                        </a:lnTo>
                        <a:lnTo>
                          <a:pt x="890" y="1111"/>
                        </a:lnTo>
                        <a:lnTo>
                          <a:pt x="890" y="1134"/>
                        </a:lnTo>
                        <a:lnTo>
                          <a:pt x="906" y="1155"/>
                        </a:lnTo>
                        <a:lnTo>
                          <a:pt x="925" y="1176"/>
                        </a:lnTo>
                        <a:lnTo>
                          <a:pt x="944" y="1197"/>
                        </a:lnTo>
                        <a:lnTo>
                          <a:pt x="965" y="1218"/>
                        </a:lnTo>
                        <a:lnTo>
                          <a:pt x="988" y="1238"/>
                        </a:lnTo>
                        <a:lnTo>
                          <a:pt x="1011" y="1257"/>
                        </a:lnTo>
                        <a:lnTo>
                          <a:pt x="1034" y="1274"/>
                        </a:lnTo>
                        <a:lnTo>
                          <a:pt x="1059" y="1291"/>
                        </a:lnTo>
                        <a:lnTo>
                          <a:pt x="1084" y="1309"/>
                        </a:lnTo>
                        <a:lnTo>
                          <a:pt x="1109" y="1322"/>
                        </a:lnTo>
                        <a:lnTo>
                          <a:pt x="1134" y="1336"/>
                        </a:lnTo>
                        <a:lnTo>
                          <a:pt x="1159" y="1345"/>
                        </a:lnTo>
                        <a:lnTo>
                          <a:pt x="1184" y="1355"/>
                        </a:lnTo>
                        <a:lnTo>
                          <a:pt x="1209" y="1360"/>
                        </a:lnTo>
                        <a:lnTo>
                          <a:pt x="1232" y="1364"/>
                        </a:lnTo>
                        <a:lnTo>
                          <a:pt x="1255" y="1366"/>
                        </a:lnTo>
                        <a:lnTo>
                          <a:pt x="1240" y="1374"/>
                        </a:lnTo>
                        <a:lnTo>
                          <a:pt x="1222" y="1382"/>
                        </a:lnTo>
                        <a:lnTo>
                          <a:pt x="1207" y="1387"/>
                        </a:lnTo>
                        <a:lnTo>
                          <a:pt x="1190" y="1393"/>
                        </a:lnTo>
                        <a:lnTo>
                          <a:pt x="1171" y="1397"/>
                        </a:lnTo>
                        <a:lnTo>
                          <a:pt x="1151" y="1399"/>
                        </a:lnTo>
                        <a:lnTo>
                          <a:pt x="1132" y="1399"/>
                        </a:lnTo>
                        <a:lnTo>
                          <a:pt x="1109" y="1397"/>
                        </a:lnTo>
                        <a:lnTo>
                          <a:pt x="1090" y="1395"/>
                        </a:lnTo>
                        <a:lnTo>
                          <a:pt x="1069" y="1395"/>
                        </a:lnTo>
                        <a:lnTo>
                          <a:pt x="1046" y="1397"/>
                        </a:lnTo>
                        <a:lnTo>
                          <a:pt x="1023" y="1397"/>
                        </a:lnTo>
                        <a:lnTo>
                          <a:pt x="1000" y="1401"/>
                        </a:lnTo>
                        <a:lnTo>
                          <a:pt x="979" y="1403"/>
                        </a:lnTo>
                        <a:lnTo>
                          <a:pt x="961" y="1403"/>
                        </a:lnTo>
                        <a:lnTo>
                          <a:pt x="948" y="1405"/>
                        </a:lnTo>
                        <a:lnTo>
                          <a:pt x="936" y="1418"/>
                        </a:lnTo>
                        <a:lnTo>
                          <a:pt x="925" y="1426"/>
                        </a:lnTo>
                        <a:lnTo>
                          <a:pt x="915" y="1432"/>
                        </a:lnTo>
                        <a:lnTo>
                          <a:pt x="908" y="1432"/>
                        </a:lnTo>
                        <a:lnTo>
                          <a:pt x="900" y="1428"/>
                        </a:lnTo>
                        <a:lnTo>
                          <a:pt x="894" y="1420"/>
                        </a:lnTo>
                        <a:lnTo>
                          <a:pt x="888" y="1410"/>
                        </a:lnTo>
                        <a:lnTo>
                          <a:pt x="884" y="1399"/>
                        </a:lnTo>
                        <a:lnTo>
                          <a:pt x="879" y="1368"/>
                        </a:lnTo>
                        <a:lnTo>
                          <a:pt x="875" y="1334"/>
                        </a:lnTo>
                        <a:lnTo>
                          <a:pt x="873" y="1297"/>
                        </a:lnTo>
                        <a:lnTo>
                          <a:pt x="871" y="1263"/>
                        </a:lnTo>
                        <a:lnTo>
                          <a:pt x="865" y="1253"/>
                        </a:lnTo>
                        <a:lnTo>
                          <a:pt x="861" y="1243"/>
                        </a:lnTo>
                        <a:lnTo>
                          <a:pt x="858" y="1232"/>
                        </a:lnTo>
                        <a:lnTo>
                          <a:pt x="854" y="1220"/>
                        </a:lnTo>
                        <a:lnTo>
                          <a:pt x="852" y="1197"/>
                        </a:lnTo>
                        <a:lnTo>
                          <a:pt x="852" y="1174"/>
                        </a:lnTo>
                        <a:lnTo>
                          <a:pt x="854" y="1149"/>
                        </a:lnTo>
                        <a:lnTo>
                          <a:pt x="856" y="1124"/>
                        </a:lnTo>
                        <a:lnTo>
                          <a:pt x="858" y="1101"/>
                        </a:lnTo>
                        <a:lnTo>
                          <a:pt x="860" y="1078"/>
                        </a:lnTo>
                        <a:lnTo>
                          <a:pt x="861" y="1074"/>
                        </a:lnTo>
                        <a:lnTo>
                          <a:pt x="863" y="1067"/>
                        </a:lnTo>
                        <a:lnTo>
                          <a:pt x="863" y="1055"/>
                        </a:lnTo>
                        <a:lnTo>
                          <a:pt x="863" y="1044"/>
                        </a:lnTo>
                        <a:lnTo>
                          <a:pt x="863" y="1032"/>
                        </a:lnTo>
                        <a:lnTo>
                          <a:pt x="865" y="1021"/>
                        </a:lnTo>
                        <a:lnTo>
                          <a:pt x="863" y="1009"/>
                        </a:lnTo>
                        <a:lnTo>
                          <a:pt x="863" y="1002"/>
                        </a:lnTo>
                        <a:lnTo>
                          <a:pt x="867" y="998"/>
                        </a:lnTo>
                        <a:lnTo>
                          <a:pt x="871" y="986"/>
                        </a:lnTo>
                        <a:lnTo>
                          <a:pt x="877" y="971"/>
                        </a:lnTo>
                        <a:lnTo>
                          <a:pt x="883" y="954"/>
                        </a:lnTo>
                        <a:lnTo>
                          <a:pt x="888" y="940"/>
                        </a:lnTo>
                        <a:lnTo>
                          <a:pt x="894" y="929"/>
                        </a:lnTo>
                        <a:lnTo>
                          <a:pt x="896" y="927"/>
                        </a:lnTo>
                        <a:lnTo>
                          <a:pt x="898" y="927"/>
                        </a:lnTo>
                        <a:lnTo>
                          <a:pt x="900" y="929"/>
                        </a:lnTo>
                        <a:lnTo>
                          <a:pt x="902" y="934"/>
                        </a:lnTo>
                        <a:close/>
                        <a:moveTo>
                          <a:pt x="1368" y="691"/>
                        </a:moveTo>
                        <a:lnTo>
                          <a:pt x="1380" y="702"/>
                        </a:lnTo>
                        <a:lnTo>
                          <a:pt x="1380" y="717"/>
                        </a:lnTo>
                        <a:lnTo>
                          <a:pt x="1380" y="731"/>
                        </a:lnTo>
                        <a:lnTo>
                          <a:pt x="1355" y="717"/>
                        </a:lnTo>
                        <a:lnTo>
                          <a:pt x="1268" y="702"/>
                        </a:lnTo>
                        <a:lnTo>
                          <a:pt x="1259" y="698"/>
                        </a:lnTo>
                        <a:lnTo>
                          <a:pt x="1368" y="691"/>
                        </a:lnTo>
                        <a:close/>
                        <a:moveTo>
                          <a:pt x="1372" y="1013"/>
                        </a:moveTo>
                        <a:lnTo>
                          <a:pt x="1339" y="1013"/>
                        </a:lnTo>
                        <a:lnTo>
                          <a:pt x="1318" y="1003"/>
                        </a:lnTo>
                        <a:lnTo>
                          <a:pt x="1349" y="990"/>
                        </a:lnTo>
                        <a:lnTo>
                          <a:pt x="1401" y="996"/>
                        </a:lnTo>
                        <a:lnTo>
                          <a:pt x="1395" y="1017"/>
                        </a:lnTo>
                        <a:lnTo>
                          <a:pt x="1359" y="1019"/>
                        </a:lnTo>
                        <a:lnTo>
                          <a:pt x="1372" y="1013"/>
                        </a:lnTo>
                        <a:close/>
                        <a:moveTo>
                          <a:pt x="1263" y="781"/>
                        </a:moveTo>
                        <a:lnTo>
                          <a:pt x="1286" y="811"/>
                        </a:lnTo>
                        <a:lnTo>
                          <a:pt x="1347" y="831"/>
                        </a:lnTo>
                        <a:lnTo>
                          <a:pt x="1293" y="810"/>
                        </a:lnTo>
                        <a:lnTo>
                          <a:pt x="1274" y="787"/>
                        </a:lnTo>
                        <a:lnTo>
                          <a:pt x="1284" y="787"/>
                        </a:lnTo>
                        <a:lnTo>
                          <a:pt x="1297" y="787"/>
                        </a:lnTo>
                        <a:lnTo>
                          <a:pt x="1311" y="787"/>
                        </a:lnTo>
                        <a:lnTo>
                          <a:pt x="1326" y="787"/>
                        </a:lnTo>
                        <a:lnTo>
                          <a:pt x="1339" y="785"/>
                        </a:lnTo>
                        <a:lnTo>
                          <a:pt x="1353" y="783"/>
                        </a:lnTo>
                        <a:lnTo>
                          <a:pt x="1364" y="779"/>
                        </a:lnTo>
                        <a:lnTo>
                          <a:pt x="1372" y="771"/>
                        </a:lnTo>
                        <a:lnTo>
                          <a:pt x="1362" y="773"/>
                        </a:lnTo>
                        <a:lnTo>
                          <a:pt x="1355" y="771"/>
                        </a:lnTo>
                        <a:lnTo>
                          <a:pt x="1349" y="769"/>
                        </a:lnTo>
                        <a:lnTo>
                          <a:pt x="1343" y="767"/>
                        </a:lnTo>
                        <a:lnTo>
                          <a:pt x="1341" y="765"/>
                        </a:lnTo>
                        <a:lnTo>
                          <a:pt x="1338" y="764"/>
                        </a:lnTo>
                        <a:lnTo>
                          <a:pt x="1338" y="762"/>
                        </a:lnTo>
                        <a:lnTo>
                          <a:pt x="1338" y="760"/>
                        </a:lnTo>
                        <a:lnTo>
                          <a:pt x="1330" y="764"/>
                        </a:lnTo>
                        <a:lnTo>
                          <a:pt x="1320" y="767"/>
                        </a:lnTo>
                        <a:lnTo>
                          <a:pt x="1311" y="771"/>
                        </a:lnTo>
                        <a:lnTo>
                          <a:pt x="1299" y="775"/>
                        </a:lnTo>
                        <a:lnTo>
                          <a:pt x="1290" y="777"/>
                        </a:lnTo>
                        <a:lnTo>
                          <a:pt x="1278" y="779"/>
                        </a:lnTo>
                        <a:lnTo>
                          <a:pt x="1270" y="781"/>
                        </a:lnTo>
                        <a:lnTo>
                          <a:pt x="1263" y="781"/>
                        </a:lnTo>
                        <a:close/>
                        <a:moveTo>
                          <a:pt x="295" y="1295"/>
                        </a:moveTo>
                        <a:lnTo>
                          <a:pt x="307" y="1303"/>
                        </a:lnTo>
                        <a:lnTo>
                          <a:pt x="314" y="1311"/>
                        </a:lnTo>
                        <a:lnTo>
                          <a:pt x="316" y="1316"/>
                        </a:lnTo>
                        <a:lnTo>
                          <a:pt x="320" y="1324"/>
                        </a:lnTo>
                        <a:lnTo>
                          <a:pt x="322" y="1328"/>
                        </a:lnTo>
                        <a:lnTo>
                          <a:pt x="326" y="1332"/>
                        </a:lnTo>
                        <a:lnTo>
                          <a:pt x="332" y="1336"/>
                        </a:lnTo>
                        <a:lnTo>
                          <a:pt x="343" y="1336"/>
                        </a:lnTo>
                        <a:lnTo>
                          <a:pt x="332" y="1341"/>
                        </a:lnTo>
                        <a:lnTo>
                          <a:pt x="318" y="1347"/>
                        </a:lnTo>
                        <a:lnTo>
                          <a:pt x="307" y="1349"/>
                        </a:lnTo>
                        <a:lnTo>
                          <a:pt x="291" y="1349"/>
                        </a:lnTo>
                        <a:lnTo>
                          <a:pt x="264" y="1349"/>
                        </a:lnTo>
                        <a:lnTo>
                          <a:pt x="234" y="1347"/>
                        </a:lnTo>
                        <a:lnTo>
                          <a:pt x="220" y="1347"/>
                        </a:lnTo>
                        <a:lnTo>
                          <a:pt x="205" y="1349"/>
                        </a:lnTo>
                        <a:lnTo>
                          <a:pt x="192" y="1349"/>
                        </a:lnTo>
                        <a:lnTo>
                          <a:pt x="176" y="1353"/>
                        </a:lnTo>
                        <a:lnTo>
                          <a:pt x="163" y="1359"/>
                        </a:lnTo>
                        <a:lnTo>
                          <a:pt x="151" y="1366"/>
                        </a:lnTo>
                        <a:lnTo>
                          <a:pt x="138" y="1376"/>
                        </a:lnTo>
                        <a:lnTo>
                          <a:pt x="126" y="1389"/>
                        </a:lnTo>
                        <a:lnTo>
                          <a:pt x="142" y="1389"/>
                        </a:lnTo>
                        <a:lnTo>
                          <a:pt x="155" y="1385"/>
                        </a:lnTo>
                        <a:lnTo>
                          <a:pt x="170" y="1382"/>
                        </a:lnTo>
                        <a:lnTo>
                          <a:pt x="184" y="1376"/>
                        </a:lnTo>
                        <a:lnTo>
                          <a:pt x="211" y="1364"/>
                        </a:lnTo>
                        <a:lnTo>
                          <a:pt x="240" y="1353"/>
                        </a:lnTo>
                        <a:lnTo>
                          <a:pt x="253" y="1347"/>
                        </a:lnTo>
                        <a:lnTo>
                          <a:pt x="268" y="1343"/>
                        </a:lnTo>
                        <a:lnTo>
                          <a:pt x="282" y="1339"/>
                        </a:lnTo>
                        <a:lnTo>
                          <a:pt x="297" y="1339"/>
                        </a:lnTo>
                        <a:lnTo>
                          <a:pt x="311" y="1339"/>
                        </a:lnTo>
                        <a:lnTo>
                          <a:pt x="326" y="1343"/>
                        </a:lnTo>
                        <a:lnTo>
                          <a:pt x="341" y="1349"/>
                        </a:lnTo>
                        <a:lnTo>
                          <a:pt x="359" y="1359"/>
                        </a:lnTo>
                        <a:lnTo>
                          <a:pt x="343" y="1357"/>
                        </a:lnTo>
                        <a:lnTo>
                          <a:pt x="322" y="1357"/>
                        </a:lnTo>
                        <a:lnTo>
                          <a:pt x="297" y="1359"/>
                        </a:lnTo>
                        <a:lnTo>
                          <a:pt x="272" y="1360"/>
                        </a:lnTo>
                        <a:lnTo>
                          <a:pt x="261" y="1362"/>
                        </a:lnTo>
                        <a:lnTo>
                          <a:pt x="249" y="1366"/>
                        </a:lnTo>
                        <a:lnTo>
                          <a:pt x="240" y="1370"/>
                        </a:lnTo>
                        <a:lnTo>
                          <a:pt x="230" y="1374"/>
                        </a:lnTo>
                        <a:lnTo>
                          <a:pt x="222" y="1380"/>
                        </a:lnTo>
                        <a:lnTo>
                          <a:pt x="217" y="1387"/>
                        </a:lnTo>
                        <a:lnTo>
                          <a:pt x="213" y="1395"/>
                        </a:lnTo>
                        <a:lnTo>
                          <a:pt x="211" y="1405"/>
                        </a:lnTo>
                        <a:lnTo>
                          <a:pt x="224" y="1410"/>
                        </a:lnTo>
                        <a:lnTo>
                          <a:pt x="243" y="1412"/>
                        </a:lnTo>
                        <a:lnTo>
                          <a:pt x="263" y="1412"/>
                        </a:lnTo>
                        <a:lnTo>
                          <a:pt x="286" y="1412"/>
                        </a:lnTo>
                        <a:lnTo>
                          <a:pt x="309" y="1410"/>
                        </a:lnTo>
                        <a:lnTo>
                          <a:pt x="332" y="1408"/>
                        </a:lnTo>
                        <a:lnTo>
                          <a:pt x="351" y="1407"/>
                        </a:lnTo>
                        <a:lnTo>
                          <a:pt x="370" y="1405"/>
                        </a:lnTo>
                        <a:lnTo>
                          <a:pt x="347" y="1410"/>
                        </a:lnTo>
                        <a:lnTo>
                          <a:pt x="322" y="1414"/>
                        </a:lnTo>
                        <a:lnTo>
                          <a:pt x="299" y="1418"/>
                        </a:lnTo>
                        <a:lnTo>
                          <a:pt x="276" y="1424"/>
                        </a:lnTo>
                        <a:lnTo>
                          <a:pt x="253" y="1430"/>
                        </a:lnTo>
                        <a:lnTo>
                          <a:pt x="232" y="1441"/>
                        </a:lnTo>
                        <a:lnTo>
                          <a:pt x="222" y="1449"/>
                        </a:lnTo>
                        <a:lnTo>
                          <a:pt x="211" y="1456"/>
                        </a:lnTo>
                        <a:lnTo>
                          <a:pt x="201" y="1466"/>
                        </a:lnTo>
                        <a:lnTo>
                          <a:pt x="193" y="1478"/>
                        </a:lnTo>
                        <a:lnTo>
                          <a:pt x="217" y="1508"/>
                        </a:lnTo>
                        <a:lnTo>
                          <a:pt x="240" y="1506"/>
                        </a:lnTo>
                        <a:lnTo>
                          <a:pt x="264" y="1504"/>
                        </a:lnTo>
                        <a:lnTo>
                          <a:pt x="288" y="1499"/>
                        </a:lnTo>
                        <a:lnTo>
                          <a:pt x="312" y="1493"/>
                        </a:lnTo>
                        <a:lnTo>
                          <a:pt x="337" y="1487"/>
                        </a:lnTo>
                        <a:lnTo>
                          <a:pt x="362" y="1481"/>
                        </a:lnTo>
                        <a:lnTo>
                          <a:pt x="387" y="1478"/>
                        </a:lnTo>
                        <a:lnTo>
                          <a:pt x="412" y="1478"/>
                        </a:lnTo>
                        <a:lnTo>
                          <a:pt x="399" y="1480"/>
                        </a:lnTo>
                        <a:lnTo>
                          <a:pt x="382" y="1483"/>
                        </a:lnTo>
                        <a:lnTo>
                          <a:pt x="366" y="1489"/>
                        </a:lnTo>
                        <a:lnTo>
                          <a:pt x="349" y="1493"/>
                        </a:lnTo>
                        <a:lnTo>
                          <a:pt x="332" y="1495"/>
                        </a:lnTo>
                        <a:lnTo>
                          <a:pt x="314" y="1499"/>
                        </a:lnTo>
                        <a:lnTo>
                          <a:pt x="299" y="1501"/>
                        </a:lnTo>
                        <a:lnTo>
                          <a:pt x="284" y="1501"/>
                        </a:lnTo>
                        <a:lnTo>
                          <a:pt x="303" y="1514"/>
                        </a:lnTo>
                        <a:lnTo>
                          <a:pt x="330" y="1526"/>
                        </a:lnTo>
                        <a:lnTo>
                          <a:pt x="359" y="1537"/>
                        </a:lnTo>
                        <a:lnTo>
                          <a:pt x="389" y="1549"/>
                        </a:lnTo>
                        <a:lnTo>
                          <a:pt x="420" y="1558"/>
                        </a:lnTo>
                        <a:lnTo>
                          <a:pt x="451" y="1566"/>
                        </a:lnTo>
                        <a:lnTo>
                          <a:pt x="476" y="1572"/>
                        </a:lnTo>
                        <a:lnTo>
                          <a:pt x="499" y="1574"/>
                        </a:lnTo>
                        <a:lnTo>
                          <a:pt x="493" y="1572"/>
                        </a:lnTo>
                        <a:lnTo>
                          <a:pt x="489" y="1572"/>
                        </a:lnTo>
                        <a:lnTo>
                          <a:pt x="483" y="1570"/>
                        </a:lnTo>
                        <a:lnTo>
                          <a:pt x="479" y="1568"/>
                        </a:lnTo>
                        <a:lnTo>
                          <a:pt x="476" y="1568"/>
                        </a:lnTo>
                        <a:lnTo>
                          <a:pt x="470" y="1566"/>
                        </a:lnTo>
                        <a:lnTo>
                          <a:pt x="466" y="1564"/>
                        </a:lnTo>
                        <a:lnTo>
                          <a:pt x="460" y="1564"/>
                        </a:lnTo>
                        <a:lnTo>
                          <a:pt x="449" y="1581"/>
                        </a:lnTo>
                        <a:lnTo>
                          <a:pt x="451" y="1600"/>
                        </a:lnTo>
                        <a:lnTo>
                          <a:pt x="453" y="1622"/>
                        </a:lnTo>
                        <a:lnTo>
                          <a:pt x="456" y="1639"/>
                        </a:lnTo>
                        <a:lnTo>
                          <a:pt x="460" y="1658"/>
                        </a:lnTo>
                        <a:lnTo>
                          <a:pt x="468" y="1675"/>
                        </a:lnTo>
                        <a:lnTo>
                          <a:pt x="476" y="1691"/>
                        </a:lnTo>
                        <a:lnTo>
                          <a:pt x="483" y="1708"/>
                        </a:lnTo>
                        <a:lnTo>
                          <a:pt x="493" y="1723"/>
                        </a:lnTo>
                        <a:lnTo>
                          <a:pt x="512" y="1752"/>
                        </a:lnTo>
                        <a:lnTo>
                          <a:pt x="533" y="1781"/>
                        </a:lnTo>
                        <a:lnTo>
                          <a:pt x="556" y="1808"/>
                        </a:lnTo>
                        <a:lnTo>
                          <a:pt x="577" y="1835"/>
                        </a:lnTo>
                        <a:lnTo>
                          <a:pt x="574" y="1833"/>
                        </a:lnTo>
                        <a:lnTo>
                          <a:pt x="568" y="1833"/>
                        </a:lnTo>
                        <a:lnTo>
                          <a:pt x="560" y="1835"/>
                        </a:lnTo>
                        <a:lnTo>
                          <a:pt x="552" y="1838"/>
                        </a:lnTo>
                        <a:lnTo>
                          <a:pt x="533" y="1850"/>
                        </a:lnTo>
                        <a:lnTo>
                          <a:pt x="510" y="1865"/>
                        </a:lnTo>
                        <a:lnTo>
                          <a:pt x="489" y="1883"/>
                        </a:lnTo>
                        <a:lnTo>
                          <a:pt x="466" y="1900"/>
                        </a:lnTo>
                        <a:lnTo>
                          <a:pt x="456" y="1906"/>
                        </a:lnTo>
                        <a:lnTo>
                          <a:pt x="447" y="1909"/>
                        </a:lnTo>
                        <a:lnTo>
                          <a:pt x="437" y="1913"/>
                        </a:lnTo>
                        <a:lnTo>
                          <a:pt x="430" y="1915"/>
                        </a:lnTo>
                        <a:lnTo>
                          <a:pt x="433" y="1915"/>
                        </a:lnTo>
                        <a:lnTo>
                          <a:pt x="435" y="1917"/>
                        </a:lnTo>
                        <a:lnTo>
                          <a:pt x="439" y="1919"/>
                        </a:lnTo>
                        <a:lnTo>
                          <a:pt x="443" y="1923"/>
                        </a:lnTo>
                        <a:lnTo>
                          <a:pt x="445" y="1927"/>
                        </a:lnTo>
                        <a:lnTo>
                          <a:pt x="447" y="1929"/>
                        </a:lnTo>
                        <a:lnTo>
                          <a:pt x="449" y="1931"/>
                        </a:lnTo>
                        <a:lnTo>
                          <a:pt x="449" y="1963"/>
                        </a:lnTo>
                        <a:lnTo>
                          <a:pt x="445" y="1967"/>
                        </a:lnTo>
                        <a:lnTo>
                          <a:pt x="441" y="1971"/>
                        </a:lnTo>
                        <a:lnTo>
                          <a:pt x="437" y="1975"/>
                        </a:lnTo>
                        <a:lnTo>
                          <a:pt x="431" y="1981"/>
                        </a:lnTo>
                        <a:lnTo>
                          <a:pt x="428" y="1986"/>
                        </a:lnTo>
                        <a:lnTo>
                          <a:pt x="426" y="1990"/>
                        </a:lnTo>
                        <a:lnTo>
                          <a:pt x="424" y="1994"/>
                        </a:lnTo>
                        <a:lnTo>
                          <a:pt x="424" y="2011"/>
                        </a:lnTo>
                        <a:lnTo>
                          <a:pt x="428" y="2023"/>
                        </a:lnTo>
                        <a:lnTo>
                          <a:pt x="435" y="2036"/>
                        </a:lnTo>
                        <a:lnTo>
                          <a:pt x="443" y="2048"/>
                        </a:lnTo>
                        <a:lnTo>
                          <a:pt x="455" y="2059"/>
                        </a:lnTo>
                        <a:lnTo>
                          <a:pt x="478" y="2082"/>
                        </a:lnTo>
                        <a:lnTo>
                          <a:pt x="501" y="2107"/>
                        </a:lnTo>
                        <a:lnTo>
                          <a:pt x="512" y="2119"/>
                        </a:lnTo>
                        <a:lnTo>
                          <a:pt x="520" y="2132"/>
                        </a:lnTo>
                        <a:lnTo>
                          <a:pt x="526" y="2146"/>
                        </a:lnTo>
                        <a:lnTo>
                          <a:pt x="529" y="2161"/>
                        </a:lnTo>
                        <a:lnTo>
                          <a:pt x="529" y="2178"/>
                        </a:lnTo>
                        <a:lnTo>
                          <a:pt x="526" y="2196"/>
                        </a:lnTo>
                        <a:lnTo>
                          <a:pt x="518" y="2213"/>
                        </a:lnTo>
                        <a:lnTo>
                          <a:pt x="504" y="2234"/>
                        </a:lnTo>
                        <a:lnTo>
                          <a:pt x="487" y="2215"/>
                        </a:lnTo>
                        <a:lnTo>
                          <a:pt x="468" y="2186"/>
                        </a:lnTo>
                        <a:lnTo>
                          <a:pt x="445" y="2153"/>
                        </a:lnTo>
                        <a:lnTo>
                          <a:pt x="420" y="2117"/>
                        </a:lnTo>
                        <a:lnTo>
                          <a:pt x="407" y="2100"/>
                        </a:lnTo>
                        <a:lnTo>
                          <a:pt x="393" y="2084"/>
                        </a:lnTo>
                        <a:lnTo>
                          <a:pt x="380" y="2069"/>
                        </a:lnTo>
                        <a:lnTo>
                          <a:pt x="368" y="2057"/>
                        </a:lnTo>
                        <a:lnTo>
                          <a:pt x="355" y="2048"/>
                        </a:lnTo>
                        <a:lnTo>
                          <a:pt x="343" y="2042"/>
                        </a:lnTo>
                        <a:lnTo>
                          <a:pt x="337" y="2040"/>
                        </a:lnTo>
                        <a:lnTo>
                          <a:pt x="332" y="2040"/>
                        </a:lnTo>
                        <a:lnTo>
                          <a:pt x="326" y="2040"/>
                        </a:lnTo>
                        <a:lnTo>
                          <a:pt x="320" y="2042"/>
                        </a:lnTo>
                        <a:lnTo>
                          <a:pt x="314" y="2050"/>
                        </a:lnTo>
                        <a:lnTo>
                          <a:pt x="314" y="2053"/>
                        </a:lnTo>
                        <a:lnTo>
                          <a:pt x="316" y="2059"/>
                        </a:lnTo>
                        <a:lnTo>
                          <a:pt x="316" y="2065"/>
                        </a:lnTo>
                        <a:lnTo>
                          <a:pt x="318" y="2071"/>
                        </a:lnTo>
                        <a:lnTo>
                          <a:pt x="318" y="2077"/>
                        </a:lnTo>
                        <a:lnTo>
                          <a:pt x="320" y="2082"/>
                        </a:lnTo>
                        <a:lnTo>
                          <a:pt x="320" y="2086"/>
                        </a:lnTo>
                        <a:lnTo>
                          <a:pt x="320" y="2090"/>
                        </a:lnTo>
                        <a:lnTo>
                          <a:pt x="343" y="2119"/>
                        </a:lnTo>
                        <a:lnTo>
                          <a:pt x="364" y="2151"/>
                        </a:lnTo>
                        <a:lnTo>
                          <a:pt x="385" y="2186"/>
                        </a:lnTo>
                        <a:lnTo>
                          <a:pt x="407" y="2220"/>
                        </a:lnTo>
                        <a:lnTo>
                          <a:pt x="426" y="2257"/>
                        </a:lnTo>
                        <a:lnTo>
                          <a:pt x="445" y="2295"/>
                        </a:lnTo>
                        <a:lnTo>
                          <a:pt x="464" y="2336"/>
                        </a:lnTo>
                        <a:lnTo>
                          <a:pt x="479" y="2374"/>
                        </a:lnTo>
                        <a:lnTo>
                          <a:pt x="497" y="2416"/>
                        </a:lnTo>
                        <a:lnTo>
                          <a:pt x="510" y="2457"/>
                        </a:lnTo>
                        <a:lnTo>
                          <a:pt x="522" y="2497"/>
                        </a:lnTo>
                        <a:lnTo>
                          <a:pt x="533" y="2537"/>
                        </a:lnTo>
                        <a:lnTo>
                          <a:pt x="541" y="2579"/>
                        </a:lnTo>
                        <a:lnTo>
                          <a:pt x="547" y="2618"/>
                        </a:lnTo>
                        <a:lnTo>
                          <a:pt x="551" y="2658"/>
                        </a:lnTo>
                        <a:lnTo>
                          <a:pt x="552" y="2695"/>
                        </a:lnTo>
                        <a:lnTo>
                          <a:pt x="545" y="2695"/>
                        </a:lnTo>
                        <a:lnTo>
                          <a:pt x="537" y="2693"/>
                        </a:lnTo>
                        <a:lnTo>
                          <a:pt x="531" y="2689"/>
                        </a:lnTo>
                        <a:lnTo>
                          <a:pt x="524" y="2683"/>
                        </a:lnTo>
                        <a:lnTo>
                          <a:pt x="510" y="2672"/>
                        </a:lnTo>
                        <a:lnTo>
                          <a:pt x="497" y="2654"/>
                        </a:lnTo>
                        <a:lnTo>
                          <a:pt x="483" y="2633"/>
                        </a:lnTo>
                        <a:lnTo>
                          <a:pt x="470" y="2608"/>
                        </a:lnTo>
                        <a:lnTo>
                          <a:pt x="458" y="2583"/>
                        </a:lnTo>
                        <a:lnTo>
                          <a:pt x="447" y="2556"/>
                        </a:lnTo>
                        <a:lnTo>
                          <a:pt x="428" y="2501"/>
                        </a:lnTo>
                        <a:lnTo>
                          <a:pt x="410" y="2447"/>
                        </a:lnTo>
                        <a:lnTo>
                          <a:pt x="397" y="2401"/>
                        </a:lnTo>
                        <a:lnTo>
                          <a:pt x="387" y="2368"/>
                        </a:lnTo>
                        <a:lnTo>
                          <a:pt x="380" y="2347"/>
                        </a:lnTo>
                        <a:lnTo>
                          <a:pt x="372" y="2324"/>
                        </a:lnTo>
                        <a:lnTo>
                          <a:pt x="360" y="2303"/>
                        </a:lnTo>
                        <a:lnTo>
                          <a:pt x="351" y="2282"/>
                        </a:lnTo>
                        <a:lnTo>
                          <a:pt x="326" y="2240"/>
                        </a:lnTo>
                        <a:lnTo>
                          <a:pt x="299" y="2199"/>
                        </a:lnTo>
                        <a:lnTo>
                          <a:pt x="274" y="2157"/>
                        </a:lnTo>
                        <a:lnTo>
                          <a:pt x="249" y="2117"/>
                        </a:lnTo>
                        <a:lnTo>
                          <a:pt x="238" y="2096"/>
                        </a:lnTo>
                        <a:lnTo>
                          <a:pt x="228" y="2077"/>
                        </a:lnTo>
                        <a:lnTo>
                          <a:pt x="218" y="2055"/>
                        </a:lnTo>
                        <a:lnTo>
                          <a:pt x="211" y="2034"/>
                        </a:lnTo>
                        <a:lnTo>
                          <a:pt x="203" y="2011"/>
                        </a:lnTo>
                        <a:lnTo>
                          <a:pt x="195" y="1986"/>
                        </a:lnTo>
                        <a:lnTo>
                          <a:pt x="188" y="1959"/>
                        </a:lnTo>
                        <a:lnTo>
                          <a:pt x="178" y="1933"/>
                        </a:lnTo>
                        <a:lnTo>
                          <a:pt x="169" y="1904"/>
                        </a:lnTo>
                        <a:lnTo>
                          <a:pt x="157" y="1879"/>
                        </a:lnTo>
                        <a:lnTo>
                          <a:pt x="145" y="1856"/>
                        </a:lnTo>
                        <a:lnTo>
                          <a:pt x="132" y="1835"/>
                        </a:lnTo>
                        <a:lnTo>
                          <a:pt x="124" y="1858"/>
                        </a:lnTo>
                        <a:lnTo>
                          <a:pt x="119" y="1883"/>
                        </a:lnTo>
                        <a:lnTo>
                          <a:pt x="113" y="1908"/>
                        </a:lnTo>
                        <a:lnTo>
                          <a:pt x="109" y="1934"/>
                        </a:lnTo>
                        <a:lnTo>
                          <a:pt x="105" y="1961"/>
                        </a:lnTo>
                        <a:lnTo>
                          <a:pt x="103" y="1990"/>
                        </a:lnTo>
                        <a:lnTo>
                          <a:pt x="103" y="2017"/>
                        </a:lnTo>
                        <a:lnTo>
                          <a:pt x="103" y="2046"/>
                        </a:lnTo>
                        <a:lnTo>
                          <a:pt x="105" y="2103"/>
                        </a:lnTo>
                        <a:lnTo>
                          <a:pt x="111" y="2157"/>
                        </a:lnTo>
                        <a:lnTo>
                          <a:pt x="115" y="2184"/>
                        </a:lnTo>
                        <a:lnTo>
                          <a:pt x="121" y="2209"/>
                        </a:lnTo>
                        <a:lnTo>
                          <a:pt x="126" y="2234"/>
                        </a:lnTo>
                        <a:lnTo>
                          <a:pt x="132" y="2257"/>
                        </a:lnTo>
                        <a:lnTo>
                          <a:pt x="132" y="2261"/>
                        </a:lnTo>
                        <a:lnTo>
                          <a:pt x="134" y="2267"/>
                        </a:lnTo>
                        <a:lnTo>
                          <a:pt x="136" y="2274"/>
                        </a:lnTo>
                        <a:lnTo>
                          <a:pt x="138" y="2282"/>
                        </a:lnTo>
                        <a:lnTo>
                          <a:pt x="140" y="2290"/>
                        </a:lnTo>
                        <a:lnTo>
                          <a:pt x="144" y="2299"/>
                        </a:lnTo>
                        <a:lnTo>
                          <a:pt x="144" y="2307"/>
                        </a:lnTo>
                        <a:lnTo>
                          <a:pt x="145" y="2313"/>
                        </a:lnTo>
                        <a:lnTo>
                          <a:pt x="155" y="2320"/>
                        </a:lnTo>
                        <a:lnTo>
                          <a:pt x="170" y="2332"/>
                        </a:lnTo>
                        <a:lnTo>
                          <a:pt x="188" y="2347"/>
                        </a:lnTo>
                        <a:lnTo>
                          <a:pt x="205" y="2363"/>
                        </a:lnTo>
                        <a:lnTo>
                          <a:pt x="220" y="2380"/>
                        </a:lnTo>
                        <a:lnTo>
                          <a:pt x="234" y="2395"/>
                        </a:lnTo>
                        <a:lnTo>
                          <a:pt x="240" y="2403"/>
                        </a:lnTo>
                        <a:lnTo>
                          <a:pt x="243" y="2411"/>
                        </a:lnTo>
                        <a:lnTo>
                          <a:pt x="247" y="2418"/>
                        </a:lnTo>
                        <a:lnTo>
                          <a:pt x="247" y="2424"/>
                        </a:lnTo>
                        <a:lnTo>
                          <a:pt x="268" y="2443"/>
                        </a:lnTo>
                        <a:lnTo>
                          <a:pt x="288" y="2464"/>
                        </a:lnTo>
                        <a:lnTo>
                          <a:pt x="307" y="2485"/>
                        </a:lnTo>
                        <a:lnTo>
                          <a:pt x="326" y="2508"/>
                        </a:lnTo>
                        <a:lnTo>
                          <a:pt x="362" y="2558"/>
                        </a:lnTo>
                        <a:lnTo>
                          <a:pt x="399" y="2610"/>
                        </a:lnTo>
                        <a:lnTo>
                          <a:pt x="433" y="2664"/>
                        </a:lnTo>
                        <a:lnTo>
                          <a:pt x="466" y="2716"/>
                        </a:lnTo>
                        <a:lnTo>
                          <a:pt x="501" y="2768"/>
                        </a:lnTo>
                        <a:lnTo>
                          <a:pt x="535" y="2814"/>
                        </a:lnTo>
                        <a:lnTo>
                          <a:pt x="526" y="2812"/>
                        </a:lnTo>
                        <a:lnTo>
                          <a:pt x="516" y="2808"/>
                        </a:lnTo>
                        <a:lnTo>
                          <a:pt x="504" y="2802"/>
                        </a:lnTo>
                        <a:lnTo>
                          <a:pt x="495" y="2794"/>
                        </a:lnTo>
                        <a:lnTo>
                          <a:pt x="485" y="2787"/>
                        </a:lnTo>
                        <a:lnTo>
                          <a:pt x="474" y="2781"/>
                        </a:lnTo>
                        <a:lnTo>
                          <a:pt x="464" y="2775"/>
                        </a:lnTo>
                        <a:lnTo>
                          <a:pt x="455" y="2775"/>
                        </a:lnTo>
                        <a:lnTo>
                          <a:pt x="451" y="2766"/>
                        </a:lnTo>
                        <a:lnTo>
                          <a:pt x="447" y="2760"/>
                        </a:lnTo>
                        <a:lnTo>
                          <a:pt x="441" y="2756"/>
                        </a:lnTo>
                        <a:lnTo>
                          <a:pt x="437" y="2752"/>
                        </a:lnTo>
                        <a:lnTo>
                          <a:pt x="431" y="2750"/>
                        </a:lnTo>
                        <a:lnTo>
                          <a:pt x="428" y="2748"/>
                        </a:lnTo>
                        <a:lnTo>
                          <a:pt x="424" y="2745"/>
                        </a:lnTo>
                        <a:lnTo>
                          <a:pt x="418" y="2743"/>
                        </a:lnTo>
                        <a:lnTo>
                          <a:pt x="393" y="2725"/>
                        </a:lnTo>
                        <a:lnTo>
                          <a:pt x="366" y="2706"/>
                        </a:lnTo>
                        <a:lnTo>
                          <a:pt x="341" y="2685"/>
                        </a:lnTo>
                        <a:lnTo>
                          <a:pt x="318" y="2660"/>
                        </a:lnTo>
                        <a:lnTo>
                          <a:pt x="270" y="2608"/>
                        </a:lnTo>
                        <a:lnTo>
                          <a:pt x="224" y="2551"/>
                        </a:lnTo>
                        <a:lnTo>
                          <a:pt x="178" y="2493"/>
                        </a:lnTo>
                        <a:lnTo>
                          <a:pt x="132" y="2439"/>
                        </a:lnTo>
                        <a:lnTo>
                          <a:pt x="107" y="2414"/>
                        </a:lnTo>
                        <a:lnTo>
                          <a:pt x="84" y="2391"/>
                        </a:lnTo>
                        <a:lnTo>
                          <a:pt x="59" y="2370"/>
                        </a:lnTo>
                        <a:lnTo>
                          <a:pt x="34" y="2353"/>
                        </a:lnTo>
                        <a:lnTo>
                          <a:pt x="34" y="2363"/>
                        </a:lnTo>
                        <a:lnTo>
                          <a:pt x="34" y="2374"/>
                        </a:lnTo>
                        <a:lnTo>
                          <a:pt x="34" y="2386"/>
                        </a:lnTo>
                        <a:lnTo>
                          <a:pt x="36" y="2397"/>
                        </a:lnTo>
                        <a:lnTo>
                          <a:pt x="36" y="2409"/>
                        </a:lnTo>
                        <a:lnTo>
                          <a:pt x="38" y="2420"/>
                        </a:lnTo>
                        <a:lnTo>
                          <a:pt x="38" y="2430"/>
                        </a:lnTo>
                        <a:lnTo>
                          <a:pt x="40" y="2439"/>
                        </a:lnTo>
                        <a:lnTo>
                          <a:pt x="28" y="2457"/>
                        </a:lnTo>
                        <a:lnTo>
                          <a:pt x="28" y="2520"/>
                        </a:lnTo>
                        <a:lnTo>
                          <a:pt x="48" y="2543"/>
                        </a:lnTo>
                        <a:lnTo>
                          <a:pt x="71" y="2566"/>
                        </a:lnTo>
                        <a:lnTo>
                          <a:pt x="94" y="2587"/>
                        </a:lnTo>
                        <a:lnTo>
                          <a:pt x="119" y="2608"/>
                        </a:lnTo>
                        <a:lnTo>
                          <a:pt x="144" y="2629"/>
                        </a:lnTo>
                        <a:lnTo>
                          <a:pt x="167" y="2650"/>
                        </a:lnTo>
                        <a:lnTo>
                          <a:pt x="188" y="2672"/>
                        </a:lnTo>
                        <a:lnTo>
                          <a:pt x="205" y="2695"/>
                        </a:lnTo>
                        <a:lnTo>
                          <a:pt x="224" y="2723"/>
                        </a:lnTo>
                        <a:lnTo>
                          <a:pt x="243" y="2750"/>
                        </a:lnTo>
                        <a:lnTo>
                          <a:pt x="264" y="2777"/>
                        </a:lnTo>
                        <a:lnTo>
                          <a:pt x="288" y="2802"/>
                        </a:lnTo>
                        <a:lnTo>
                          <a:pt x="311" y="2827"/>
                        </a:lnTo>
                        <a:lnTo>
                          <a:pt x="336" y="2850"/>
                        </a:lnTo>
                        <a:lnTo>
                          <a:pt x="360" y="2869"/>
                        </a:lnTo>
                        <a:lnTo>
                          <a:pt x="387" y="2887"/>
                        </a:lnTo>
                        <a:lnTo>
                          <a:pt x="399" y="2890"/>
                        </a:lnTo>
                        <a:lnTo>
                          <a:pt x="408" y="2898"/>
                        </a:lnTo>
                        <a:lnTo>
                          <a:pt x="418" y="2906"/>
                        </a:lnTo>
                        <a:lnTo>
                          <a:pt x="428" y="2913"/>
                        </a:lnTo>
                        <a:lnTo>
                          <a:pt x="447" y="2933"/>
                        </a:lnTo>
                        <a:lnTo>
                          <a:pt x="464" y="2954"/>
                        </a:lnTo>
                        <a:lnTo>
                          <a:pt x="483" y="2975"/>
                        </a:lnTo>
                        <a:lnTo>
                          <a:pt x="501" y="2994"/>
                        </a:lnTo>
                        <a:lnTo>
                          <a:pt x="510" y="3002"/>
                        </a:lnTo>
                        <a:lnTo>
                          <a:pt x="520" y="3009"/>
                        </a:lnTo>
                        <a:lnTo>
                          <a:pt x="531" y="3017"/>
                        </a:lnTo>
                        <a:lnTo>
                          <a:pt x="541" y="3021"/>
                        </a:lnTo>
                        <a:lnTo>
                          <a:pt x="549" y="3027"/>
                        </a:lnTo>
                        <a:lnTo>
                          <a:pt x="558" y="3032"/>
                        </a:lnTo>
                        <a:lnTo>
                          <a:pt x="570" y="3042"/>
                        </a:lnTo>
                        <a:lnTo>
                          <a:pt x="581" y="3052"/>
                        </a:lnTo>
                        <a:lnTo>
                          <a:pt x="595" y="3063"/>
                        </a:lnTo>
                        <a:lnTo>
                          <a:pt x="604" y="3073"/>
                        </a:lnTo>
                        <a:lnTo>
                          <a:pt x="614" y="3080"/>
                        </a:lnTo>
                        <a:lnTo>
                          <a:pt x="620" y="3088"/>
                        </a:lnTo>
                        <a:lnTo>
                          <a:pt x="0" y="3086"/>
                        </a:lnTo>
                        <a:lnTo>
                          <a:pt x="0" y="1232"/>
                        </a:lnTo>
                        <a:lnTo>
                          <a:pt x="71" y="1253"/>
                        </a:lnTo>
                        <a:lnTo>
                          <a:pt x="90" y="1241"/>
                        </a:lnTo>
                        <a:lnTo>
                          <a:pt x="111" y="1234"/>
                        </a:lnTo>
                        <a:lnTo>
                          <a:pt x="121" y="1232"/>
                        </a:lnTo>
                        <a:lnTo>
                          <a:pt x="132" y="1230"/>
                        </a:lnTo>
                        <a:lnTo>
                          <a:pt x="144" y="1230"/>
                        </a:lnTo>
                        <a:lnTo>
                          <a:pt x="153" y="1230"/>
                        </a:lnTo>
                        <a:lnTo>
                          <a:pt x="165" y="1232"/>
                        </a:lnTo>
                        <a:lnTo>
                          <a:pt x="174" y="1234"/>
                        </a:lnTo>
                        <a:lnTo>
                          <a:pt x="186" y="1238"/>
                        </a:lnTo>
                        <a:lnTo>
                          <a:pt x="195" y="1243"/>
                        </a:lnTo>
                        <a:lnTo>
                          <a:pt x="207" y="1249"/>
                        </a:lnTo>
                        <a:lnTo>
                          <a:pt x="217" y="1257"/>
                        </a:lnTo>
                        <a:lnTo>
                          <a:pt x="226" y="1266"/>
                        </a:lnTo>
                        <a:lnTo>
                          <a:pt x="236" y="1278"/>
                        </a:lnTo>
                        <a:lnTo>
                          <a:pt x="247" y="1278"/>
                        </a:lnTo>
                        <a:lnTo>
                          <a:pt x="255" y="1278"/>
                        </a:lnTo>
                        <a:lnTo>
                          <a:pt x="263" y="1278"/>
                        </a:lnTo>
                        <a:lnTo>
                          <a:pt x="270" y="1280"/>
                        </a:lnTo>
                        <a:lnTo>
                          <a:pt x="276" y="1282"/>
                        </a:lnTo>
                        <a:lnTo>
                          <a:pt x="284" y="1286"/>
                        </a:lnTo>
                        <a:lnTo>
                          <a:pt x="289" y="1289"/>
                        </a:lnTo>
                        <a:lnTo>
                          <a:pt x="295" y="1295"/>
                        </a:lnTo>
                        <a:close/>
                        <a:moveTo>
                          <a:pt x="1635" y="2879"/>
                        </a:moveTo>
                        <a:lnTo>
                          <a:pt x="1635" y="2942"/>
                        </a:lnTo>
                        <a:lnTo>
                          <a:pt x="1629" y="2948"/>
                        </a:lnTo>
                        <a:lnTo>
                          <a:pt x="1625" y="2952"/>
                        </a:lnTo>
                        <a:lnTo>
                          <a:pt x="1622" y="2958"/>
                        </a:lnTo>
                        <a:lnTo>
                          <a:pt x="1616" y="2961"/>
                        </a:lnTo>
                        <a:lnTo>
                          <a:pt x="1612" y="2963"/>
                        </a:lnTo>
                        <a:lnTo>
                          <a:pt x="1608" y="2967"/>
                        </a:lnTo>
                        <a:lnTo>
                          <a:pt x="1602" y="2971"/>
                        </a:lnTo>
                        <a:lnTo>
                          <a:pt x="1599" y="2973"/>
                        </a:lnTo>
                        <a:lnTo>
                          <a:pt x="1599" y="2971"/>
                        </a:lnTo>
                        <a:lnTo>
                          <a:pt x="1597" y="2967"/>
                        </a:lnTo>
                        <a:lnTo>
                          <a:pt x="1597" y="2961"/>
                        </a:lnTo>
                        <a:lnTo>
                          <a:pt x="1595" y="2958"/>
                        </a:lnTo>
                        <a:lnTo>
                          <a:pt x="1595" y="2952"/>
                        </a:lnTo>
                        <a:lnTo>
                          <a:pt x="1593" y="2946"/>
                        </a:lnTo>
                        <a:lnTo>
                          <a:pt x="1593" y="2940"/>
                        </a:lnTo>
                        <a:lnTo>
                          <a:pt x="1593" y="2935"/>
                        </a:lnTo>
                        <a:lnTo>
                          <a:pt x="1597" y="2927"/>
                        </a:lnTo>
                        <a:lnTo>
                          <a:pt x="1602" y="2921"/>
                        </a:lnTo>
                        <a:lnTo>
                          <a:pt x="1606" y="2913"/>
                        </a:lnTo>
                        <a:lnTo>
                          <a:pt x="1612" y="2906"/>
                        </a:lnTo>
                        <a:lnTo>
                          <a:pt x="1616" y="2898"/>
                        </a:lnTo>
                        <a:lnTo>
                          <a:pt x="1622" y="2892"/>
                        </a:lnTo>
                        <a:lnTo>
                          <a:pt x="1627" y="2885"/>
                        </a:lnTo>
                        <a:lnTo>
                          <a:pt x="1635" y="2879"/>
                        </a:lnTo>
                        <a:close/>
                        <a:moveTo>
                          <a:pt x="1568" y="2854"/>
                        </a:moveTo>
                        <a:lnTo>
                          <a:pt x="1566" y="2869"/>
                        </a:lnTo>
                        <a:lnTo>
                          <a:pt x="1564" y="2883"/>
                        </a:lnTo>
                        <a:lnTo>
                          <a:pt x="1562" y="2896"/>
                        </a:lnTo>
                        <a:lnTo>
                          <a:pt x="1558" y="2910"/>
                        </a:lnTo>
                        <a:lnTo>
                          <a:pt x="1554" y="2921"/>
                        </a:lnTo>
                        <a:lnTo>
                          <a:pt x="1552" y="2935"/>
                        </a:lnTo>
                        <a:lnTo>
                          <a:pt x="1549" y="2946"/>
                        </a:lnTo>
                        <a:lnTo>
                          <a:pt x="1549" y="2958"/>
                        </a:lnTo>
                        <a:lnTo>
                          <a:pt x="1541" y="2944"/>
                        </a:lnTo>
                        <a:lnTo>
                          <a:pt x="1535" y="2931"/>
                        </a:lnTo>
                        <a:lnTo>
                          <a:pt x="1533" y="2913"/>
                        </a:lnTo>
                        <a:lnTo>
                          <a:pt x="1531" y="2896"/>
                        </a:lnTo>
                        <a:lnTo>
                          <a:pt x="1529" y="2879"/>
                        </a:lnTo>
                        <a:lnTo>
                          <a:pt x="1529" y="2864"/>
                        </a:lnTo>
                        <a:lnTo>
                          <a:pt x="1531" y="2846"/>
                        </a:lnTo>
                        <a:lnTo>
                          <a:pt x="1531" y="2831"/>
                        </a:lnTo>
                        <a:lnTo>
                          <a:pt x="1533" y="2837"/>
                        </a:lnTo>
                        <a:lnTo>
                          <a:pt x="1535" y="2844"/>
                        </a:lnTo>
                        <a:lnTo>
                          <a:pt x="1535" y="2854"/>
                        </a:lnTo>
                        <a:lnTo>
                          <a:pt x="1537" y="2862"/>
                        </a:lnTo>
                        <a:lnTo>
                          <a:pt x="1539" y="2871"/>
                        </a:lnTo>
                        <a:lnTo>
                          <a:pt x="1539" y="2879"/>
                        </a:lnTo>
                        <a:lnTo>
                          <a:pt x="1541" y="2887"/>
                        </a:lnTo>
                        <a:lnTo>
                          <a:pt x="1543" y="2894"/>
                        </a:lnTo>
                        <a:lnTo>
                          <a:pt x="1545" y="2890"/>
                        </a:lnTo>
                        <a:lnTo>
                          <a:pt x="1549" y="2887"/>
                        </a:lnTo>
                        <a:lnTo>
                          <a:pt x="1552" y="2881"/>
                        </a:lnTo>
                        <a:lnTo>
                          <a:pt x="1554" y="2875"/>
                        </a:lnTo>
                        <a:lnTo>
                          <a:pt x="1558" y="2869"/>
                        </a:lnTo>
                        <a:lnTo>
                          <a:pt x="1562" y="2864"/>
                        </a:lnTo>
                        <a:lnTo>
                          <a:pt x="1564" y="2858"/>
                        </a:lnTo>
                        <a:lnTo>
                          <a:pt x="1568" y="2854"/>
                        </a:lnTo>
                        <a:lnTo>
                          <a:pt x="1568" y="2856"/>
                        </a:lnTo>
                        <a:lnTo>
                          <a:pt x="1568" y="2860"/>
                        </a:lnTo>
                        <a:lnTo>
                          <a:pt x="1570" y="2864"/>
                        </a:lnTo>
                        <a:lnTo>
                          <a:pt x="1572" y="2865"/>
                        </a:lnTo>
                        <a:lnTo>
                          <a:pt x="1572" y="2869"/>
                        </a:lnTo>
                        <a:lnTo>
                          <a:pt x="1572" y="2867"/>
                        </a:lnTo>
                        <a:lnTo>
                          <a:pt x="1570" y="2864"/>
                        </a:lnTo>
                        <a:lnTo>
                          <a:pt x="1568" y="2854"/>
                        </a:lnTo>
                        <a:close/>
                        <a:moveTo>
                          <a:pt x="1501" y="2823"/>
                        </a:moveTo>
                        <a:lnTo>
                          <a:pt x="1501" y="2831"/>
                        </a:lnTo>
                        <a:lnTo>
                          <a:pt x="1501" y="2837"/>
                        </a:lnTo>
                        <a:lnTo>
                          <a:pt x="1501" y="2840"/>
                        </a:lnTo>
                        <a:lnTo>
                          <a:pt x="1501" y="2846"/>
                        </a:lnTo>
                        <a:lnTo>
                          <a:pt x="1501" y="2848"/>
                        </a:lnTo>
                        <a:lnTo>
                          <a:pt x="1501" y="2852"/>
                        </a:lnTo>
                        <a:lnTo>
                          <a:pt x="1497" y="2858"/>
                        </a:lnTo>
                        <a:lnTo>
                          <a:pt x="1495" y="2862"/>
                        </a:lnTo>
                        <a:lnTo>
                          <a:pt x="1493" y="2869"/>
                        </a:lnTo>
                        <a:lnTo>
                          <a:pt x="1493" y="2875"/>
                        </a:lnTo>
                        <a:lnTo>
                          <a:pt x="1491" y="2881"/>
                        </a:lnTo>
                        <a:lnTo>
                          <a:pt x="1491" y="2887"/>
                        </a:lnTo>
                        <a:lnTo>
                          <a:pt x="1489" y="2892"/>
                        </a:lnTo>
                        <a:lnTo>
                          <a:pt x="1489" y="2898"/>
                        </a:lnTo>
                        <a:lnTo>
                          <a:pt x="1487" y="2904"/>
                        </a:lnTo>
                        <a:lnTo>
                          <a:pt x="1487" y="2910"/>
                        </a:lnTo>
                        <a:lnTo>
                          <a:pt x="1426" y="2839"/>
                        </a:lnTo>
                        <a:lnTo>
                          <a:pt x="1414" y="2837"/>
                        </a:lnTo>
                        <a:lnTo>
                          <a:pt x="1403" y="2835"/>
                        </a:lnTo>
                        <a:lnTo>
                          <a:pt x="1391" y="2831"/>
                        </a:lnTo>
                        <a:lnTo>
                          <a:pt x="1378" y="2825"/>
                        </a:lnTo>
                        <a:lnTo>
                          <a:pt x="1366" y="2817"/>
                        </a:lnTo>
                        <a:lnTo>
                          <a:pt x="1355" y="2812"/>
                        </a:lnTo>
                        <a:lnTo>
                          <a:pt x="1345" y="2806"/>
                        </a:lnTo>
                        <a:lnTo>
                          <a:pt x="1336" y="2798"/>
                        </a:lnTo>
                        <a:lnTo>
                          <a:pt x="1345" y="2794"/>
                        </a:lnTo>
                        <a:lnTo>
                          <a:pt x="1355" y="2791"/>
                        </a:lnTo>
                        <a:lnTo>
                          <a:pt x="1362" y="2789"/>
                        </a:lnTo>
                        <a:lnTo>
                          <a:pt x="1370" y="2789"/>
                        </a:lnTo>
                        <a:lnTo>
                          <a:pt x="1378" y="2791"/>
                        </a:lnTo>
                        <a:lnTo>
                          <a:pt x="1384" y="2793"/>
                        </a:lnTo>
                        <a:lnTo>
                          <a:pt x="1391" y="2796"/>
                        </a:lnTo>
                        <a:lnTo>
                          <a:pt x="1397" y="2800"/>
                        </a:lnTo>
                        <a:lnTo>
                          <a:pt x="1407" y="2812"/>
                        </a:lnTo>
                        <a:lnTo>
                          <a:pt x="1418" y="2825"/>
                        </a:lnTo>
                        <a:lnTo>
                          <a:pt x="1428" y="2839"/>
                        </a:lnTo>
                        <a:lnTo>
                          <a:pt x="1439" y="2854"/>
                        </a:lnTo>
                        <a:lnTo>
                          <a:pt x="1439" y="2846"/>
                        </a:lnTo>
                        <a:lnTo>
                          <a:pt x="1439" y="2837"/>
                        </a:lnTo>
                        <a:lnTo>
                          <a:pt x="1437" y="2829"/>
                        </a:lnTo>
                        <a:lnTo>
                          <a:pt x="1437" y="2823"/>
                        </a:lnTo>
                        <a:lnTo>
                          <a:pt x="1437" y="2816"/>
                        </a:lnTo>
                        <a:lnTo>
                          <a:pt x="1437" y="2808"/>
                        </a:lnTo>
                        <a:lnTo>
                          <a:pt x="1437" y="2800"/>
                        </a:lnTo>
                        <a:lnTo>
                          <a:pt x="1439" y="2791"/>
                        </a:lnTo>
                        <a:lnTo>
                          <a:pt x="1441" y="2793"/>
                        </a:lnTo>
                        <a:lnTo>
                          <a:pt x="1445" y="2794"/>
                        </a:lnTo>
                        <a:lnTo>
                          <a:pt x="1449" y="2796"/>
                        </a:lnTo>
                        <a:lnTo>
                          <a:pt x="1455" y="2800"/>
                        </a:lnTo>
                        <a:lnTo>
                          <a:pt x="1458" y="2804"/>
                        </a:lnTo>
                        <a:lnTo>
                          <a:pt x="1462" y="2808"/>
                        </a:lnTo>
                        <a:lnTo>
                          <a:pt x="1466" y="2812"/>
                        </a:lnTo>
                        <a:lnTo>
                          <a:pt x="1470" y="2816"/>
                        </a:lnTo>
                        <a:lnTo>
                          <a:pt x="1474" y="2816"/>
                        </a:lnTo>
                        <a:lnTo>
                          <a:pt x="1480" y="2816"/>
                        </a:lnTo>
                        <a:lnTo>
                          <a:pt x="1485" y="2816"/>
                        </a:lnTo>
                        <a:lnTo>
                          <a:pt x="1489" y="2816"/>
                        </a:lnTo>
                        <a:lnTo>
                          <a:pt x="1493" y="2817"/>
                        </a:lnTo>
                        <a:lnTo>
                          <a:pt x="1497" y="2817"/>
                        </a:lnTo>
                        <a:lnTo>
                          <a:pt x="1499" y="2819"/>
                        </a:lnTo>
                        <a:lnTo>
                          <a:pt x="1501" y="2823"/>
                        </a:lnTo>
                        <a:close/>
                        <a:moveTo>
                          <a:pt x="1291" y="2800"/>
                        </a:moveTo>
                        <a:lnTo>
                          <a:pt x="1301" y="2812"/>
                        </a:lnTo>
                        <a:lnTo>
                          <a:pt x="1313" y="2827"/>
                        </a:lnTo>
                        <a:lnTo>
                          <a:pt x="1324" y="2840"/>
                        </a:lnTo>
                        <a:lnTo>
                          <a:pt x="1336" y="2854"/>
                        </a:lnTo>
                        <a:lnTo>
                          <a:pt x="1349" y="2867"/>
                        </a:lnTo>
                        <a:lnTo>
                          <a:pt x="1362" y="2877"/>
                        </a:lnTo>
                        <a:lnTo>
                          <a:pt x="1368" y="2881"/>
                        </a:lnTo>
                        <a:lnTo>
                          <a:pt x="1376" y="2883"/>
                        </a:lnTo>
                        <a:lnTo>
                          <a:pt x="1384" y="2885"/>
                        </a:lnTo>
                        <a:lnTo>
                          <a:pt x="1389" y="2887"/>
                        </a:lnTo>
                        <a:lnTo>
                          <a:pt x="1391" y="2898"/>
                        </a:lnTo>
                        <a:lnTo>
                          <a:pt x="1393" y="2913"/>
                        </a:lnTo>
                        <a:lnTo>
                          <a:pt x="1399" y="2927"/>
                        </a:lnTo>
                        <a:lnTo>
                          <a:pt x="1405" y="2942"/>
                        </a:lnTo>
                        <a:lnTo>
                          <a:pt x="1422" y="2975"/>
                        </a:lnTo>
                        <a:lnTo>
                          <a:pt x="1443" y="3006"/>
                        </a:lnTo>
                        <a:lnTo>
                          <a:pt x="1466" y="3034"/>
                        </a:lnTo>
                        <a:lnTo>
                          <a:pt x="1489" y="3057"/>
                        </a:lnTo>
                        <a:lnTo>
                          <a:pt x="1501" y="3065"/>
                        </a:lnTo>
                        <a:lnTo>
                          <a:pt x="1512" y="3071"/>
                        </a:lnTo>
                        <a:lnTo>
                          <a:pt x="1522" y="3077"/>
                        </a:lnTo>
                        <a:lnTo>
                          <a:pt x="1529" y="3077"/>
                        </a:lnTo>
                        <a:lnTo>
                          <a:pt x="1512" y="3052"/>
                        </a:lnTo>
                        <a:lnTo>
                          <a:pt x="1495" y="3025"/>
                        </a:lnTo>
                        <a:lnTo>
                          <a:pt x="1476" y="2996"/>
                        </a:lnTo>
                        <a:lnTo>
                          <a:pt x="1457" y="2969"/>
                        </a:lnTo>
                        <a:lnTo>
                          <a:pt x="1437" y="2942"/>
                        </a:lnTo>
                        <a:lnTo>
                          <a:pt x="1418" y="2917"/>
                        </a:lnTo>
                        <a:lnTo>
                          <a:pt x="1407" y="2906"/>
                        </a:lnTo>
                        <a:lnTo>
                          <a:pt x="1395" y="2896"/>
                        </a:lnTo>
                        <a:lnTo>
                          <a:pt x="1384" y="2887"/>
                        </a:lnTo>
                        <a:lnTo>
                          <a:pt x="1372" y="2879"/>
                        </a:lnTo>
                        <a:lnTo>
                          <a:pt x="1364" y="2875"/>
                        </a:lnTo>
                        <a:lnTo>
                          <a:pt x="1357" y="2871"/>
                        </a:lnTo>
                        <a:lnTo>
                          <a:pt x="1351" y="2865"/>
                        </a:lnTo>
                        <a:lnTo>
                          <a:pt x="1343" y="2860"/>
                        </a:lnTo>
                        <a:lnTo>
                          <a:pt x="1338" y="2854"/>
                        </a:lnTo>
                        <a:lnTo>
                          <a:pt x="1330" y="2846"/>
                        </a:lnTo>
                        <a:lnTo>
                          <a:pt x="1324" y="2839"/>
                        </a:lnTo>
                        <a:lnTo>
                          <a:pt x="1316" y="2831"/>
                        </a:lnTo>
                        <a:lnTo>
                          <a:pt x="1322" y="2854"/>
                        </a:lnTo>
                        <a:lnTo>
                          <a:pt x="1332" y="2873"/>
                        </a:lnTo>
                        <a:lnTo>
                          <a:pt x="1343" y="2890"/>
                        </a:lnTo>
                        <a:lnTo>
                          <a:pt x="1357" y="2908"/>
                        </a:lnTo>
                        <a:lnTo>
                          <a:pt x="1370" y="2925"/>
                        </a:lnTo>
                        <a:lnTo>
                          <a:pt x="1382" y="2940"/>
                        </a:lnTo>
                        <a:lnTo>
                          <a:pt x="1393" y="2956"/>
                        </a:lnTo>
                        <a:lnTo>
                          <a:pt x="1403" y="2973"/>
                        </a:lnTo>
                        <a:lnTo>
                          <a:pt x="1395" y="2977"/>
                        </a:lnTo>
                        <a:lnTo>
                          <a:pt x="1387" y="2975"/>
                        </a:lnTo>
                        <a:lnTo>
                          <a:pt x="1378" y="2971"/>
                        </a:lnTo>
                        <a:lnTo>
                          <a:pt x="1370" y="2963"/>
                        </a:lnTo>
                        <a:lnTo>
                          <a:pt x="1361" y="2954"/>
                        </a:lnTo>
                        <a:lnTo>
                          <a:pt x="1353" y="2942"/>
                        </a:lnTo>
                        <a:lnTo>
                          <a:pt x="1343" y="2929"/>
                        </a:lnTo>
                        <a:lnTo>
                          <a:pt x="1336" y="2913"/>
                        </a:lnTo>
                        <a:lnTo>
                          <a:pt x="1320" y="2881"/>
                        </a:lnTo>
                        <a:lnTo>
                          <a:pt x="1307" y="2850"/>
                        </a:lnTo>
                        <a:lnTo>
                          <a:pt x="1297" y="2821"/>
                        </a:lnTo>
                        <a:lnTo>
                          <a:pt x="1291" y="2800"/>
                        </a:lnTo>
                        <a:close/>
                        <a:moveTo>
                          <a:pt x="1188" y="2768"/>
                        </a:moveTo>
                        <a:lnTo>
                          <a:pt x="1172" y="2806"/>
                        </a:lnTo>
                        <a:lnTo>
                          <a:pt x="1161" y="2839"/>
                        </a:lnTo>
                        <a:lnTo>
                          <a:pt x="1155" y="2867"/>
                        </a:lnTo>
                        <a:lnTo>
                          <a:pt x="1151" y="2894"/>
                        </a:lnTo>
                        <a:lnTo>
                          <a:pt x="1149" y="2921"/>
                        </a:lnTo>
                        <a:lnTo>
                          <a:pt x="1151" y="2950"/>
                        </a:lnTo>
                        <a:lnTo>
                          <a:pt x="1155" y="2983"/>
                        </a:lnTo>
                        <a:lnTo>
                          <a:pt x="1159" y="3021"/>
                        </a:lnTo>
                        <a:lnTo>
                          <a:pt x="1159" y="3036"/>
                        </a:lnTo>
                        <a:lnTo>
                          <a:pt x="1146" y="3054"/>
                        </a:lnTo>
                        <a:lnTo>
                          <a:pt x="1151" y="3055"/>
                        </a:lnTo>
                        <a:lnTo>
                          <a:pt x="1157" y="3059"/>
                        </a:lnTo>
                        <a:lnTo>
                          <a:pt x="1163" y="3061"/>
                        </a:lnTo>
                        <a:lnTo>
                          <a:pt x="1167" y="3065"/>
                        </a:lnTo>
                        <a:lnTo>
                          <a:pt x="1172" y="3067"/>
                        </a:lnTo>
                        <a:lnTo>
                          <a:pt x="1178" y="3067"/>
                        </a:lnTo>
                        <a:lnTo>
                          <a:pt x="1184" y="3069"/>
                        </a:lnTo>
                        <a:lnTo>
                          <a:pt x="1188" y="3069"/>
                        </a:lnTo>
                        <a:lnTo>
                          <a:pt x="1199" y="3052"/>
                        </a:lnTo>
                        <a:lnTo>
                          <a:pt x="1209" y="3034"/>
                        </a:lnTo>
                        <a:lnTo>
                          <a:pt x="1217" y="3017"/>
                        </a:lnTo>
                        <a:lnTo>
                          <a:pt x="1222" y="2998"/>
                        </a:lnTo>
                        <a:lnTo>
                          <a:pt x="1226" y="2979"/>
                        </a:lnTo>
                        <a:lnTo>
                          <a:pt x="1228" y="2960"/>
                        </a:lnTo>
                        <a:lnTo>
                          <a:pt x="1228" y="2940"/>
                        </a:lnTo>
                        <a:lnTo>
                          <a:pt x="1228" y="2919"/>
                        </a:lnTo>
                        <a:lnTo>
                          <a:pt x="1226" y="2879"/>
                        </a:lnTo>
                        <a:lnTo>
                          <a:pt x="1224" y="2839"/>
                        </a:lnTo>
                        <a:lnTo>
                          <a:pt x="1220" y="2798"/>
                        </a:lnTo>
                        <a:lnTo>
                          <a:pt x="1218" y="2760"/>
                        </a:lnTo>
                        <a:lnTo>
                          <a:pt x="1213" y="2760"/>
                        </a:lnTo>
                        <a:lnTo>
                          <a:pt x="1205" y="2760"/>
                        </a:lnTo>
                        <a:lnTo>
                          <a:pt x="1199" y="2762"/>
                        </a:lnTo>
                        <a:lnTo>
                          <a:pt x="1195" y="2764"/>
                        </a:lnTo>
                        <a:lnTo>
                          <a:pt x="1192" y="2764"/>
                        </a:lnTo>
                        <a:lnTo>
                          <a:pt x="1188" y="2766"/>
                        </a:lnTo>
                        <a:lnTo>
                          <a:pt x="1188" y="2768"/>
                        </a:lnTo>
                        <a:close/>
                      </a:path>
                    </a:pathLst>
                  </a:custGeom>
                  <a:gradFill rotWithShape="0">
                    <a:gsLst>
                      <a:gs pos="0">
                        <a:srgbClr val="4F4F4F"/>
                      </a:gs>
                      <a:gs pos="100000">
                        <a:srgbClr val="777777"/>
                      </a:gs>
                    </a:gsLst>
                    <a:lin ang="5400000" scaled="1"/>
                  </a:gradFill>
                  <a:ln>
                    <a:noFill/>
                  </a:ln>
                  <a:extLst>
                    <a:ext uri="{91240B29-F687-4F45-9708-019B960494DF}">
                      <a14:hiddenLine xmlns:a14="http://schemas.microsoft.com/office/drawing/2010/main" w="6350" cap="rnd" cmpd="sng">
                        <a:solidFill>
                          <a:srgbClr val="000000"/>
                        </a:solidFill>
                        <a:prstDash val="solid"/>
                        <a:round/>
                        <a:headEnd type="none" w="med" len="med"/>
                        <a:tailEnd type="none" w="med" len="med"/>
                      </a14:hiddenLine>
                    </a:ext>
                  </a:extLst>
                </p:spPr>
                <p:txBody>
                  <a:bodyPr/>
                  <a:lstStyle/>
                  <a:p>
                    <a:endParaRPr lang="en-CA"/>
                  </a:p>
                </p:txBody>
              </p:sp>
            </p:grpSp>
          </p:grpSp>
        </p:grpSp>
        <p:grpSp>
          <p:nvGrpSpPr>
            <p:cNvPr id="48" name="Group 297">
              <a:extLst>
                <a:ext uri="{FF2B5EF4-FFF2-40B4-BE49-F238E27FC236}">
                  <a16:creationId xmlns:a16="http://schemas.microsoft.com/office/drawing/2014/main" id="{67B9F1CE-D646-184D-1BD0-AD7B807CA211}"/>
                </a:ext>
              </a:extLst>
            </p:cNvPr>
            <p:cNvGrpSpPr>
              <a:grpSpLocks/>
            </p:cNvGrpSpPr>
            <p:nvPr/>
          </p:nvGrpSpPr>
          <p:grpSpPr bwMode="auto">
            <a:xfrm>
              <a:off x="426" y="322"/>
              <a:ext cx="627" cy="587"/>
              <a:chOff x="2770" y="1815"/>
              <a:chExt cx="911" cy="871"/>
            </a:xfrm>
          </p:grpSpPr>
          <p:grpSp>
            <p:nvGrpSpPr>
              <p:cNvPr id="49" name="Group 298">
                <a:extLst>
                  <a:ext uri="{FF2B5EF4-FFF2-40B4-BE49-F238E27FC236}">
                    <a16:creationId xmlns:a16="http://schemas.microsoft.com/office/drawing/2014/main" id="{BC171A51-7768-B640-533E-35B42720FEFD}"/>
                  </a:ext>
                </a:extLst>
              </p:cNvPr>
              <p:cNvGrpSpPr>
                <a:grpSpLocks/>
              </p:cNvGrpSpPr>
              <p:nvPr/>
            </p:nvGrpSpPr>
            <p:grpSpPr bwMode="auto">
              <a:xfrm>
                <a:off x="2965" y="1815"/>
                <a:ext cx="716" cy="708"/>
                <a:chOff x="2965" y="1815"/>
                <a:chExt cx="716" cy="708"/>
              </a:xfrm>
            </p:grpSpPr>
            <p:sp>
              <p:nvSpPr>
                <p:cNvPr id="51" name="Rectangle 299">
                  <a:extLst>
                    <a:ext uri="{FF2B5EF4-FFF2-40B4-BE49-F238E27FC236}">
                      <a16:creationId xmlns:a16="http://schemas.microsoft.com/office/drawing/2014/main" id="{00E7C181-B628-FBB1-5233-61A2EC4E4C8F}"/>
                    </a:ext>
                  </a:extLst>
                </p:cNvPr>
                <p:cNvSpPr>
                  <a:spLocks noChangeArrowheads="1"/>
                </p:cNvSpPr>
                <p:nvPr/>
              </p:nvSpPr>
              <p:spPr bwMode="auto">
                <a:xfrm>
                  <a:off x="2965" y="1815"/>
                  <a:ext cx="716"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2" name="Freeform 300">
                  <a:extLst>
                    <a:ext uri="{FF2B5EF4-FFF2-40B4-BE49-F238E27FC236}">
                      <a16:creationId xmlns:a16="http://schemas.microsoft.com/office/drawing/2014/main" id="{CCD836D0-7B64-14E5-2747-7EB047A029DE}"/>
                    </a:ext>
                  </a:extLst>
                </p:cNvPr>
                <p:cNvSpPr>
                  <a:spLocks/>
                </p:cNvSpPr>
                <p:nvPr/>
              </p:nvSpPr>
              <p:spPr bwMode="auto">
                <a:xfrm>
                  <a:off x="2968" y="1818"/>
                  <a:ext cx="710" cy="702"/>
                </a:xfrm>
                <a:custGeom>
                  <a:avLst/>
                  <a:gdLst>
                    <a:gd name="T0" fmla="*/ 268 w 1000"/>
                    <a:gd name="T1" fmla="*/ 1 h 990"/>
                    <a:gd name="T2" fmla="*/ 289 w 1000"/>
                    <a:gd name="T3" fmla="*/ 3 h 990"/>
                    <a:gd name="T4" fmla="*/ 298 w 1000"/>
                    <a:gd name="T5" fmla="*/ 4 h 990"/>
                    <a:gd name="T6" fmla="*/ 347 w 1000"/>
                    <a:gd name="T7" fmla="*/ 18 h 990"/>
                    <a:gd name="T8" fmla="*/ 378 w 1000"/>
                    <a:gd name="T9" fmla="*/ 33 h 990"/>
                    <a:gd name="T10" fmla="*/ 406 w 1000"/>
                    <a:gd name="T11" fmla="*/ 51 h 990"/>
                    <a:gd name="T12" fmla="*/ 439 w 1000"/>
                    <a:gd name="T13" fmla="*/ 82 h 990"/>
                    <a:gd name="T14" fmla="*/ 458 w 1000"/>
                    <a:gd name="T15" fmla="*/ 104 h 990"/>
                    <a:gd name="T16" fmla="*/ 466 w 1000"/>
                    <a:gd name="T17" fmla="*/ 117 h 990"/>
                    <a:gd name="T18" fmla="*/ 476 w 1000"/>
                    <a:gd name="T19" fmla="*/ 134 h 990"/>
                    <a:gd name="T20" fmla="*/ 491 w 1000"/>
                    <a:gd name="T21" fmla="*/ 169 h 990"/>
                    <a:gd name="T22" fmla="*/ 498 w 1000"/>
                    <a:gd name="T23" fmla="*/ 194 h 990"/>
                    <a:gd name="T24" fmla="*/ 503 w 1000"/>
                    <a:gd name="T25" fmla="*/ 229 h 990"/>
                    <a:gd name="T26" fmla="*/ 503 w 1000"/>
                    <a:gd name="T27" fmla="*/ 274 h 990"/>
                    <a:gd name="T28" fmla="*/ 491 w 1000"/>
                    <a:gd name="T29" fmla="*/ 328 h 990"/>
                    <a:gd name="T30" fmla="*/ 486 w 1000"/>
                    <a:gd name="T31" fmla="*/ 340 h 990"/>
                    <a:gd name="T32" fmla="*/ 476 w 1000"/>
                    <a:gd name="T33" fmla="*/ 364 h 990"/>
                    <a:gd name="T34" fmla="*/ 465 w 1000"/>
                    <a:gd name="T35" fmla="*/ 381 h 990"/>
                    <a:gd name="T36" fmla="*/ 464 w 1000"/>
                    <a:gd name="T37" fmla="*/ 383 h 990"/>
                    <a:gd name="T38" fmla="*/ 407 w 1000"/>
                    <a:gd name="T39" fmla="*/ 445 h 990"/>
                    <a:gd name="T40" fmla="*/ 402 w 1000"/>
                    <a:gd name="T41" fmla="*/ 450 h 990"/>
                    <a:gd name="T42" fmla="*/ 395 w 1000"/>
                    <a:gd name="T43" fmla="*/ 453 h 990"/>
                    <a:gd name="T44" fmla="*/ 368 w 1000"/>
                    <a:gd name="T45" fmla="*/ 469 h 990"/>
                    <a:gd name="T46" fmla="*/ 338 w 1000"/>
                    <a:gd name="T47" fmla="*/ 483 h 990"/>
                    <a:gd name="T48" fmla="*/ 332 w 1000"/>
                    <a:gd name="T49" fmla="*/ 485 h 990"/>
                    <a:gd name="T50" fmla="*/ 308 w 1000"/>
                    <a:gd name="T51" fmla="*/ 491 h 990"/>
                    <a:gd name="T52" fmla="*/ 263 w 1000"/>
                    <a:gd name="T53" fmla="*/ 498 h 990"/>
                    <a:gd name="T54" fmla="*/ 222 w 1000"/>
                    <a:gd name="T55" fmla="*/ 496 h 990"/>
                    <a:gd name="T56" fmla="*/ 209 w 1000"/>
                    <a:gd name="T57" fmla="*/ 494 h 990"/>
                    <a:gd name="T58" fmla="*/ 197 w 1000"/>
                    <a:gd name="T59" fmla="*/ 493 h 990"/>
                    <a:gd name="T60" fmla="*/ 180 w 1000"/>
                    <a:gd name="T61" fmla="*/ 489 h 990"/>
                    <a:gd name="T62" fmla="*/ 165 w 1000"/>
                    <a:gd name="T63" fmla="*/ 483 h 990"/>
                    <a:gd name="T64" fmla="*/ 159 w 1000"/>
                    <a:gd name="T65" fmla="*/ 480 h 990"/>
                    <a:gd name="T66" fmla="*/ 119 w 1000"/>
                    <a:gd name="T67" fmla="*/ 461 h 990"/>
                    <a:gd name="T68" fmla="*/ 85 w 1000"/>
                    <a:gd name="T69" fmla="*/ 437 h 990"/>
                    <a:gd name="T70" fmla="*/ 60 w 1000"/>
                    <a:gd name="T71" fmla="*/ 411 h 990"/>
                    <a:gd name="T72" fmla="*/ 42 w 1000"/>
                    <a:gd name="T73" fmla="*/ 389 h 990"/>
                    <a:gd name="T74" fmla="*/ 37 w 1000"/>
                    <a:gd name="T75" fmla="*/ 379 h 990"/>
                    <a:gd name="T76" fmla="*/ 28 w 1000"/>
                    <a:gd name="T77" fmla="*/ 366 h 990"/>
                    <a:gd name="T78" fmla="*/ 17 w 1000"/>
                    <a:gd name="T79" fmla="*/ 340 h 990"/>
                    <a:gd name="T80" fmla="*/ 3 w 1000"/>
                    <a:gd name="T81" fmla="*/ 291 h 990"/>
                    <a:gd name="T82" fmla="*/ 1 w 1000"/>
                    <a:gd name="T83" fmla="*/ 262 h 990"/>
                    <a:gd name="T84" fmla="*/ 1 w 1000"/>
                    <a:gd name="T85" fmla="*/ 231 h 990"/>
                    <a:gd name="T86" fmla="*/ 7 w 1000"/>
                    <a:gd name="T87" fmla="*/ 192 h 990"/>
                    <a:gd name="T88" fmla="*/ 24 w 1000"/>
                    <a:gd name="T89" fmla="*/ 145 h 990"/>
                    <a:gd name="T90" fmla="*/ 36 w 1000"/>
                    <a:gd name="T91" fmla="*/ 123 h 990"/>
                    <a:gd name="T92" fmla="*/ 55 w 1000"/>
                    <a:gd name="T93" fmla="*/ 95 h 990"/>
                    <a:gd name="T94" fmla="*/ 82 w 1000"/>
                    <a:gd name="T95" fmla="*/ 66 h 990"/>
                    <a:gd name="T96" fmla="*/ 111 w 1000"/>
                    <a:gd name="T97" fmla="*/ 43 h 990"/>
                    <a:gd name="T98" fmla="*/ 111 w 1000"/>
                    <a:gd name="T99" fmla="*/ 43 h 990"/>
                    <a:gd name="T100" fmla="*/ 116 w 1000"/>
                    <a:gd name="T101" fmla="*/ 40 h 990"/>
                    <a:gd name="T102" fmla="*/ 129 w 1000"/>
                    <a:gd name="T103" fmla="*/ 31 h 990"/>
                    <a:gd name="T104" fmla="*/ 163 w 1000"/>
                    <a:gd name="T105" fmla="*/ 16 h 990"/>
                    <a:gd name="T106" fmla="*/ 215 w 1000"/>
                    <a:gd name="T107" fmla="*/ 3 h 990"/>
                    <a:gd name="T108" fmla="*/ 239 w 1000"/>
                    <a:gd name="T109" fmla="*/ 1 h 99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0"/>
                    <a:gd name="T166" fmla="*/ 0 h 990"/>
                    <a:gd name="T167" fmla="*/ 1000 w 1000"/>
                    <a:gd name="T168" fmla="*/ 990 h 99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0" h="990">
                      <a:moveTo>
                        <a:pt x="486" y="1"/>
                      </a:moveTo>
                      <a:lnTo>
                        <a:pt x="500" y="0"/>
                      </a:lnTo>
                      <a:lnTo>
                        <a:pt x="508" y="1"/>
                      </a:lnTo>
                      <a:lnTo>
                        <a:pt x="516" y="1"/>
                      </a:lnTo>
                      <a:lnTo>
                        <a:pt x="525" y="1"/>
                      </a:lnTo>
                      <a:lnTo>
                        <a:pt x="533" y="1"/>
                      </a:lnTo>
                      <a:lnTo>
                        <a:pt x="540" y="3"/>
                      </a:lnTo>
                      <a:lnTo>
                        <a:pt x="549" y="3"/>
                      </a:lnTo>
                      <a:lnTo>
                        <a:pt x="557" y="4"/>
                      </a:lnTo>
                      <a:lnTo>
                        <a:pt x="566" y="5"/>
                      </a:lnTo>
                      <a:lnTo>
                        <a:pt x="569" y="5"/>
                      </a:lnTo>
                      <a:lnTo>
                        <a:pt x="573" y="6"/>
                      </a:lnTo>
                      <a:lnTo>
                        <a:pt x="576" y="6"/>
                      </a:lnTo>
                      <a:lnTo>
                        <a:pt x="578" y="6"/>
                      </a:lnTo>
                      <a:lnTo>
                        <a:pt x="582" y="8"/>
                      </a:lnTo>
                      <a:lnTo>
                        <a:pt x="585" y="8"/>
                      </a:lnTo>
                      <a:lnTo>
                        <a:pt x="587" y="8"/>
                      </a:lnTo>
                      <a:lnTo>
                        <a:pt x="591" y="9"/>
                      </a:lnTo>
                      <a:lnTo>
                        <a:pt x="607" y="12"/>
                      </a:lnTo>
                      <a:lnTo>
                        <a:pt x="624" y="16"/>
                      </a:lnTo>
                      <a:lnTo>
                        <a:pt x="641" y="21"/>
                      </a:lnTo>
                      <a:lnTo>
                        <a:pt x="656" y="26"/>
                      </a:lnTo>
                      <a:lnTo>
                        <a:pt x="672" y="31"/>
                      </a:lnTo>
                      <a:lnTo>
                        <a:pt x="689" y="36"/>
                      </a:lnTo>
                      <a:lnTo>
                        <a:pt x="703" y="43"/>
                      </a:lnTo>
                      <a:lnTo>
                        <a:pt x="719" y="49"/>
                      </a:lnTo>
                      <a:lnTo>
                        <a:pt x="727" y="53"/>
                      </a:lnTo>
                      <a:lnTo>
                        <a:pt x="734" y="57"/>
                      </a:lnTo>
                      <a:lnTo>
                        <a:pt x="742" y="62"/>
                      </a:lnTo>
                      <a:lnTo>
                        <a:pt x="750" y="66"/>
                      </a:lnTo>
                      <a:lnTo>
                        <a:pt x="758" y="70"/>
                      </a:lnTo>
                      <a:lnTo>
                        <a:pt x="766" y="75"/>
                      </a:lnTo>
                      <a:lnTo>
                        <a:pt x="773" y="79"/>
                      </a:lnTo>
                      <a:lnTo>
                        <a:pt x="781" y="85"/>
                      </a:lnTo>
                      <a:lnTo>
                        <a:pt x="793" y="92"/>
                      </a:lnTo>
                      <a:lnTo>
                        <a:pt x="805" y="102"/>
                      </a:lnTo>
                      <a:lnTo>
                        <a:pt x="816" y="111"/>
                      </a:lnTo>
                      <a:lnTo>
                        <a:pt x="828" y="120"/>
                      </a:lnTo>
                      <a:lnTo>
                        <a:pt x="840" y="130"/>
                      </a:lnTo>
                      <a:lnTo>
                        <a:pt x="852" y="141"/>
                      </a:lnTo>
                      <a:lnTo>
                        <a:pt x="862" y="152"/>
                      </a:lnTo>
                      <a:lnTo>
                        <a:pt x="872" y="163"/>
                      </a:lnTo>
                      <a:lnTo>
                        <a:pt x="879" y="171"/>
                      </a:lnTo>
                      <a:lnTo>
                        <a:pt x="885" y="178"/>
                      </a:lnTo>
                      <a:lnTo>
                        <a:pt x="892" y="186"/>
                      </a:lnTo>
                      <a:lnTo>
                        <a:pt x="897" y="193"/>
                      </a:lnTo>
                      <a:lnTo>
                        <a:pt x="902" y="201"/>
                      </a:lnTo>
                      <a:lnTo>
                        <a:pt x="908" y="208"/>
                      </a:lnTo>
                      <a:lnTo>
                        <a:pt x="913" y="215"/>
                      </a:lnTo>
                      <a:lnTo>
                        <a:pt x="918" y="223"/>
                      </a:lnTo>
                      <a:lnTo>
                        <a:pt x="919" y="225"/>
                      </a:lnTo>
                      <a:lnTo>
                        <a:pt x="922" y="228"/>
                      </a:lnTo>
                      <a:lnTo>
                        <a:pt x="923" y="231"/>
                      </a:lnTo>
                      <a:lnTo>
                        <a:pt x="925" y="233"/>
                      </a:lnTo>
                      <a:lnTo>
                        <a:pt x="926" y="236"/>
                      </a:lnTo>
                      <a:lnTo>
                        <a:pt x="928" y="240"/>
                      </a:lnTo>
                      <a:lnTo>
                        <a:pt x="930" y="242"/>
                      </a:lnTo>
                      <a:lnTo>
                        <a:pt x="932" y="245"/>
                      </a:lnTo>
                      <a:lnTo>
                        <a:pt x="938" y="255"/>
                      </a:lnTo>
                      <a:lnTo>
                        <a:pt x="943" y="267"/>
                      </a:lnTo>
                      <a:lnTo>
                        <a:pt x="949" y="277"/>
                      </a:lnTo>
                      <a:lnTo>
                        <a:pt x="955" y="289"/>
                      </a:lnTo>
                      <a:lnTo>
                        <a:pt x="960" y="301"/>
                      </a:lnTo>
                      <a:lnTo>
                        <a:pt x="964" y="313"/>
                      </a:lnTo>
                      <a:lnTo>
                        <a:pt x="969" y="324"/>
                      </a:lnTo>
                      <a:lnTo>
                        <a:pt x="973" y="336"/>
                      </a:lnTo>
                      <a:lnTo>
                        <a:pt x="975" y="345"/>
                      </a:lnTo>
                      <a:lnTo>
                        <a:pt x="978" y="353"/>
                      </a:lnTo>
                      <a:lnTo>
                        <a:pt x="981" y="362"/>
                      </a:lnTo>
                      <a:lnTo>
                        <a:pt x="983" y="370"/>
                      </a:lnTo>
                      <a:lnTo>
                        <a:pt x="986" y="379"/>
                      </a:lnTo>
                      <a:lnTo>
                        <a:pt x="988" y="387"/>
                      </a:lnTo>
                      <a:lnTo>
                        <a:pt x="990" y="396"/>
                      </a:lnTo>
                      <a:lnTo>
                        <a:pt x="992" y="404"/>
                      </a:lnTo>
                      <a:lnTo>
                        <a:pt x="994" y="417"/>
                      </a:lnTo>
                      <a:lnTo>
                        <a:pt x="995" y="430"/>
                      </a:lnTo>
                      <a:lnTo>
                        <a:pt x="996" y="443"/>
                      </a:lnTo>
                      <a:lnTo>
                        <a:pt x="997" y="456"/>
                      </a:lnTo>
                      <a:lnTo>
                        <a:pt x="999" y="469"/>
                      </a:lnTo>
                      <a:lnTo>
                        <a:pt x="999" y="482"/>
                      </a:lnTo>
                      <a:lnTo>
                        <a:pt x="1000" y="495"/>
                      </a:lnTo>
                      <a:lnTo>
                        <a:pt x="1000" y="509"/>
                      </a:lnTo>
                      <a:lnTo>
                        <a:pt x="999" y="528"/>
                      </a:lnTo>
                      <a:lnTo>
                        <a:pt x="997" y="545"/>
                      </a:lnTo>
                      <a:lnTo>
                        <a:pt x="995" y="563"/>
                      </a:lnTo>
                      <a:lnTo>
                        <a:pt x="992" y="581"/>
                      </a:lnTo>
                      <a:lnTo>
                        <a:pt x="988" y="598"/>
                      </a:lnTo>
                      <a:lnTo>
                        <a:pt x="984" y="616"/>
                      </a:lnTo>
                      <a:lnTo>
                        <a:pt x="979" y="634"/>
                      </a:lnTo>
                      <a:lnTo>
                        <a:pt x="974" y="651"/>
                      </a:lnTo>
                      <a:lnTo>
                        <a:pt x="971" y="657"/>
                      </a:lnTo>
                      <a:lnTo>
                        <a:pt x="970" y="660"/>
                      </a:lnTo>
                      <a:lnTo>
                        <a:pt x="969" y="664"/>
                      </a:lnTo>
                      <a:lnTo>
                        <a:pt x="968" y="668"/>
                      </a:lnTo>
                      <a:lnTo>
                        <a:pt x="966" y="672"/>
                      </a:lnTo>
                      <a:lnTo>
                        <a:pt x="964" y="677"/>
                      </a:lnTo>
                      <a:lnTo>
                        <a:pt x="962" y="681"/>
                      </a:lnTo>
                      <a:lnTo>
                        <a:pt x="961" y="685"/>
                      </a:lnTo>
                      <a:lnTo>
                        <a:pt x="957" y="694"/>
                      </a:lnTo>
                      <a:lnTo>
                        <a:pt x="952" y="705"/>
                      </a:lnTo>
                      <a:lnTo>
                        <a:pt x="948" y="714"/>
                      </a:lnTo>
                      <a:lnTo>
                        <a:pt x="943" y="723"/>
                      </a:lnTo>
                      <a:lnTo>
                        <a:pt x="938" y="732"/>
                      </a:lnTo>
                      <a:lnTo>
                        <a:pt x="932" y="741"/>
                      </a:lnTo>
                      <a:lnTo>
                        <a:pt x="928" y="750"/>
                      </a:lnTo>
                      <a:lnTo>
                        <a:pt x="923" y="759"/>
                      </a:lnTo>
                      <a:lnTo>
                        <a:pt x="922" y="761"/>
                      </a:lnTo>
                      <a:lnTo>
                        <a:pt x="921" y="761"/>
                      </a:lnTo>
                      <a:lnTo>
                        <a:pt x="915" y="771"/>
                      </a:lnTo>
                      <a:lnTo>
                        <a:pt x="871" y="829"/>
                      </a:lnTo>
                      <a:lnTo>
                        <a:pt x="861" y="838"/>
                      </a:lnTo>
                      <a:lnTo>
                        <a:pt x="811" y="883"/>
                      </a:lnTo>
                      <a:lnTo>
                        <a:pt x="809" y="885"/>
                      </a:lnTo>
                      <a:lnTo>
                        <a:pt x="807" y="886"/>
                      </a:lnTo>
                      <a:lnTo>
                        <a:pt x="805" y="887"/>
                      </a:lnTo>
                      <a:lnTo>
                        <a:pt x="803" y="888"/>
                      </a:lnTo>
                      <a:lnTo>
                        <a:pt x="802" y="890"/>
                      </a:lnTo>
                      <a:lnTo>
                        <a:pt x="801" y="891"/>
                      </a:lnTo>
                      <a:lnTo>
                        <a:pt x="798" y="892"/>
                      </a:lnTo>
                      <a:lnTo>
                        <a:pt x="797" y="894"/>
                      </a:lnTo>
                      <a:lnTo>
                        <a:pt x="794" y="895"/>
                      </a:lnTo>
                      <a:lnTo>
                        <a:pt x="793" y="896"/>
                      </a:lnTo>
                      <a:lnTo>
                        <a:pt x="790" y="898"/>
                      </a:lnTo>
                      <a:lnTo>
                        <a:pt x="789" y="899"/>
                      </a:lnTo>
                      <a:lnTo>
                        <a:pt x="787" y="900"/>
                      </a:lnTo>
                      <a:lnTo>
                        <a:pt x="785" y="901"/>
                      </a:lnTo>
                      <a:lnTo>
                        <a:pt x="784" y="903"/>
                      </a:lnTo>
                      <a:lnTo>
                        <a:pt x="783" y="904"/>
                      </a:lnTo>
                      <a:lnTo>
                        <a:pt x="770" y="912"/>
                      </a:lnTo>
                      <a:lnTo>
                        <a:pt x="757" y="920"/>
                      </a:lnTo>
                      <a:lnTo>
                        <a:pt x="744" y="928"/>
                      </a:lnTo>
                      <a:lnTo>
                        <a:pt x="731" y="934"/>
                      </a:lnTo>
                      <a:lnTo>
                        <a:pt x="717" y="941"/>
                      </a:lnTo>
                      <a:lnTo>
                        <a:pt x="703" y="947"/>
                      </a:lnTo>
                      <a:lnTo>
                        <a:pt x="689" y="954"/>
                      </a:lnTo>
                      <a:lnTo>
                        <a:pt x="675" y="959"/>
                      </a:lnTo>
                      <a:lnTo>
                        <a:pt x="672" y="959"/>
                      </a:lnTo>
                      <a:lnTo>
                        <a:pt x="671" y="960"/>
                      </a:lnTo>
                      <a:lnTo>
                        <a:pt x="668" y="960"/>
                      </a:lnTo>
                      <a:lnTo>
                        <a:pt x="665" y="961"/>
                      </a:lnTo>
                      <a:lnTo>
                        <a:pt x="664" y="963"/>
                      </a:lnTo>
                      <a:lnTo>
                        <a:pt x="661" y="963"/>
                      </a:lnTo>
                      <a:lnTo>
                        <a:pt x="660" y="964"/>
                      </a:lnTo>
                      <a:lnTo>
                        <a:pt x="658" y="964"/>
                      </a:lnTo>
                      <a:lnTo>
                        <a:pt x="650" y="967"/>
                      </a:lnTo>
                      <a:lnTo>
                        <a:pt x="642" y="969"/>
                      </a:lnTo>
                      <a:lnTo>
                        <a:pt x="634" y="972"/>
                      </a:lnTo>
                      <a:lnTo>
                        <a:pt x="626" y="973"/>
                      </a:lnTo>
                      <a:lnTo>
                        <a:pt x="619" y="976"/>
                      </a:lnTo>
                      <a:lnTo>
                        <a:pt x="611" y="978"/>
                      </a:lnTo>
                      <a:lnTo>
                        <a:pt x="604" y="980"/>
                      </a:lnTo>
                      <a:lnTo>
                        <a:pt x="596" y="981"/>
                      </a:lnTo>
                      <a:lnTo>
                        <a:pt x="577" y="985"/>
                      </a:lnTo>
                      <a:lnTo>
                        <a:pt x="559" y="986"/>
                      </a:lnTo>
                      <a:lnTo>
                        <a:pt x="540" y="989"/>
                      </a:lnTo>
                      <a:lnTo>
                        <a:pt x="522" y="990"/>
                      </a:lnTo>
                      <a:lnTo>
                        <a:pt x="503" y="990"/>
                      </a:lnTo>
                      <a:lnTo>
                        <a:pt x="484" y="990"/>
                      </a:lnTo>
                      <a:lnTo>
                        <a:pt x="466" y="989"/>
                      </a:lnTo>
                      <a:lnTo>
                        <a:pt x="448" y="989"/>
                      </a:lnTo>
                      <a:lnTo>
                        <a:pt x="444" y="987"/>
                      </a:lnTo>
                      <a:lnTo>
                        <a:pt x="440" y="986"/>
                      </a:lnTo>
                      <a:lnTo>
                        <a:pt x="436" y="986"/>
                      </a:lnTo>
                      <a:lnTo>
                        <a:pt x="431" y="986"/>
                      </a:lnTo>
                      <a:lnTo>
                        <a:pt x="427" y="985"/>
                      </a:lnTo>
                      <a:lnTo>
                        <a:pt x="423" y="985"/>
                      </a:lnTo>
                      <a:lnTo>
                        <a:pt x="419" y="984"/>
                      </a:lnTo>
                      <a:lnTo>
                        <a:pt x="415" y="982"/>
                      </a:lnTo>
                      <a:lnTo>
                        <a:pt x="410" y="982"/>
                      </a:lnTo>
                      <a:lnTo>
                        <a:pt x="406" y="982"/>
                      </a:lnTo>
                      <a:lnTo>
                        <a:pt x="402" y="981"/>
                      </a:lnTo>
                      <a:lnTo>
                        <a:pt x="400" y="981"/>
                      </a:lnTo>
                      <a:lnTo>
                        <a:pt x="396" y="980"/>
                      </a:lnTo>
                      <a:lnTo>
                        <a:pt x="392" y="980"/>
                      </a:lnTo>
                      <a:lnTo>
                        <a:pt x="388" y="978"/>
                      </a:lnTo>
                      <a:lnTo>
                        <a:pt x="384" y="978"/>
                      </a:lnTo>
                      <a:lnTo>
                        <a:pt x="379" y="976"/>
                      </a:lnTo>
                      <a:lnTo>
                        <a:pt x="372" y="974"/>
                      </a:lnTo>
                      <a:lnTo>
                        <a:pt x="366" y="972"/>
                      </a:lnTo>
                      <a:lnTo>
                        <a:pt x="358" y="971"/>
                      </a:lnTo>
                      <a:lnTo>
                        <a:pt x="352" y="968"/>
                      </a:lnTo>
                      <a:lnTo>
                        <a:pt x="345" y="967"/>
                      </a:lnTo>
                      <a:lnTo>
                        <a:pt x="340" y="964"/>
                      </a:lnTo>
                      <a:lnTo>
                        <a:pt x="333" y="961"/>
                      </a:lnTo>
                      <a:lnTo>
                        <a:pt x="331" y="961"/>
                      </a:lnTo>
                      <a:lnTo>
                        <a:pt x="328" y="960"/>
                      </a:lnTo>
                      <a:lnTo>
                        <a:pt x="325" y="959"/>
                      </a:lnTo>
                      <a:lnTo>
                        <a:pt x="324" y="959"/>
                      </a:lnTo>
                      <a:lnTo>
                        <a:pt x="322" y="958"/>
                      </a:lnTo>
                      <a:lnTo>
                        <a:pt x="319" y="956"/>
                      </a:lnTo>
                      <a:lnTo>
                        <a:pt x="318" y="956"/>
                      </a:lnTo>
                      <a:lnTo>
                        <a:pt x="315" y="955"/>
                      </a:lnTo>
                      <a:lnTo>
                        <a:pt x="301" y="950"/>
                      </a:lnTo>
                      <a:lnTo>
                        <a:pt x="288" y="943"/>
                      </a:lnTo>
                      <a:lnTo>
                        <a:pt x="275" y="937"/>
                      </a:lnTo>
                      <a:lnTo>
                        <a:pt x="262" y="930"/>
                      </a:lnTo>
                      <a:lnTo>
                        <a:pt x="249" y="924"/>
                      </a:lnTo>
                      <a:lnTo>
                        <a:pt x="236" y="916"/>
                      </a:lnTo>
                      <a:lnTo>
                        <a:pt x="224" y="908"/>
                      </a:lnTo>
                      <a:lnTo>
                        <a:pt x="212" y="900"/>
                      </a:lnTo>
                      <a:lnTo>
                        <a:pt x="200" y="892"/>
                      </a:lnTo>
                      <a:lnTo>
                        <a:pt x="190" y="885"/>
                      </a:lnTo>
                      <a:lnTo>
                        <a:pt x="180" y="877"/>
                      </a:lnTo>
                      <a:lnTo>
                        <a:pt x="169" y="869"/>
                      </a:lnTo>
                      <a:lnTo>
                        <a:pt x="160" y="861"/>
                      </a:lnTo>
                      <a:lnTo>
                        <a:pt x="151" y="852"/>
                      </a:lnTo>
                      <a:lnTo>
                        <a:pt x="141" y="843"/>
                      </a:lnTo>
                      <a:lnTo>
                        <a:pt x="131" y="832"/>
                      </a:lnTo>
                      <a:lnTo>
                        <a:pt x="125" y="825"/>
                      </a:lnTo>
                      <a:lnTo>
                        <a:pt x="118" y="818"/>
                      </a:lnTo>
                      <a:lnTo>
                        <a:pt x="112" y="810"/>
                      </a:lnTo>
                      <a:lnTo>
                        <a:pt x="107" y="802"/>
                      </a:lnTo>
                      <a:lnTo>
                        <a:pt x="100" y="796"/>
                      </a:lnTo>
                      <a:lnTo>
                        <a:pt x="95" y="788"/>
                      </a:lnTo>
                      <a:lnTo>
                        <a:pt x="90" y="780"/>
                      </a:lnTo>
                      <a:lnTo>
                        <a:pt x="83" y="774"/>
                      </a:lnTo>
                      <a:lnTo>
                        <a:pt x="82" y="770"/>
                      </a:lnTo>
                      <a:lnTo>
                        <a:pt x="81" y="766"/>
                      </a:lnTo>
                      <a:lnTo>
                        <a:pt x="78" y="763"/>
                      </a:lnTo>
                      <a:lnTo>
                        <a:pt x="77" y="761"/>
                      </a:lnTo>
                      <a:lnTo>
                        <a:pt x="74" y="757"/>
                      </a:lnTo>
                      <a:lnTo>
                        <a:pt x="73" y="754"/>
                      </a:lnTo>
                      <a:lnTo>
                        <a:pt x="70" y="750"/>
                      </a:lnTo>
                      <a:lnTo>
                        <a:pt x="69" y="748"/>
                      </a:lnTo>
                      <a:lnTo>
                        <a:pt x="66" y="743"/>
                      </a:lnTo>
                      <a:lnTo>
                        <a:pt x="62" y="737"/>
                      </a:lnTo>
                      <a:lnTo>
                        <a:pt x="60" y="732"/>
                      </a:lnTo>
                      <a:lnTo>
                        <a:pt x="57" y="727"/>
                      </a:lnTo>
                      <a:lnTo>
                        <a:pt x="55" y="722"/>
                      </a:lnTo>
                      <a:lnTo>
                        <a:pt x="52" y="716"/>
                      </a:lnTo>
                      <a:lnTo>
                        <a:pt x="49" y="711"/>
                      </a:lnTo>
                      <a:lnTo>
                        <a:pt x="47" y="707"/>
                      </a:lnTo>
                      <a:lnTo>
                        <a:pt x="40" y="692"/>
                      </a:lnTo>
                      <a:lnTo>
                        <a:pt x="34" y="676"/>
                      </a:lnTo>
                      <a:lnTo>
                        <a:pt x="27" y="660"/>
                      </a:lnTo>
                      <a:lnTo>
                        <a:pt x="22" y="644"/>
                      </a:lnTo>
                      <a:lnTo>
                        <a:pt x="18" y="628"/>
                      </a:lnTo>
                      <a:lnTo>
                        <a:pt x="13" y="611"/>
                      </a:lnTo>
                      <a:lnTo>
                        <a:pt x="9" y="594"/>
                      </a:lnTo>
                      <a:lnTo>
                        <a:pt x="6" y="578"/>
                      </a:lnTo>
                      <a:lnTo>
                        <a:pt x="5" y="569"/>
                      </a:lnTo>
                      <a:lnTo>
                        <a:pt x="4" y="559"/>
                      </a:lnTo>
                      <a:lnTo>
                        <a:pt x="3" y="550"/>
                      </a:lnTo>
                      <a:lnTo>
                        <a:pt x="3" y="541"/>
                      </a:lnTo>
                      <a:lnTo>
                        <a:pt x="1" y="531"/>
                      </a:lnTo>
                      <a:lnTo>
                        <a:pt x="1" y="522"/>
                      </a:lnTo>
                      <a:lnTo>
                        <a:pt x="0" y="513"/>
                      </a:lnTo>
                      <a:lnTo>
                        <a:pt x="0" y="504"/>
                      </a:lnTo>
                      <a:lnTo>
                        <a:pt x="0" y="494"/>
                      </a:lnTo>
                      <a:lnTo>
                        <a:pt x="0" y="482"/>
                      </a:lnTo>
                      <a:lnTo>
                        <a:pt x="1" y="470"/>
                      </a:lnTo>
                      <a:lnTo>
                        <a:pt x="1" y="460"/>
                      </a:lnTo>
                      <a:lnTo>
                        <a:pt x="3" y="448"/>
                      </a:lnTo>
                      <a:lnTo>
                        <a:pt x="4" y="438"/>
                      </a:lnTo>
                      <a:lnTo>
                        <a:pt x="5" y="426"/>
                      </a:lnTo>
                      <a:lnTo>
                        <a:pt x="6" y="416"/>
                      </a:lnTo>
                      <a:lnTo>
                        <a:pt x="10" y="399"/>
                      </a:lnTo>
                      <a:lnTo>
                        <a:pt x="14" y="382"/>
                      </a:lnTo>
                      <a:lnTo>
                        <a:pt x="19" y="365"/>
                      </a:lnTo>
                      <a:lnTo>
                        <a:pt x="23" y="349"/>
                      </a:lnTo>
                      <a:lnTo>
                        <a:pt x="29" y="332"/>
                      </a:lnTo>
                      <a:lnTo>
                        <a:pt x="35" y="317"/>
                      </a:lnTo>
                      <a:lnTo>
                        <a:pt x="42" y="302"/>
                      </a:lnTo>
                      <a:lnTo>
                        <a:pt x="48" y="287"/>
                      </a:lnTo>
                      <a:lnTo>
                        <a:pt x="51" y="279"/>
                      </a:lnTo>
                      <a:lnTo>
                        <a:pt x="55" y="272"/>
                      </a:lnTo>
                      <a:lnTo>
                        <a:pt x="59" y="264"/>
                      </a:lnTo>
                      <a:lnTo>
                        <a:pt x="62" y="258"/>
                      </a:lnTo>
                      <a:lnTo>
                        <a:pt x="66" y="251"/>
                      </a:lnTo>
                      <a:lnTo>
                        <a:pt x="70" y="245"/>
                      </a:lnTo>
                      <a:lnTo>
                        <a:pt x="74" y="238"/>
                      </a:lnTo>
                      <a:lnTo>
                        <a:pt x="79" y="232"/>
                      </a:lnTo>
                      <a:lnTo>
                        <a:pt x="86" y="220"/>
                      </a:lnTo>
                      <a:lnTo>
                        <a:pt x="94" y="210"/>
                      </a:lnTo>
                      <a:lnTo>
                        <a:pt x="101" y="199"/>
                      </a:lnTo>
                      <a:lnTo>
                        <a:pt x="109" y="189"/>
                      </a:lnTo>
                      <a:lnTo>
                        <a:pt x="117" y="180"/>
                      </a:lnTo>
                      <a:lnTo>
                        <a:pt x="126" y="169"/>
                      </a:lnTo>
                      <a:lnTo>
                        <a:pt x="135" y="159"/>
                      </a:lnTo>
                      <a:lnTo>
                        <a:pt x="144" y="148"/>
                      </a:lnTo>
                      <a:lnTo>
                        <a:pt x="154" y="139"/>
                      </a:lnTo>
                      <a:lnTo>
                        <a:pt x="163" y="131"/>
                      </a:lnTo>
                      <a:lnTo>
                        <a:pt x="172" y="122"/>
                      </a:lnTo>
                      <a:lnTo>
                        <a:pt x="182" y="115"/>
                      </a:lnTo>
                      <a:lnTo>
                        <a:pt x="191" y="107"/>
                      </a:lnTo>
                      <a:lnTo>
                        <a:pt x="200" y="99"/>
                      </a:lnTo>
                      <a:lnTo>
                        <a:pt x="211" y="92"/>
                      </a:lnTo>
                      <a:lnTo>
                        <a:pt x="220" y="85"/>
                      </a:lnTo>
                      <a:lnTo>
                        <a:pt x="221" y="85"/>
                      </a:lnTo>
                      <a:lnTo>
                        <a:pt x="224" y="83"/>
                      </a:lnTo>
                      <a:lnTo>
                        <a:pt x="225" y="82"/>
                      </a:lnTo>
                      <a:lnTo>
                        <a:pt x="228" y="81"/>
                      </a:lnTo>
                      <a:lnTo>
                        <a:pt x="229" y="79"/>
                      </a:lnTo>
                      <a:lnTo>
                        <a:pt x="232" y="78"/>
                      </a:lnTo>
                      <a:lnTo>
                        <a:pt x="233" y="77"/>
                      </a:lnTo>
                      <a:lnTo>
                        <a:pt x="234" y="75"/>
                      </a:lnTo>
                      <a:lnTo>
                        <a:pt x="237" y="73"/>
                      </a:lnTo>
                      <a:lnTo>
                        <a:pt x="247" y="68"/>
                      </a:lnTo>
                      <a:lnTo>
                        <a:pt x="256" y="62"/>
                      </a:lnTo>
                      <a:lnTo>
                        <a:pt x="268" y="57"/>
                      </a:lnTo>
                      <a:lnTo>
                        <a:pt x="279" y="52"/>
                      </a:lnTo>
                      <a:lnTo>
                        <a:pt x="289" y="47"/>
                      </a:lnTo>
                      <a:lnTo>
                        <a:pt x="301" y="43"/>
                      </a:lnTo>
                      <a:lnTo>
                        <a:pt x="312" y="38"/>
                      </a:lnTo>
                      <a:lnTo>
                        <a:pt x="323" y="32"/>
                      </a:lnTo>
                      <a:lnTo>
                        <a:pt x="341" y="27"/>
                      </a:lnTo>
                      <a:lnTo>
                        <a:pt x="358" y="22"/>
                      </a:lnTo>
                      <a:lnTo>
                        <a:pt x="375" y="17"/>
                      </a:lnTo>
                      <a:lnTo>
                        <a:pt x="393" y="13"/>
                      </a:lnTo>
                      <a:lnTo>
                        <a:pt x="410" y="9"/>
                      </a:lnTo>
                      <a:lnTo>
                        <a:pt x="427" y="6"/>
                      </a:lnTo>
                      <a:lnTo>
                        <a:pt x="444" y="4"/>
                      </a:lnTo>
                      <a:lnTo>
                        <a:pt x="462" y="3"/>
                      </a:lnTo>
                      <a:lnTo>
                        <a:pt x="465" y="1"/>
                      </a:lnTo>
                      <a:lnTo>
                        <a:pt x="469" y="1"/>
                      </a:lnTo>
                      <a:lnTo>
                        <a:pt x="471" y="1"/>
                      </a:lnTo>
                      <a:lnTo>
                        <a:pt x="474" y="1"/>
                      </a:lnTo>
                      <a:lnTo>
                        <a:pt x="478" y="1"/>
                      </a:lnTo>
                      <a:lnTo>
                        <a:pt x="480" y="1"/>
                      </a:lnTo>
                      <a:lnTo>
                        <a:pt x="483" y="1"/>
                      </a:lnTo>
                      <a:lnTo>
                        <a:pt x="486" y="1"/>
                      </a:lnTo>
                      <a:close/>
                    </a:path>
                  </a:pathLst>
                </a:custGeom>
                <a:gradFill rotWithShape="0">
                  <a:gsLst>
                    <a:gs pos="0">
                      <a:srgbClr val="95AEFF"/>
                    </a:gs>
                    <a:gs pos="100000">
                      <a:srgbClr val="254ABA"/>
                    </a:gs>
                  </a:gsLst>
                  <a:path path="rect">
                    <a:fillToRect l="50000" t="50000" r="50000" b="50000"/>
                  </a:path>
                </a:gradFill>
                <a:ln w="6350">
                  <a:solidFill>
                    <a:srgbClr val="333399"/>
                  </a:solidFill>
                  <a:prstDash val="solid"/>
                  <a:round/>
                  <a:headEnd/>
                  <a:tailEnd/>
                </a:ln>
              </p:spPr>
              <p:txBody>
                <a:bodyPr/>
                <a:lstStyle/>
                <a:p>
                  <a:endParaRPr lang="en-CA"/>
                </a:p>
              </p:txBody>
            </p:sp>
            <p:sp>
              <p:nvSpPr>
                <p:cNvPr id="53" name="Freeform 301">
                  <a:extLst>
                    <a:ext uri="{FF2B5EF4-FFF2-40B4-BE49-F238E27FC236}">
                      <a16:creationId xmlns:a16="http://schemas.microsoft.com/office/drawing/2014/main" id="{756F3F8C-F227-5207-B1F8-B1949ACAF70C}"/>
                    </a:ext>
                  </a:extLst>
                </p:cNvPr>
                <p:cNvSpPr>
                  <a:spLocks/>
                </p:cNvSpPr>
                <p:nvPr/>
              </p:nvSpPr>
              <p:spPr bwMode="auto">
                <a:xfrm>
                  <a:off x="3225" y="1826"/>
                  <a:ext cx="239" cy="157"/>
                </a:xfrm>
                <a:custGeom>
                  <a:avLst/>
                  <a:gdLst>
                    <a:gd name="T0" fmla="*/ 124 w 336"/>
                    <a:gd name="T1" fmla="*/ 6 h 221"/>
                    <a:gd name="T2" fmla="*/ 160 w 336"/>
                    <a:gd name="T3" fmla="*/ 17 h 221"/>
                    <a:gd name="T4" fmla="*/ 163 w 336"/>
                    <a:gd name="T5" fmla="*/ 31 h 221"/>
                    <a:gd name="T6" fmla="*/ 155 w 336"/>
                    <a:gd name="T7" fmla="*/ 38 h 221"/>
                    <a:gd name="T8" fmla="*/ 158 w 336"/>
                    <a:gd name="T9" fmla="*/ 39 h 221"/>
                    <a:gd name="T10" fmla="*/ 158 w 336"/>
                    <a:gd name="T11" fmla="*/ 46 h 221"/>
                    <a:gd name="T12" fmla="*/ 127 w 336"/>
                    <a:gd name="T13" fmla="*/ 55 h 221"/>
                    <a:gd name="T14" fmla="*/ 126 w 336"/>
                    <a:gd name="T15" fmla="*/ 58 h 221"/>
                    <a:gd name="T16" fmla="*/ 137 w 336"/>
                    <a:gd name="T17" fmla="*/ 58 h 221"/>
                    <a:gd name="T18" fmla="*/ 145 w 336"/>
                    <a:gd name="T19" fmla="*/ 65 h 221"/>
                    <a:gd name="T20" fmla="*/ 132 w 336"/>
                    <a:gd name="T21" fmla="*/ 69 h 221"/>
                    <a:gd name="T22" fmla="*/ 131 w 336"/>
                    <a:gd name="T23" fmla="*/ 70 h 221"/>
                    <a:gd name="T24" fmla="*/ 131 w 336"/>
                    <a:gd name="T25" fmla="*/ 72 h 221"/>
                    <a:gd name="T26" fmla="*/ 135 w 336"/>
                    <a:gd name="T27" fmla="*/ 72 h 221"/>
                    <a:gd name="T28" fmla="*/ 139 w 336"/>
                    <a:gd name="T29" fmla="*/ 74 h 221"/>
                    <a:gd name="T30" fmla="*/ 139 w 336"/>
                    <a:gd name="T31" fmla="*/ 77 h 221"/>
                    <a:gd name="T32" fmla="*/ 124 w 336"/>
                    <a:gd name="T33" fmla="*/ 81 h 221"/>
                    <a:gd name="T34" fmla="*/ 120 w 336"/>
                    <a:gd name="T35" fmla="*/ 81 h 221"/>
                    <a:gd name="T36" fmla="*/ 116 w 336"/>
                    <a:gd name="T37" fmla="*/ 82 h 221"/>
                    <a:gd name="T38" fmla="*/ 87 w 336"/>
                    <a:gd name="T39" fmla="*/ 99 h 221"/>
                    <a:gd name="T40" fmla="*/ 82 w 336"/>
                    <a:gd name="T41" fmla="*/ 111 h 221"/>
                    <a:gd name="T42" fmla="*/ 78 w 336"/>
                    <a:gd name="T43" fmla="*/ 112 h 221"/>
                    <a:gd name="T44" fmla="*/ 62 w 336"/>
                    <a:gd name="T45" fmla="*/ 97 h 221"/>
                    <a:gd name="T46" fmla="*/ 63 w 336"/>
                    <a:gd name="T47" fmla="*/ 96 h 221"/>
                    <a:gd name="T48" fmla="*/ 60 w 336"/>
                    <a:gd name="T49" fmla="*/ 94 h 221"/>
                    <a:gd name="T50" fmla="*/ 57 w 336"/>
                    <a:gd name="T51" fmla="*/ 81 h 221"/>
                    <a:gd name="T52" fmla="*/ 57 w 336"/>
                    <a:gd name="T53" fmla="*/ 80 h 221"/>
                    <a:gd name="T54" fmla="*/ 60 w 336"/>
                    <a:gd name="T55" fmla="*/ 80 h 221"/>
                    <a:gd name="T56" fmla="*/ 62 w 336"/>
                    <a:gd name="T57" fmla="*/ 79 h 221"/>
                    <a:gd name="T58" fmla="*/ 72 w 336"/>
                    <a:gd name="T59" fmla="*/ 75 h 221"/>
                    <a:gd name="T60" fmla="*/ 65 w 336"/>
                    <a:gd name="T61" fmla="*/ 72 h 221"/>
                    <a:gd name="T62" fmla="*/ 62 w 336"/>
                    <a:gd name="T63" fmla="*/ 67 h 221"/>
                    <a:gd name="T64" fmla="*/ 59 w 336"/>
                    <a:gd name="T65" fmla="*/ 66 h 221"/>
                    <a:gd name="T66" fmla="*/ 59 w 336"/>
                    <a:gd name="T67" fmla="*/ 55 h 221"/>
                    <a:gd name="T68" fmla="*/ 53 w 336"/>
                    <a:gd name="T69" fmla="*/ 57 h 221"/>
                    <a:gd name="T70" fmla="*/ 52 w 336"/>
                    <a:gd name="T71" fmla="*/ 57 h 221"/>
                    <a:gd name="T72" fmla="*/ 52 w 336"/>
                    <a:gd name="T73" fmla="*/ 57 h 221"/>
                    <a:gd name="T74" fmla="*/ 52 w 336"/>
                    <a:gd name="T75" fmla="*/ 55 h 221"/>
                    <a:gd name="T76" fmla="*/ 55 w 336"/>
                    <a:gd name="T77" fmla="*/ 50 h 221"/>
                    <a:gd name="T78" fmla="*/ 50 w 336"/>
                    <a:gd name="T79" fmla="*/ 43 h 221"/>
                    <a:gd name="T80" fmla="*/ 48 w 336"/>
                    <a:gd name="T81" fmla="*/ 40 h 221"/>
                    <a:gd name="T82" fmla="*/ 48 w 336"/>
                    <a:gd name="T83" fmla="*/ 39 h 221"/>
                    <a:gd name="T84" fmla="*/ 48 w 336"/>
                    <a:gd name="T85" fmla="*/ 38 h 221"/>
                    <a:gd name="T86" fmla="*/ 43 w 336"/>
                    <a:gd name="T87" fmla="*/ 32 h 221"/>
                    <a:gd name="T88" fmla="*/ 39 w 336"/>
                    <a:gd name="T89" fmla="*/ 31 h 221"/>
                    <a:gd name="T90" fmla="*/ 39 w 336"/>
                    <a:gd name="T91" fmla="*/ 29 h 221"/>
                    <a:gd name="T92" fmla="*/ 38 w 336"/>
                    <a:gd name="T93" fmla="*/ 28 h 221"/>
                    <a:gd name="T94" fmla="*/ 37 w 336"/>
                    <a:gd name="T95" fmla="*/ 28 h 221"/>
                    <a:gd name="T96" fmla="*/ 38 w 336"/>
                    <a:gd name="T97" fmla="*/ 27 h 221"/>
                    <a:gd name="T98" fmla="*/ 32 w 336"/>
                    <a:gd name="T99" fmla="*/ 26 h 221"/>
                    <a:gd name="T100" fmla="*/ 20 w 336"/>
                    <a:gd name="T101" fmla="*/ 27 h 221"/>
                    <a:gd name="T102" fmla="*/ 14 w 336"/>
                    <a:gd name="T103" fmla="*/ 24 h 221"/>
                    <a:gd name="T104" fmla="*/ 16 w 336"/>
                    <a:gd name="T105" fmla="*/ 22 h 221"/>
                    <a:gd name="T106" fmla="*/ 26 w 336"/>
                    <a:gd name="T107" fmla="*/ 18 h 221"/>
                    <a:gd name="T108" fmla="*/ 26 w 336"/>
                    <a:gd name="T109" fmla="*/ 18 h 221"/>
                    <a:gd name="T110" fmla="*/ 23 w 336"/>
                    <a:gd name="T111" fmla="*/ 16 h 221"/>
                    <a:gd name="T112" fmla="*/ 12 w 336"/>
                    <a:gd name="T113" fmla="*/ 15 h 221"/>
                    <a:gd name="T114" fmla="*/ 1 w 336"/>
                    <a:gd name="T115" fmla="*/ 13 h 221"/>
                    <a:gd name="T116" fmla="*/ 0 w 336"/>
                    <a:gd name="T117" fmla="*/ 10 h 221"/>
                    <a:gd name="T118" fmla="*/ 58 w 336"/>
                    <a:gd name="T119" fmla="*/ 1 h 2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36"/>
                    <a:gd name="T181" fmla="*/ 0 h 221"/>
                    <a:gd name="T182" fmla="*/ 336 w 336"/>
                    <a:gd name="T183" fmla="*/ 221 h 22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36" h="221">
                      <a:moveTo>
                        <a:pt x="134" y="0"/>
                      </a:moveTo>
                      <a:lnTo>
                        <a:pt x="153" y="1"/>
                      </a:lnTo>
                      <a:lnTo>
                        <a:pt x="172" y="1"/>
                      </a:lnTo>
                      <a:lnTo>
                        <a:pt x="189" y="4"/>
                      </a:lnTo>
                      <a:lnTo>
                        <a:pt x="207" y="5"/>
                      </a:lnTo>
                      <a:lnTo>
                        <a:pt x="226" y="9"/>
                      </a:lnTo>
                      <a:lnTo>
                        <a:pt x="244" y="13"/>
                      </a:lnTo>
                      <a:lnTo>
                        <a:pt x="262" y="17"/>
                      </a:lnTo>
                      <a:lnTo>
                        <a:pt x="280" y="22"/>
                      </a:lnTo>
                      <a:lnTo>
                        <a:pt x="288" y="24"/>
                      </a:lnTo>
                      <a:lnTo>
                        <a:pt x="295" y="27"/>
                      </a:lnTo>
                      <a:lnTo>
                        <a:pt x="302" y="30"/>
                      </a:lnTo>
                      <a:lnTo>
                        <a:pt x="309" y="31"/>
                      </a:lnTo>
                      <a:lnTo>
                        <a:pt x="317" y="34"/>
                      </a:lnTo>
                      <a:lnTo>
                        <a:pt x="323" y="37"/>
                      </a:lnTo>
                      <a:lnTo>
                        <a:pt x="330" y="40"/>
                      </a:lnTo>
                      <a:lnTo>
                        <a:pt x="336" y="43"/>
                      </a:lnTo>
                      <a:lnTo>
                        <a:pt x="331" y="63"/>
                      </a:lnTo>
                      <a:lnTo>
                        <a:pt x="327" y="63"/>
                      </a:lnTo>
                      <a:lnTo>
                        <a:pt x="325" y="63"/>
                      </a:lnTo>
                      <a:lnTo>
                        <a:pt x="322" y="62"/>
                      </a:lnTo>
                      <a:lnTo>
                        <a:pt x="318" y="62"/>
                      </a:lnTo>
                      <a:lnTo>
                        <a:pt x="315" y="63"/>
                      </a:lnTo>
                      <a:lnTo>
                        <a:pt x="313" y="63"/>
                      </a:lnTo>
                      <a:lnTo>
                        <a:pt x="310" y="65"/>
                      </a:lnTo>
                      <a:lnTo>
                        <a:pt x="308" y="67"/>
                      </a:lnTo>
                      <a:lnTo>
                        <a:pt x="306" y="74"/>
                      </a:lnTo>
                      <a:lnTo>
                        <a:pt x="308" y="75"/>
                      </a:lnTo>
                      <a:lnTo>
                        <a:pt x="309" y="75"/>
                      </a:lnTo>
                      <a:lnTo>
                        <a:pt x="309" y="77"/>
                      </a:lnTo>
                      <a:lnTo>
                        <a:pt x="310" y="77"/>
                      </a:lnTo>
                      <a:lnTo>
                        <a:pt x="312" y="77"/>
                      </a:lnTo>
                      <a:lnTo>
                        <a:pt x="312" y="78"/>
                      </a:lnTo>
                      <a:lnTo>
                        <a:pt x="313" y="79"/>
                      </a:lnTo>
                      <a:lnTo>
                        <a:pt x="314" y="82"/>
                      </a:lnTo>
                      <a:lnTo>
                        <a:pt x="314" y="83"/>
                      </a:lnTo>
                      <a:lnTo>
                        <a:pt x="314" y="86"/>
                      </a:lnTo>
                      <a:lnTo>
                        <a:pt x="313" y="88"/>
                      </a:lnTo>
                      <a:lnTo>
                        <a:pt x="313" y="90"/>
                      </a:lnTo>
                      <a:lnTo>
                        <a:pt x="312" y="92"/>
                      </a:lnTo>
                      <a:lnTo>
                        <a:pt x="312" y="95"/>
                      </a:lnTo>
                      <a:lnTo>
                        <a:pt x="301" y="104"/>
                      </a:lnTo>
                      <a:lnTo>
                        <a:pt x="272" y="100"/>
                      </a:lnTo>
                      <a:lnTo>
                        <a:pt x="250" y="110"/>
                      </a:lnTo>
                      <a:lnTo>
                        <a:pt x="250" y="112"/>
                      </a:lnTo>
                      <a:lnTo>
                        <a:pt x="249" y="112"/>
                      </a:lnTo>
                      <a:lnTo>
                        <a:pt x="249" y="113"/>
                      </a:lnTo>
                      <a:lnTo>
                        <a:pt x="249" y="114"/>
                      </a:lnTo>
                      <a:lnTo>
                        <a:pt x="250" y="114"/>
                      </a:lnTo>
                      <a:lnTo>
                        <a:pt x="252" y="116"/>
                      </a:lnTo>
                      <a:lnTo>
                        <a:pt x="271" y="114"/>
                      </a:lnTo>
                      <a:lnTo>
                        <a:pt x="280" y="121"/>
                      </a:lnTo>
                      <a:lnTo>
                        <a:pt x="288" y="118"/>
                      </a:lnTo>
                      <a:lnTo>
                        <a:pt x="293" y="118"/>
                      </a:lnTo>
                      <a:lnTo>
                        <a:pt x="297" y="125"/>
                      </a:lnTo>
                      <a:lnTo>
                        <a:pt x="296" y="129"/>
                      </a:lnTo>
                      <a:lnTo>
                        <a:pt x="291" y="130"/>
                      </a:lnTo>
                      <a:lnTo>
                        <a:pt x="287" y="130"/>
                      </a:lnTo>
                      <a:lnTo>
                        <a:pt x="282" y="130"/>
                      </a:lnTo>
                      <a:lnTo>
                        <a:pt x="278" y="130"/>
                      </a:lnTo>
                      <a:lnTo>
                        <a:pt x="274" y="131"/>
                      </a:lnTo>
                      <a:lnTo>
                        <a:pt x="270" y="133"/>
                      </a:lnTo>
                      <a:lnTo>
                        <a:pt x="266" y="134"/>
                      </a:lnTo>
                      <a:lnTo>
                        <a:pt x="262" y="136"/>
                      </a:lnTo>
                      <a:lnTo>
                        <a:pt x="261" y="136"/>
                      </a:lnTo>
                      <a:lnTo>
                        <a:pt x="261" y="138"/>
                      </a:lnTo>
                      <a:lnTo>
                        <a:pt x="259" y="138"/>
                      </a:lnTo>
                      <a:lnTo>
                        <a:pt x="259" y="139"/>
                      </a:lnTo>
                      <a:lnTo>
                        <a:pt x="259" y="140"/>
                      </a:lnTo>
                      <a:lnTo>
                        <a:pt x="259" y="142"/>
                      </a:lnTo>
                      <a:lnTo>
                        <a:pt x="261" y="143"/>
                      </a:lnTo>
                      <a:lnTo>
                        <a:pt x="262" y="143"/>
                      </a:lnTo>
                      <a:lnTo>
                        <a:pt x="263" y="143"/>
                      </a:lnTo>
                      <a:lnTo>
                        <a:pt x="265" y="144"/>
                      </a:lnTo>
                      <a:lnTo>
                        <a:pt x="266" y="144"/>
                      </a:lnTo>
                      <a:lnTo>
                        <a:pt x="267" y="144"/>
                      </a:lnTo>
                      <a:lnTo>
                        <a:pt x="269" y="146"/>
                      </a:lnTo>
                      <a:lnTo>
                        <a:pt x="270" y="146"/>
                      </a:lnTo>
                      <a:lnTo>
                        <a:pt x="271" y="146"/>
                      </a:lnTo>
                      <a:lnTo>
                        <a:pt x="272" y="146"/>
                      </a:lnTo>
                      <a:lnTo>
                        <a:pt x="274" y="146"/>
                      </a:lnTo>
                      <a:lnTo>
                        <a:pt x="275" y="146"/>
                      </a:lnTo>
                      <a:lnTo>
                        <a:pt x="276" y="146"/>
                      </a:lnTo>
                      <a:lnTo>
                        <a:pt x="284" y="147"/>
                      </a:lnTo>
                      <a:lnTo>
                        <a:pt x="282" y="149"/>
                      </a:lnTo>
                      <a:lnTo>
                        <a:pt x="279" y="151"/>
                      </a:lnTo>
                      <a:lnTo>
                        <a:pt x="275" y="152"/>
                      </a:lnTo>
                      <a:lnTo>
                        <a:pt x="272" y="153"/>
                      </a:lnTo>
                      <a:lnTo>
                        <a:pt x="269" y="153"/>
                      </a:lnTo>
                      <a:lnTo>
                        <a:pt x="265" y="155"/>
                      </a:lnTo>
                      <a:lnTo>
                        <a:pt x="261" y="155"/>
                      </a:lnTo>
                      <a:lnTo>
                        <a:pt x="257" y="153"/>
                      </a:lnTo>
                      <a:lnTo>
                        <a:pt x="248" y="160"/>
                      </a:lnTo>
                      <a:lnTo>
                        <a:pt x="246" y="160"/>
                      </a:lnTo>
                      <a:lnTo>
                        <a:pt x="245" y="160"/>
                      </a:lnTo>
                      <a:lnTo>
                        <a:pt x="242" y="160"/>
                      </a:lnTo>
                      <a:lnTo>
                        <a:pt x="241" y="160"/>
                      </a:lnTo>
                      <a:lnTo>
                        <a:pt x="240" y="160"/>
                      </a:lnTo>
                      <a:lnTo>
                        <a:pt x="239" y="161"/>
                      </a:lnTo>
                      <a:lnTo>
                        <a:pt x="237" y="160"/>
                      </a:lnTo>
                      <a:lnTo>
                        <a:pt x="236" y="160"/>
                      </a:lnTo>
                      <a:lnTo>
                        <a:pt x="231" y="162"/>
                      </a:lnTo>
                      <a:lnTo>
                        <a:pt x="229" y="162"/>
                      </a:lnTo>
                      <a:lnTo>
                        <a:pt x="228" y="162"/>
                      </a:lnTo>
                      <a:lnTo>
                        <a:pt x="220" y="174"/>
                      </a:lnTo>
                      <a:lnTo>
                        <a:pt x="194" y="174"/>
                      </a:lnTo>
                      <a:lnTo>
                        <a:pt x="190" y="181"/>
                      </a:lnTo>
                      <a:lnTo>
                        <a:pt x="180" y="182"/>
                      </a:lnTo>
                      <a:lnTo>
                        <a:pt x="173" y="196"/>
                      </a:lnTo>
                      <a:lnTo>
                        <a:pt x="170" y="212"/>
                      </a:lnTo>
                      <a:lnTo>
                        <a:pt x="163" y="216"/>
                      </a:lnTo>
                      <a:lnTo>
                        <a:pt x="163" y="217"/>
                      </a:lnTo>
                      <a:lnTo>
                        <a:pt x="162" y="217"/>
                      </a:lnTo>
                      <a:lnTo>
                        <a:pt x="162" y="219"/>
                      </a:lnTo>
                      <a:lnTo>
                        <a:pt x="160" y="219"/>
                      </a:lnTo>
                      <a:lnTo>
                        <a:pt x="160" y="220"/>
                      </a:lnTo>
                      <a:lnTo>
                        <a:pt x="158" y="220"/>
                      </a:lnTo>
                      <a:lnTo>
                        <a:pt x="157" y="221"/>
                      </a:lnTo>
                      <a:lnTo>
                        <a:pt x="154" y="221"/>
                      </a:lnTo>
                      <a:lnTo>
                        <a:pt x="153" y="221"/>
                      </a:lnTo>
                      <a:lnTo>
                        <a:pt x="150" y="221"/>
                      </a:lnTo>
                      <a:lnTo>
                        <a:pt x="149" y="220"/>
                      </a:lnTo>
                      <a:lnTo>
                        <a:pt x="146" y="219"/>
                      </a:lnTo>
                      <a:lnTo>
                        <a:pt x="145" y="219"/>
                      </a:lnTo>
                      <a:lnTo>
                        <a:pt x="142" y="213"/>
                      </a:lnTo>
                      <a:lnTo>
                        <a:pt x="125" y="200"/>
                      </a:lnTo>
                      <a:lnTo>
                        <a:pt x="123" y="192"/>
                      </a:lnTo>
                      <a:lnTo>
                        <a:pt x="123" y="191"/>
                      </a:lnTo>
                      <a:lnTo>
                        <a:pt x="123" y="190"/>
                      </a:lnTo>
                      <a:lnTo>
                        <a:pt x="124" y="190"/>
                      </a:lnTo>
                      <a:lnTo>
                        <a:pt x="123" y="189"/>
                      </a:lnTo>
                      <a:lnTo>
                        <a:pt x="123" y="187"/>
                      </a:lnTo>
                      <a:lnTo>
                        <a:pt x="121" y="187"/>
                      </a:lnTo>
                      <a:lnTo>
                        <a:pt x="120" y="187"/>
                      </a:lnTo>
                      <a:lnTo>
                        <a:pt x="119" y="186"/>
                      </a:lnTo>
                      <a:lnTo>
                        <a:pt x="117" y="186"/>
                      </a:lnTo>
                      <a:lnTo>
                        <a:pt x="123" y="174"/>
                      </a:lnTo>
                      <a:lnTo>
                        <a:pt x="112" y="162"/>
                      </a:lnTo>
                      <a:lnTo>
                        <a:pt x="112" y="161"/>
                      </a:lnTo>
                      <a:lnTo>
                        <a:pt x="112" y="160"/>
                      </a:lnTo>
                      <a:lnTo>
                        <a:pt x="112" y="159"/>
                      </a:lnTo>
                      <a:lnTo>
                        <a:pt x="114" y="157"/>
                      </a:lnTo>
                      <a:lnTo>
                        <a:pt x="115" y="157"/>
                      </a:lnTo>
                      <a:lnTo>
                        <a:pt x="116" y="156"/>
                      </a:lnTo>
                      <a:lnTo>
                        <a:pt x="117" y="157"/>
                      </a:lnTo>
                      <a:lnTo>
                        <a:pt x="119" y="157"/>
                      </a:lnTo>
                      <a:lnTo>
                        <a:pt x="120" y="157"/>
                      </a:lnTo>
                      <a:lnTo>
                        <a:pt x="121" y="157"/>
                      </a:lnTo>
                      <a:lnTo>
                        <a:pt x="123" y="156"/>
                      </a:lnTo>
                      <a:lnTo>
                        <a:pt x="137" y="161"/>
                      </a:lnTo>
                      <a:lnTo>
                        <a:pt x="141" y="159"/>
                      </a:lnTo>
                      <a:lnTo>
                        <a:pt x="144" y="151"/>
                      </a:lnTo>
                      <a:lnTo>
                        <a:pt x="142" y="149"/>
                      </a:lnTo>
                      <a:lnTo>
                        <a:pt x="142" y="148"/>
                      </a:lnTo>
                      <a:lnTo>
                        <a:pt x="141" y="148"/>
                      </a:lnTo>
                      <a:lnTo>
                        <a:pt x="140" y="147"/>
                      </a:lnTo>
                      <a:lnTo>
                        <a:pt x="138" y="146"/>
                      </a:lnTo>
                      <a:lnTo>
                        <a:pt x="128" y="146"/>
                      </a:lnTo>
                      <a:lnTo>
                        <a:pt x="128" y="144"/>
                      </a:lnTo>
                      <a:lnTo>
                        <a:pt x="128" y="143"/>
                      </a:lnTo>
                      <a:lnTo>
                        <a:pt x="127" y="142"/>
                      </a:lnTo>
                      <a:lnTo>
                        <a:pt x="127" y="140"/>
                      </a:lnTo>
                      <a:lnTo>
                        <a:pt x="127" y="139"/>
                      </a:lnTo>
                      <a:lnTo>
                        <a:pt x="125" y="138"/>
                      </a:lnTo>
                      <a:lnTo>
                        <a:pt x="125" y="136"/>
                      </a:lnTo>
                      <a:lnTo>
                        <a:pt x="124" y="135"/>
                      </a:lnTo>
                      <a:lnTo>
                        <a:pt x="123" y="134"/>
                      </a:lnTo>
                      <a:lnTo>
                        <a:pt x="121" y="133"/>
                      </a:lnTo>
                      <a:lnTo>
                        <a:pt x="120" y="133"/>
                      </a:lnTo>
                      <a:lnTo>
                        <a:pt x="119" y="133"/>
                      </a:lnTo>
                      <a:lnTo>
                        <a:pt x="117" y="131"/>
                      </a:lnTo>
                      <a:lnTo>
                        <a:pt x="116" y="131"/>
                      </a:lnTo>
                      <a:lnTo>
                        <a:pt x="117" y="119"/>
                      </a:lnTo>
                      <a:lnTo>
                        <a:pt x="127" y="114"/>
                      </a:lnTo>
                      <a:lnTo>
                        <a:pt x="124" y="110"/>
                      </a:lnTo>
                      <a:lnTo>
                        <a:pt x="123" y="109"/>
                      </a:lnTo>
                      <a:lnTo>
                        <a:pt x="120" y="109"/>
                      </a:lnTo>
                      <a:lnTo>
                        <a:pt x="117" y="109"/>
                      </a:lnTo>
                      <a:lnTo>
                        <a:pt x="116" y="109"/>
                      </a:lnTo>
                      <a:lnTo>
                        <a:pt x="114" y="109"/>
                      </a:lnTo>
                      <a:lnTo>
                        <a:pt x="111" y="109"/>
                      </a:lnTo>
                      <a:lnTo>
                        <a:pt x="110" y="110"/>
                      </a:lnTo>
                      <a:lnTo>
                        <a:pt x="107" y="110"/>
                      </a:lnTo>
                      <a:lnTo>
                        <a:pt x="106" y="112"/>
                      </a:lnTo>
                      <a:lnTo>
                        <a:pt x="104" y="112"/>
                      </a:lnTo>
                      <a:lnTo>
                        <a:pt x="104" y="113"/>
                      </a:lnTo>
                      <a:lnTo>
                        <a:pt x="103" y="113"/>
                      </a:lnTo>
                      <a:lnTo>
                        <a:pt x="102" y="112"/>
                      </a:lnTo>
                      <a:lnTo>
                        <a:pt x="102" y="110"/>
                      </a:lnTo>
                      <a:lnTo>
                        <a:pt x="103" y="110"/>
                      </a:lnTo>
                      <a:lnTo>
                        <a:pt x="102" y="110"/>
                      </a:lnTo>
                      <a:lnTo>
                        <a:pt x="103" y="109"/>
                      </a:lnTo>
                      <a:lnTo>
                        <a:pt x="104" y="108"/>
                      </a:lnTo>
                      <a:lnTo>
                        <a:pt x="106" y="106"/>
                      </a:lnTo>
                      <a:lnTo>
                        <a:pt x="107" y="105"/>
                      </a:lnTo>
                      <a:lnTo>
                        <a:pt x="107" y="103"/>
                      </a:lnTo>
                      <a:lnTo>
                        <a:pt x="108" y="101"/>
                      </a:lnTo>
                      <a:lnTo>
                        <a:pt x="108" y="99"/>
                      </a:lnTo>
                      <a:lnTo>
                        <a:pt x="108" y="97"/>
                      </a:lnTo>
                      <a:lnTo>
                        <a:pt x="106" y="96"/>
                      </a:lnTo>
                      <a:lnTo>
                        <a:pt x="104" y="93"/>
                      </a:lnTo>
                      <a:lnTo>
                        <a:pt x="102" y="92"/>
                      </a:lnTo>
                      <a:lnTo>
                        <a:pt x="101" y="91"/>
                      </a:lnTo>
                      <a:lnTo>
                        <a:pt x="99" y="88"/>
                      </a:lnTo>
                      <a:lnTo>
                        <a:pt x="98" y="86"/>
                      </a:lnTo>
                      <a:lnTo>
                        <a:pt x="98" y="83"/>
                      </a:lnTo>
                      <a:lnTo>
                        <a:pt x="97" y="80"/>
                      </a:lnTo>
                      <a:lnTo>
                        <a:pt x="97" y="79"/>
                      </a:lnTo>
                      <a:lnTo>
                        <a:pt x="95" y="79"/>
                      </a:lnTo>
                      <a:lnTo>
                        <a:pt x="95" y="78"/>
                      </a:lnTo>
                      <a:lnTo>
                        <a:pt x="94" y="78"/>
                      </a:lnTo>
                      <a:lnTo>
                        <a:pt x="94" y="77"/>
                      </a:lnTo>
                      <a:lnTo>
                        <a:pt x="93" y="75"/>
                      </a:lnTo>
                      <a:lnTo>
                        <a:pt x="93" y="74"/>
                      </a:lnTo>
                      <a:lnTo>
                        <a:pt x="94" y="74"/>
                      </a:lnTo>
                      <a:lnTo>
                        <a:pt x="94" y="73"/>
                      </a:lnTo>
                      <a:lnTo>
                        <a:pt x="95" y="73"/>
                      </a:lnTo>
                      <a:lnTo>
                        <a:pt x="95" y="71"/>
                      </a:lnTo>
                      <a:lnTo>
                        <a:pt x="95" y="67"/>
                      </a:lnTo>
                      <a:lnTo>
                        <a:pt x="86" y="63"/>
                      </a:lnTo>
                      <a:lnTo>
                        <a:pt x="80" y="63"/>
                      </a:lnTo>
                      <a:lnTo>
                        <a:pt x="80" y="62"/>
                      </a:lnTo>
                      <a:lnTo>
                        <a:pt x="78" y="61"/>
                      </a:lnTo>
                      <a:lnTo>
                        <a:pt x="80" y="61"/>
                      </a:lnTo>
                      <a:lnTo>
                        <a:pt x="80" y="60"/>
                      </a:lnTo>
                      <a:lnTo>
                        <a:pt x="78" y="60"/>
                      </a:lnTo>
                      <a:lnTo>
                        <a:pt x="78" y="58"/>
                      </a:lnTo>
                      <a:lnTo>
                        <a:pt x="77" y="58"/>
                      </a:lnTo>
                      <a:lnTo>
                        <a:pt x="77" y="57"/>
                      </a:lnTo>
                      <a:lnTo>
                        <a:pt x="76" y="57"/>
                      </a:lnTo>
                      <a:lnTo>
                        <a:pt x="74" y="57"/>
                      </a:lnTo>
                      <a:lnTo>
                        <a:pt x="73" y="57"/>
                      </a:lnTo>
                      <a:lnTo>
                        <a:pt x="73" y="58"/>
                      </a:lnTo>
                      <a:lnTo>
                        <a:pt x="72" y="58"/>
                      </a:lnTo>
                      <a:lnTo>
                        <a:pt x="73" y="58"/>
                      </a:lnTo>
                      <a:lnTo>
                        <a:pt x="73" y="57"/>
                      </a:lnTo>
                      <a:lnTo>
                        <a:pt x="73" y="56"/>
                      </a:lnTo>
                      <a:lnTo>
                        <a:pt x="74" y="56"/>
                      </a:lnTo>
                      <a:lnTo>
                        <a:pt x="74" y="54"/>
                      </a:lnTo>
                      <a:lnTo>
                        <a:pt x="74" y="53"/>
                      </a:lnTo>
                      <a:lnTo>
                        <a:pt x="74" y="52"/>
                      </a:lnTo>
                      <a:lnTo>
                        <a:pt x="73" y="52"/>
                      </a:lnTo>
                      <a:lnTo>
                        <a:pt x="71" y="52"/>
                      </a:lnTo>
                      <a:lnTo>
                        <a:pt x="67" y="50"/>
                      </a:lnTo>
                      <a:lnTo>
                        <a:pt x="63" y="50"/>
                      </a:lnTo>
                      <a:lnTo>
                        <a:pt x="59" y="50"/>
                      </a:lnTo>
                      <a:lnTo>
                        <a:pt x="55" y="52"/>
                      </a:lnTo>
                      <a:lnTo>
                        <a:pt x="51" y="52"/>
                      </a:lnTo>
                      <a:lnTo>
                        <a:pt x="47" y="52"/>
                      </a:lnTo>
                      <a:lnTo>
                        <a:pt x="43" y="53"/>
                      </a:lnTo>
                      <a:lnTo>
                        <a:pt x="42" y="53"/>
                      </a:lnTo>
                      <a:lnTo>
                        <a:pt x="39" y="53"/>
                      </a:lnTo>
                      <a:lnTo>
                        <a:pt x="38" y="53"/>
                      </a:lnTo>
                      <a:lnTo>
                        <a:pt x="35" y="53"/>
                      </a:lnTo>
                      <a:lnTo>
                        <a:pt x="34" y="53"/>
                      </a:lnTo>
                      <a:lnTo>
                        <a:pt x="33" y="53"/>
                      </a:lnTo>
                      <a:lnTo>
                        <a:pt x="30" y="52"/>
                      </a:lnTo>
                      <a:lnTo>
                        <a:pt x="28" y="52"/>
                      </a:lnTo>
                      <a:lnTo>
                        <a:pt x="28" y="48"/>
                      </a:lnTo>
                      <a:lnTo>
                        <a:pt x="29" y="48"/>
                      </a:lnTo>
                      <a:lnTo>
                        <a:pt x="29" y="47"/>
                      </a:lnTo>
                      <a:lnTo>
                        <a:pt x="30" y="47"/>
                      </a:lnTo>
                      <a:lnTo>
                        <a:pt x="30" y="45"/>
                      </a:lnTo>
                      <a:lnTo>
                        <a:pt x="32" y="45"/>
                      </a:lnTo>
                      <a:lnTo>
                        <a:pt x="32" y="44"/>
                      </a:lnTo>
                      <a:lnTo>
                        <a:pt x="32" y="43"/>
                      </a:lnTo>
                      <a:lnTo>
                        <a:pt x="50" y="37"/>
                      </a:lnTo>
                      <a:lnTo>
                        <a:pt x="51" y="36"/>
                      </a:lnTo>
                      <a:lnTo>
                        <a:pt x="51" y="35"/>
                      </a:lnTo>
                      <a:lnTo>
                        <a:pt x="50" y="35"/>
                      </a:lnTo>
                      <a:lnTo>
                        <a:pt x="48" y="34"/>
                      </a:lnTo>
                      <a:lnTo>
                        <a:pt x="48" y="32"/>
                      </a:lnTo>
                      <a:lnTo>
                        <a:pt x="47" y="32"/>
                      </a:lnTo>
                      <a:lnTo>
                        <a:pt x="46" y="31"/>
                      </a:lnTo>
                      <a:lnTo>
                        <a:pt x="45" y="31"/>
                      </a:lnTo>
                      <a:lnTo>
                        <a:pt x="43" y="31"/>
                      </a:lnTo>
                      <a:lnTo>
                        <a:pt x="42" y="31"/>
                      </a:lnTo>
                      <a:lnTo>
                        <a:pt x="41" y="30"/>
                      </a:lnTo>
                      <a:lnTo>
                        <a:pt x="28" y="31"/>
                      </a:lnTo>
                      <a:lnTo>
                        <a:pt x="26" y="31"/>
                      </a:lnTo>
                      <a:lnTo>
                        <a:pt x="25" y="30"/>
                      </a:lnTo>
                      <a:lnTo>
                        <a:pt x="24" y="30"/>
                      </a:lnTo>
                      <a:lnTo>
                        <a:pt x="22" y="30"/>
                      </a:lnTo>
                      <a:lnTo>
                        <a:pt x="21" y="30"/>
                      </a:lnTo>
                      <a:lnTo>
                        <a:pt x="20" y="30"/>
                      </a:lnTo>
                      <a:lnTo>
                        <a:pt x="18" y="28"/>
                      </a:lnTo>
                      <a:lnTo>
                        <a:pt x="17" y="27"/>
                      </a:lnTo>
                      <a:lnTo>
                        <a:pt x="3" y="26"/>
                      </a:lnTo>
                      <a:lnTo>
                        <a:pt x="2" y="26"/>
                      </a:lnTo>
                      <a:lnTo>
                        <a:pt x="0" y="24"/>
                      </a:lnTo>
                      <a:lnTo>
                        <a:pt x="0" y="23"/>
                      </a:lnTo>
                      <a:lnTo>
                        <a:pt x="0" y="22"/>
                      </a:lnTo>
                      <a:lnTo>
                        <a:pt x="0" y="20"/>
                      </a:lnTo>
                      <a:lnTo>
                        <a:pt x="47" y="7"/>
                      </a:lnTo>
                      <a:lnTo>
                        <a:pt x="59" y="6"/>
                      </a:lnTo>
                      <a:lnTo>
                        <a:pt x="69" y="5"/>
                      </a:lnTo>
                      <a:lnTo>
                        <a:pt x="81" y="4"/>
                      </a:lnTo>
                      <a:lnTo>
                        <a:pt x="91" y="2"/>
                      </a:lnTo>
                      <a:lnTo>
                        <a:pt x="102" y="1"/>
                      </a:lnTo>
                      <a:lnTo>
                        <a:pt x="114" y="1"/>
                      </a:lnTo>
                      <a:lnTo>
                        <a:pt x="124" y="1"/>
                      </a:lnTo>
                      <a:lnTo>
                        <a:pt x="134"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54" name="Freeform 302">
                  <a:extLst>
                    <a:ext uri="{FF2B5EF4-FFF2-40B4-BE49-F238E27FC236}">
                      <a16:creationId xmlns:a16="http://schemas.microsoft.com/office/drawing/2014/main" id="{D00D6AFD-CDEA-E48E-B290-0961BB6478AC}"/>
                    </a:ext>
                  </a:extLst>
                </p:cNvPr>
                <p:cNvSpPr>
                  <a:spLocks/>
                </p:cNvSpPr>
                <p:nvPr/>
              </p:nvSpPr>
              <p:spPr bwMode="auto">
                <a:xfrm>
                  <a:off x="3185" y="1885"/>
                  <a:ext cx="22" cy="14"/>
                </a:xfrm>
                <a:custGeom>
                  <a:avLst/>
                  <a:gdLst>
                    <a:gd name="T0" fmla="*/ 6 w 32"/>
                    <a:gd name="T1" fmla="*/ 0 h 21"/>
                    <a:gd name="T2" fmla="*/ 11 w 32"/>
                    <a:gd name="T3" fmla="*/ 1 h 21"/>
                    <a:gd name="T4" fmla="*/ 11 w 32"/>
                    <a:gd name="T5" fmla="*/ 1 h 21"/>
                    <a:gd name="T6" fmla="*/ 11 w 32"/>
                    <a:gd name="T7" fmla="*/ 1 h 21"/>
                    <a:gd name="T8" fmla="*/ 11 w 32"/>
                    <a:gd name="T9" fmla="*/ 1 h 21"/>
                    <a:gd name="T10" fmla="*/ 11 w 32"/>
                    <a:gd name="T11" fmla="*/ 1 h 21"/>
                    <a:gd name="T12" fmla="*/ 12 w 32"/>
                    <a:gd name="T13" fmla="*/ 2 h 21"/>
                    <a:gd name="T14" fmla="*/ 12 w 32"/>
                    <a:gd name="T15" fmla="*/ 2 h 21"/>
                    <a:gd name="T16" fmla="*/ 12 w 32"/>
                    <a:gd name="T17" fmla="*/ 2 h 21"/>
                    <a:gd name="T18" fmla="*/ 13 w 32"/>
                    <a:gd name="T19" fmla="*/ 2 h 21"/>
                    <a:gd name="T20" fmla="*/ 13 w 32"/>
                    <a:gd name="T21" fmla="*/ 2 h 21"/>
                    <a:gd name="T22" fmla="*/ 13 w 32"/>
                    <a:gd name="T23" fmla="*/ 3 h 21"/>
                    <a:gd name="T24" fmla="*/ 14 w 32"/>
                    <a:gd name="T25" fmla="*/ 3 h 21"/>
                    <a:gd name="T26" fmla="*/ 14 w 32"/>
                    <a:gd name="T27" fmla="*/ 5 h 21"/>
                    <a:gd name="T28" fmla="*/ 14 w 32"/>
                    <a:gd name="T29" fmla="*/ 5 h 21"/>
                    <a:gd name="T30" fmla="*/ 15 w 32"/>
                    <a:gd name="T31" fmla="*/ 6 h 21"/>
                    <a:gd name="T32" fmla="*/ 14 w 32"/>
                    <a:gd name="T33" fmla="*/ 7 h 21"/>
                    <a:gd name="T34" fmla="*/ 14 w 32"/>
                    <a:gd name="T35" fmla="*/ 8 h 21"/>
                    <a:gd name="T36" fmla="*/ 14 w 32"/>
                    <a:gd name="T37" fmla="*/ 8 h 21"/>
                    <a:gd name="T38" fmla="*/ 14 w 32"/>
                    <a:gd name="T39" fmla="*/ 8 h 21"/>
                    <a:gd name="T40" fmla="*/ 14 w 32"/>
                    <a:gd name="T41" fmla="*/ 9 h 21"/>
                    <a:gd name="T42" fmla="*/ 14 w 32"/>
                    <a:gd name="T43" fmla="*/ 9 h 21"/>
                    <a:gd name="T44" fmla="*/ 14 w 32"/>
                    <a:gd name="T45" fmla="*/ 9 h 21"/>
                    <a:gd name="T46" fmla="*/ 14 w 32"/>
                    <a:gd name="T47" fmla="*/ 9 h 21"/>
                    <a:gd name="T48" fmla="*/ 14 w 32"/>
                    <a:gd name="T49" fmla="*/ 9 h 21"/>
                    <a:gd name="T50" fmla="*/ 14 w 32"/>
                    <a:gd name="T51" fmla="*/ 9 h 21"/>
                    <a:gd name="T52" fmla="*/ 13 w 32"/>
                    <a:gd name="T53" fmla="*/ 9 h 21"/>
                    <a:gd name="T54" fmla="*/ 13 w 32"/>
                    <a:gd name="T55" fmla="*/ 9 h 21"/>
                    <a:gd name="T56" fmla="*/ 13 w 32"/>
                    <a:gd name="T57" fmla="*/ 9 h 21"/>
                    <a:gd name="T58" fmla="*/ 13 w 32"/>
                    <a:gd name="T59" fmla="*/ 9 h 21"/>
                    <a:gd name="T60" fmla="*/ 13 w 32"/>
                    <a:gd name="T61" fmla="*/ 9 h 21"/>
                    <a:gd name="T62" fmla="*/ 13 w 32"/>
                    <a:gd name="T63" fmla="*/ 9 h 21"/>
                    <a:gd name="T64" fmla="*/ 13 w 32"/>
                    <a:gd name="T65" fmla="*/ 9 h 21"/>
                    <a:gd name="T66" fmla="*/ 13 w 32"/>
                    <a:gd name="T67" fmla="*/ 9 h 21"/>
                    <a:gd name="T68" fmla="*/ 3 w 32"/>
                    <a:gd name="T69" fmla="*/ 7 h 21"/>
                    <a:gd name="T70" fmla="*/ 3 w 32"/>
                    <a:gd name="T71" fmla="*/ 7 h 21"/>
                    <a:gd name="T72" fmla="*/ 2 w 32"/>
                    <a:gd name="T73" fmla="*/ 7 h 21"/>
                    <a:gd name="T74" fmla="*/ 2 w 32"/>
                    <a:gd name="T75" fmla="*/ 6 h 21"/>
                    <a:gd name="T76" fmla="*/ 2 w 32"/>
                    <a:gd name="T77" fmla="*/ 6 h 21"/>
                    <a:gd name="T78" fmla="*/ 2 w 32"/>
                    <a:gd name="T79" fmla="*/ 6 h 21"/>
                    <a:gd name="T80" fmla="*/ 1 w 32"/>
                    <a:gd name="T81" fmla="*/ 6 h 21"/>
                    <a:gd name="T82" fmla="*/ 1 w 32"/>
                    <a:gd name="T83" fmla="*/ 5 h 21"/>
                    <a:gd name="T84" fmla="*/ 1 w 32"/>
                    <a:gd name="T85" fmla="*/ 5 h 21"/>
                    <a:gd name="T86" fmla="*/ 0 w 32"/>
                    <a:gd name="T87" fmla="*/ 5 h 21"/>
                    <a:gd name="T88" fmla="*/ 0 w 32"/>
                    <a:gd name="T89" fmla="*/ 5 h 21"/>
                    <a:gd name="T90" fmla="*/ 0 w 32"/>
                    <a:gd name="T91" fmla="*/ 4 h 21"/>
                    <a:gd name="T92" fmla="*/ 0 w 32"/>
                    <a:gd name="T93" fmla="*/ 3 h 21"/>
                    <a:gd name="T94" fmla="*/ 1 w 32"/>
                    <a:gd name="T95" fmla="*/ 3 h 21"/>
                    <a:gd name="T96" fmla="*/ 1 w 32"/>
                    <a:gd name="T97" fmla="*/ 2 h 21"/>
                    <a:gd name="T98" fmla="*/ 1 w 32"/>
                    <a:gd name="T99" fmla="*/ 2 h 21"/>
                    <a:gd name="T100" fmla="*/ 1 w 32"/>
                    <a:gd name="T101" fmla="*/ 2 h 21"/>
                    <a:gd name="T102" fmla="*/ 6 w 32"/>
                    <a:gd name="T103" fmla="*/ 0 h 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2"/>
                    <a:gd name="T157" fmla="*/ 0 h 21"/>
                    <a:gd name="T158" fmla="*/ 32 w 32"/>
                    <a:gd name="T159" fmla="*/ 21 h 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2" h="21">
                      <a:moveTo>
                        <a:pt x="11" y="0"/>
                      </a:moveTo>
                      <a:lnTo>
                        <a:pt x="24" y="2"/>
                      </a:lnTo>
                      <a:lnTo>
                        <a:pt x="26" y="4"/>
                      </a:lnTo>
                      <a:lnTo>
                        <a:pt x="27" y="4"/>
                      </a:lnTo>
                      <a:lnTo>
                        <a:pt x="28" y="5"/>
                      </a:lnTo>
                      <a:lnTo>
                        <a:pt x="28" y="6"/>
                      </a:lnTo>
                      <a:lnTo>
                        <a:pt x="30" y="8"/>
                      </a:lnTo>
                      <a:lnTo>
                        <a:pt x="31" y="10"/>
                      </a:lnTo>
                      <a:lnTo>
                        <a:pt x="31" y="11"/>
                      </a:lnTo>
                      <a:lnTo>
                        <a:pt x="32" y="13"/>
                      </a:lnTo>
                      <a:lnTo>
                        <a:pt x="31" y="15"/>
                      </a:lnTo>
                      <a:lnTo>
                        <a:pt x="31" y="18"/>
                      </a:lnTo>
                      <a:lnTo>
                        <a:pt x="30" y="18"/>
                      </a:lnTo>
                      <a:lnTo>
                        <a:pt x="30" y="19"/>
                      </a:lnTo>
                      <a:lnTo>
                        <a:pt x="30" y="21"/>
                      </a:lnTo>
                      <a:lnTo>
                        <a:pt x="28" y="21"/>
                      </a:lnTo>
                      <a:lnTo>
                        <a:pt x="6" y="15"/>
                      </a:lnTo>
                      <a:lnTo>
                        <a:pt x="5" y="15"/>
                      </a:lnTo>
                      <a:lnTo>
                        <a:pt x="5" y="14"/>
                      </a:lnTo>
                      <a:lnTo>
                        <a:pt x="4" y="14"/>
                      </a:lnTo>
                      <a:lnTo>
                        <a:pt x="4" y="13"/>
                      </a:lnTo>
                      <a:lnTo>
                        <a:pt x="2" y="13"/>
                      </a:lnTo>
                      <a:lnTo>
                        <a:pt x="1" y="11"/>
                      </a:lnTo>
                      <a:lnTo>
                        <a:pt x="0" y="10"/>
                      </a:lnTo>
                      <a:lnTo>
                        <a:pt x="0" y="9"/>
                      </a:lnTo>
                      <a:lnTo>
                        <a:pt x="0" y="8"/>
                      </a:lnTo>
                      <a:lnTo>
                        <a:pt x="1" y="6"/>
                      </a:lnTo>
                      <a:lnTo>
                        <a:pt x="1" y="5"/>
                      </a:lnTo>
                      <a:lnTo>
                        <a:pt x="2" y="5"/>
                      </a:lnTo>
                      <a:lnTo>
                        <a:pt x="2" y="4"/>
                      </a:lnTo>
                      <a:lnTo>
                        <a:pt x="11"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55" name="Freeform 303">
                  <a:extLst>
                    <a:ext uri="{FF2B5EF4-FFF2-40B4-BE49-F238E27FC236}">
                      <a16:creationId xmlns:a16="http://schemas.microsoft.com/office/drawing/2014/main" id="{2FD38E2E-F241-2F19-5242-E43A8721B46B}"/>
                    </a:ext>
                  </a:extLst>
                </p:cNvPr>
                <p:cNvSpPr>
                  <a:spLocks/>
                </p:cNvSpPr>
                <p:nvPr/>
              </p:nvSpPr>
              <p:spPr bwMode="auto">
                <a:xfrm>
                  <a:off x="3188" y="1897"/>
                  <a:ext cx="86" cy="76"/>
                </a:xfrm>
                <a:custGeom>
                  <a:avLst/>
                  <a:gdLst>
                    <a:gd name="T0" fmla="*/ 22 w 121"/>
                    <a:gd name="T1" fmla="*/ 1 h 109"/>
                    <a:gd name="T2" fmla="*/ 28 w 121"/>
                    <a:gd name="T3" fmla="*/ 4 h 109"/>
                    <a:gd name="T4" fmla="*/ 31 w 121"/>
                    <a:gd name="T5" fmla="*/ 6 h 109"/>
                    <a:gd name="T6" fmla="*/ 36 w 121"/>
                    <a:gd name="T7" fmla="*/ 7 h 109"/>
                    <a:gd name="T8" fmla="*/ 39 w 121"/>
                    <a:gd name="T9" fmla="*/ 9 h 109"/>
                    <a:gd name="T10" fmla="*/ 41 w 121"/>
                    <a:gd name="T11" fmla="*/ 9 h 109"/>
                    <a:gd name="T12" fmla="*/ 43 w 121"/>
                    <a:gd name="T13" fmla="*/ 10 h 109"/>
                    <a:gd name="T14" fmla="*/ 44 w 121"/>
                    <a:gd name="T15" fmla="*/ 13 h 109"/>
                    <a:gd name="T16" fmla="*/ 43 w 121"/>
                    <a:gd name="T17" fmla="*/ 15 h 109"/>
                    <a:gd name="T18" fmla="*/ 42 w 121"/>
                    <a:gd name="T19" fmla="*/ 17 h 109"/>
                    <a:gd name="T20" fmla="*/ 45 w 121"/>
                    <a:gd name="T21" fmla="*/ 21 h 109"/>
                    <a:gd name="T22" fmla="*/ 52 w 121"/>
                    <a:gd name="T23" fmla="*/ 23 h 109"/>
                    <a:gd name="T24" fmla="*/ 57 w 121"/>
                    <a:gd name="T25" fmla="*/ 24 h 109"/>
                    <a:gd name="T26" fmla="*/ 60 w 121"/>
                    <a:gd name="T27" fmla="*/ 26 h 109"/>
                    <a:gd name="T28" fmla="*/ 59 w 121"/>
                    <a:gd name="T29" fmla="*/ 33 h 109"/>
                    <a:gd name="T30" fmla="*/ 56 w 121"/>
                    <a:gd name="T31" fmla="*/ 33 h 109"/>
                    <a:gd name="T32" fmla="*/ 48 w 121"/>
                    <a:gd name="T33" fmla="*/ 38 h 109"/>
                    <a:gd name="T34" fmla="*/ 48 w 121"/>
                    <a:gd name="T35" fmla="*/ 38 h 109"/>
                    <a:gd name="T36" fmla="*/ 46 w 121"/>
                    <a:gd name="T37" fmla="*/ 38 h 109"/>
                    <a:gd name="T38" fmla="*/ 48 w 121"/>
                    <a:gd name="T39" fmla="*/ 49 h 109"/>
                    <a:gd name="T40" fmla="*/ 45 w 121"/>
                    <a:gd name="T41" fmla="*/ 49 h 109"/>
                    <a:gd name="T42" fmla="*/ 33 w 121"/>
                    <a:gd name="T43" fmla="*/ 53 h 109"/>
                    <a:gd name="T44" fmla="*/ 31 w 121"/>
                    <a:gd name="T45" fmla="*/ 52 h 109"/>
                    <a:gd name="T46" fmla="*/ 29 w 121"/>
                    <a:gd name="T47" fmla="*/ 50 h 109"/>
                    <a:gd name="T48" fmla="*/ 27 w 121"/>
                    <a:gd name="T49" fmla="*/ 46 h 109"/>
                    <a:gd name="T50" fmla="*/ 24 w 121"/>
                    <a:gd name="T51" fmla="*/ 45 h 109"/>
                    <a:gd name="T52" fmla="*/ 23 w 121"/>
                    <a:gd name="T53" fmla="*/ 45 h 109"/>
                    <a:gd name="T54" fmla="*/ 23 w 121"/>
                    <a:gd name="T55" fmla="*/ 44 h 109"/>
                    <a:gd name="T56" fmla="*/ 20 w 121"/>
                    <a:gd name="T57" fmla="*/ 43 h 109"/>
                    <a:gd name="T58" fmla="*/ 18 w 121"/>
                    <a:gd name="T59" fmla="*/ 40 h 109"/>
                    <a:gd name="T60" fmla="*/ 17 w 121"/>
                    <a:gd name="T61" fmla="*/ 40 h 109"/>
                    <a:gd name="T62" fmla="*/ 17 w 121"/>
                    <a:gd name="T63" fmla="*/ 39 h 109"/>
                    <a:gd name="T64" fmla="*/ 11 w 121"/>
                    <a:gd name="T65" fmla="*/ 38 h 109"/>
                    <a:gd name="T66" fmla="*/ 4 w 121"/>
                    <a:gd name="T67" fmla="*/ 38 h 109"/>
                    <a:gd name="T68" fmla="*/ 1 w 121"/>
                    <a:gd name="T69" fmla="*/ 38 h 109"/>
                    <a:gd name="T70" fmla="*/ 1 w 121"/>
                    <a:gd name="T71" fmla="*/ 36 h 109"/>
                    <a:gd name="T72" fmla="*/ 1 w 121"/>
                    <a:gd name="T73" fmla="*/ 35 h 109"/>
                    <a:gd name="T74" fmla="*/ 3 w 121"/>
                    <a:gd name="T75" fmla="*/ 33 h 109"/>
                    <a:gd name="T76" fmla="*/ 10 w 121"/>
                    <a:gd name="T77" fmla="*/ 30 h 109"/>
                    <a:gd name="T78" fmla="*/ 11 w 121"/>
                    <a:gd name="T79" fmla="*/ 28 h 109"/>
                    <a:gd name="T80" fmla="*/ 8 w 121"/>
                    <a:gd name="T81" fmla="*/ 21 h 109"/>
                    <a:gd name="T82" fmla="*/ 9 w 121"/>
                    <a:gd name="T83" fmla="*/ 20 h 109"/>
                    <a:gd name="T84" fmla="*/ 11 w 121"/>
                    <a:gd name="T85" fmla="*/ 20 h 109"/>
                    <a:gd name="T86" fmla="*/ 13 w 121"/>
                    <a:gd name="T87" fmla="*/ 19 h 109"/>
                    <a:gd name="T88" fmla="*/ 13 w 121"/>
                    <a:gd name="T89" fmla="*/ 17 h 109"/>
                    <a:gd name="T90" fmla="*/ 16 w 121"/>
                    <a:gd name="T91" fmla="*/ 17 h 109"/>
                    <a:gd name="T92" fmla="*/ 16 w 121"/>
                    <a:gd name="T93" fmla="*/ 15 h 109"/>
                    <a:gd name="T94" fmla="*/ 8 w 121"/>
                    <a:gd name="T95" fmla="*/ 11 h 109"/>
                    <a:gd name="T96" fmla="*/ 7 w 121"/>
                    <a:gd name="T97" fmla="*/ 10 h 109"/>
                    <a:gd name="T98" fmla="*/ 11 w 121"/>
                    <a:gd name="T99" fmla="*/ 6 h 1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1"/>
                    <a:gd name="T151" fmla="*/ 0 h 109"/>
                    <a:gd name="T152" fmla="*/ 121 w 121"/>
                    <a:gd name="T153" fmla="*/ 109 h 10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1" h="109">
                      <a:moveTo>
                        <a:pt x="36" y="0"/>
                      </a:moveTo>
                      <a:lnTo>
                        <a:pt x="39" y="1"/>
                      </a:lnTo>
                      <a:lnTo>
                        <a:pt x="42" y="1"/>
                      </a:lnTo>
                      <a:lnTo>
                        <a:pt x="44" y="2"/>
                      </a:lnTo>
                      <a:lnTo>
                        <a:pt x="48" y="4"/>
                      </a:lnTo>
                      <a:lnTo>
                        <a:pt x="51" y="5"/>
                      </a:lnTo>
                      <a:lnTo>
                        <a:pt x="52" y="6"/>
                      </a:lnTo>
                      <a:lnTo>
                        <a:pt x="55" y="9"/>
                      </a:lnTo>
                      <a:lnTo>
                        <a:pt x="56" y="11"/>
                      </a:lnTo>
                      <a:lnTo>
                        <a:pt x="57" y="13"/>
                      </a:lnTo>
                      <a:lnTo>
                        <a:pt x="60" y="13"/>
                      </a:lnTo>
                      <a:lnTo>
                        <a:pt x="62" y="13"/>
                      </a:lnTo>
                      <a:lnTo>
                        <a:pt x="65" y="13"/>
                      </a:lnTo>
                      <a:lnTo>
                        <a:pt x="68" y="13"/>
                      </a:lnTo>
                      <a:lnTo>
                        <a:pt x="69" y="14"/>
                      </a:lnTo>
                      <a:lnTo>
                        <a:pt x="71" y="15"/>
                      </a:lnTo>
                      <a:lnTo>
                        <a:pt x="73" y="18"/>
                      </a:lnTo>
                      <a:lnTo>
                        <a:pt x="74" y="18"/>
                      </a:lnTo>
                      <a:lnTo>
                        <a:pt x="75" y="18"/>
                      </a:lnTo>
                      <a:lnTo>
                        <a:pt x="77" y="18"/>
                      </a:lnTo>
                      <a:lnTo>
                        <a:pt x="78" y="18"/>
                      </a:lnTo>
                      <a:lnTo>
                        <a:pt x="79" y="19"/>
                      </a:lnTo>
                      <a:lnTo>
                        <a:pt x="81" y="19"/>
                      </a:lnTo>
                      <a:lnTo>
                        <a:pt x="82" y="19"/>
                      </a:lnTo>
                      <a:lnTo>
                        <a:pt x="83" y="20"/>
                      </a:lnTo>
                      <a:lnTo>
                        <a:pt x="85" y="22"/>
                      </a:lnTo>
                      <a:lnTo>
                        <a:pt x="86" y="23"/>
                      </a:lnTo>
                      <a:lnTo>
                        <a:pt x="86" y="24"/>
                      </a:lnTo>
                      <a:lnTo>
                        <a:pt x="87" y="26"/>
                      </a:lnTo>
                      <a:lnTo>
                        <a:pt x="87" y="27"/>
                      </a:lnTo>
                      <a:lnTo>
                        <a:pt x="86" y="28"/>
                      </a:lnTo>
                      <a:lnTo>
                        <a:pt x="85" y="28"/>
                      </a:lnTo>
                      <a:lnTo>
                        <a:pt x="85" y="30"/>
                      </a:lnTo>
                      <a:lnTo>
                        <a:pt x="83" y="31"/>
                      </a:lnTo>
                      <a:lnTo>
                        <a:pt x="83" y="32"/>
                      </a:lnTo>
                      <a:lnTo>
                        <a:pt x="83" y="34"/>
                      </a:lnTo>
                      <a:lnTo>
                        <a:pt x="83" y="35"/>
                      </a:lnTo>
                      <a:lnTo>
                        <a:pt x="83" y="36"/>
                      </a:lnTo>
                      <a:lnTo>
                        <a:pt x="85" y="39"/>
                      </a:lnTo>
                      <a:lnTo>
                        <a:pt x="87" y="40"/>
                      </a:lnTo>
                      <a:lnTo>
                        <a:pt x="90" y="43"/>
                      </a:lnTo>
                      <a:lnTo>
                        <a:pt x="94" y="44"/>
                      </a:lnTo>
                      <a:lnTo>
                        <a:pt x="96" y="44"/>
                      </a:lnTo>
                      <a:lnTo>
                        <a:pt x="100" y="45"/>
                      </a:lnTo>
                      <a:lnTo>
                        <a:pt x="103" y="47"/>
                      </a:lnTo>
                      <a:lnTo>
                        <a:pt x="107" y="48"/>
                      </a:lnTo>
                      <a:lnTo>
                        <a:pt x="109" y="49"/>
                      </a:lnTo>
                      <a:lnTo>
                        <a:pt x="111" y="49"/>
                      </a:lnTo>
                      <a:lnTo>
                        <a:pt x="113" y="50"/>
                      </a:lnTo>
                      <a:lnTo>
                        <a:pt x="116" y="50"/>
                      </a:lnTo>
                      <a:lnTo>
                        <a:pt x="117" y="50"/>
                      </a:lnTo>
                      <a:lnTo>
                        <a:pt x="118" y="52"/>
                      </a:lnTo>
                      <a:lnTo>
                        <a:pt x="120" y="53"/>
                      </a:lnTo>
                      <a:lnTo>
                        <a:pt x="121" y="54"/>
                      </a:lnTo>
                      <a:lnTo>
                        <a:pt x="118" y="66"/>
                      </a:lnTo>
                      <a:lnTo>
                        <a:pt x="117" y="67"/>
                      </a:lnTo>
                      <a:lnTo>
                        <a:pt x="114" y="69"/>
                      </a:lnTo>
                      <a:lnTo>
                        <a:pt x="113" y="69"/>
                      </a:lnTo>
                      <a:lnTo>
                        <a:pt x="112" y="69"/>
                      </a:lnTo>
                      <a:lnTo>
                        <a:pt x="111" y="69"/>
                      </a:lnTo>
                      <a:lnTo>
                        <a:pt x="108" y="69"/>
                      </a:lnTo>
                      <a:lnTo>
                        <a:pt x="107" y="69"/>
                      </a:lnTo>
                      <a:lnTo>
                        <a:pt x="99" y="79"/>
                      </a:lnTo>
                      <a:lnTo>
                        <a:pt x="94" y="79"/>
                      </a:lnTo>
                      <a:lnTo>
                        <a:pt x="92" y="79"/>
                      </a:lnTo>
                      <a:lnTo>
                        <a:pt x="92" y="78"/>
                      </a:lnTo>
                      <a:lnTo>
                        <a:pt x="91" y="78"/>
                      </a:lnTo>
                      <a:lnTo>
                        <a:pt x="98" y="96"/>
                      </a:lnTo>
                      <a:lnTo>
                        <a:pt x="95" y="99"/>
                      </a:lnTo>
                      <a:lnTo>
                        <a:pt x="95" y="100"/>
                      </a:lnTo>
                      <a:lnTo>
                        <a:pt x="94" y="100"/>
                      </a:lnTo>
                      <a:lnTo>
                        <a:pt x="92" y="100"/>
                      </a:lnTo>
                      <a:lnTo>
                        <a:pt x="91" y="100"/>
                      </a:lnTo>
                      <a:lnTo>
                        <a:pt x="90" y="100"/>
                      </a:lnTo>
                      <a:lnTo>
                        <a:pt x="88" y="100"/>
                      </a:lnTo>
                      <a:lnTo>
                        <a:pt x="87" y="99"/>
                      </a:lnTo>
                      <a:lnTo>
                        <a:pt x="70" y="109"/>
                      </a:lnTo>
                      <a:lnTo>
                        <a:pt x="65" y="109"/>
                      </a:lnTo>
                      <a:lnTo>
                        <a:pt x="64" y="108"/>
                      </a:lnTo>
                      <a:lnTo>
                        <a:pt x="62" y="108"/>
                      </a:lnTo>
                      <a:lnTo>
                        <a:pt x="61" y="106"/>
                      </a:lnTo>
                      <a:lnTo>
                        <a:pt x="60" y="105"/>
                      </a:lnTo>
                      <a:lnTo>
                        <a:pt x="58" y="104"/>
                      </a:lnTo>
                      <a:lnTo>
                        <a:pt x="58" y="103"/>
                      </a:lnTo>
                      <a:lnTo>
                        <a:pt x="57" y="96"/>
                      </a:lnTo>
                      <a:lnTo>
                        <a:pt x="56" y="96"/>
                      </a:lnTo>
                      <a:lnTo>
                        <a:pt x="55" y="95"/>
                      </a:lnTo>
                      <a:lnTo>
                        <a:pt x="53" y="95"/>
                      </a:lnTo>
                      <a:lnTo>
                        <a:pt x="52" y="95"/>
                      </a:lnTo>
                      <a:lnTo>
                        <a:pt x="51" y="93"/>
                      </a:lnTo>
                      <a:lnTo>
                        <a:pt x="49" y="93"/>
                      </a:lnTo>
                      <a:lnTo>
                        <a:pt x="48" y="93"/>
                      </a:lnTo>
                      <a:lnTo>
                        <a:pt x="47" y="93"/>
                      </a:lnTo>
                      <a:lnTo>
                        <a:pt x="45" y="93"/>
                      </a:lnTo>
                      <a:lnTo>
                        <a:pt x="45" y="92"/>
                      </a:lnTo>
                      <a:lnTo>
                        <a:pt x="45" y="91"/>
                      </a:lnTo>
                      <a:lnTo>
                        <a:pt x="45" y="90"/>
                      </a:lnTo>
                      <a:lnTo>
                        <a:pt x="44" y="90"/>
                      </a:lnTo>
                      <a:lnTo>
                        <a:pt x="43" y="90"/>
                      </a:lnTo>
                      <a:lnTo>
                        <a:pt x="42" y="88"/>
                      </a:lnTo>
                      <a:lnTo>
                        <a:pt x="39" y="88"/>
                      </a:lnTo>
                      <a:lnTo>
                        <a:pt x="38" y="87"/>
                      </a:lnTo>
                      <a:lnTo>
                        <a:pt x="36" y="86"/>
                      </a:lnTo>
                      <a:lnTo>
                        <a:pt x="35" y="83"/>
                      </a:lnTo>
                      <a:lnTo>
                        <a:pt x="34" y="82"/>
                      </a:lnTo>
                      <a:lnTo>
                        <a:pt x="34" y="80"/>
                      </a:lnTo>
                      <a:lnTo>
                        <a:pt x="34" y="79"/>
                      </a:lnTo>
                      <a:lnTo>
                        <a:pt x="30" y="78"/>
                      </a:lnTo>
                      <a:lnTo>
                        <a:pt x="27" y="77"/>
                      </a:lnTo>
                      <a:lnTo>
                        <a:pt x="23" y="77"/>
                      </a:lnTo>
                      <a:lnTo>
                        <a:pt x="19" y="78"/>
                      </a:lnTo>
                      <a:lnTo>
                        <a:pt x="15" y="78"/>
                      </a:lnTo>
                      <a:lnTo>
                        <a:pt x="12" y="79"/>
                      </a:lnTo>
                      <a:lnTo>
                        <a:pt x="8" y="79"/>
                      </a:lnTo>
                      <a:lnTo>
                        <a:pt x="4" y="79"/>
                      </a:lnTo>
                      <a:lnTo>
                        <a:pt x="2" y="79"/>
                      </a:lnTo>
                      <a:lnTo>
                        <a:pt x="2" y="78"/>
                      </a:lnTo>
                      <a:lnTo>
                        <a:pt x="1" y="78"/>
                      </a:lnTo>
                      <a:lnTo>
                        <a:pt x="1" y="77"/>
                      </a:lnTo>
                      <a:lnTo>
                        <a:pt x="1" y="75"/>
                      </a:lnTo>
                      <a:lnTo>
                        <a:pt x="0" y="75"/>
                      </a:lnTo>
                      <a:lnTo>
                        <a:pt x="1" y="74"/>
                      </a:lnTo>
                      <a:lnTo>
                        <a:pt x="1" y="73"/>
                      </a:lnTo>
                      <a:lnTo>
                        <a:pt x="1" y="71"/>
                      </a:lnTo>
                      <a:lnTo>
                        <a:pt x="2" y="70"/>
                      </a:lnTo>
                      <a:lnTo>
                        <a:pt x="2" y="69"/>
                      </a:lnTo>
                      <a:lnTo>
                        <a:pt x="4" y="69"/>
                      </a:lnTo>
                      <a:lnTo>
                        <a:pt x="5" y="67"/>
                      </a:lnTo>
                      <a:lnTo>
                        <a:pt x="6" y="67"/>
                      </a:lnTo>
                      <a:lnTo>
                        <a:pt x="18" y="61"/>
                      </a:lnTo>
                      <a:lnTo>
                        <a:pt x="19" y="61"/>
                      </a:lnTo>
                      <a:lnTo>
                        <a:pt x="19" y="60"/>
                      </a:lnTo>
                      <a:lnTo>
                        <a:pt x="21" y="60"/>
                      </a:lnTo>
                      <a:lnTo>
                        <a:pt x="21" y="58"/>
                      </a:lnTo>
                      <a:lnTo>
                        <a:pt x="21" y="57"/>
                      </a:lnTo>
                      <a:lnTo>
                        <a:pt x="14" y="43"/>
                      </a:lnTo>
                      <a:lnTo>
                        <a:pt x="15" y="43"/>
                      </a:lnTo>
                      <a:lnTo>
                        <a:pt x="15" y="41"/>
                      </a:lnTo>
                      <a:lnTo>
                        <a:pt x="15" y="40"/>
                      </a:lnTo>
                      <a:lnTo>
                        <a:pt x="17" y="40"/>
                      </a:lnTo>
                      <a:lnTo>
                        <a:pt x="17" y="39"/>
                      </a:lnTo>
                      <a:lnTo>
                        <a:pt x="18" y="39"/>
                      </a:lnTo>
                      <a:lnTo>
                        <a:pt x="23" y="40"/>
                      </a:lnTo>
                      <a:lnTo>
                        <a:pt x="25" y="40"/>
                      </a:lnTo>
                      <a:lnTo>
                        <a:pt x="25" y="39"/>
                      </a:lnTo>
                      <a:lnTo>
                        <a:pt x="26" y="39"/>
                      </a:lnTo>
                      <a:lnTo>
                        <a:pt x="26" y="37"/>
                      </a:lnTo>
                      <a:lnTo>
                        <a:pt x="26" y="36"/>
                      </a:lnTo>
                      <a:lnTo>
                        <a:pt x="30" y="35"/>
                      </a:lnTo>
                      <a:lnTo>
                        <a:pt x="31" y="35"/>
                      </a:lnTo>
                      <a:lnTo>
                        <a:pt x="31" y="34"/>
                      </a:lnTo>
                      <a:lnTo>
                        <a:pt x="31" y="32"/>
                      </a:lnTo>
                      <a:lnTo>
                        <a:pt x="31" y="31"/>
                      </a:lnTo>
                      <a:lnTo>
                        <a:pt x="15" y="24"/>
                      </a:lnTo>
                      <a:lnTo>
                        <a:pt x="15" y="23"/>
                      </a:lnTo>
                      <a:lnTo>
                        <a:pt x="14" y="23"/>
                      </a:lnTo>
                      <a:lnTo>
                        <a:pt x="14" y="22"/>
                      </a:lnTo>
                      <a:lnTo>
                        <a:pt x="14" y="20"/>
                      </a:lnTo>
                      <a:lnTo>
                        <a:pt x="13" y="19"/>
                      </a:lnTo>
                      <a:lnTo>
                        <a:pt x="15" y="13"/>
                      </a:lnTo>
                      <a:lnTo>
                        <a:pt x="22" y="11"/>
                      </a:lnTo>
                      <a:lnTo>
                        <a:pt x="36"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56" name="Freeform 304">
                  <a:extLst>
                    <a:ext uri="{FF2B5EF4-FFF2-40B4-BE49-F238E27FC236}">
                      <a16:creationId xmlns:a16="http://schemas.microsoft.com/office/drawing/2014/main" id="{ECCA9C4D-85C7-CF87-EE29-82CDAE73B6B5}"/>
                    </a:ext>
                  </a:extLst>
                </p:cNvPr>
                <p:cNvSpPr>
                  <a:spLocks/>
                </p:cNvSpPr>
                <p:nvPr/>
              </p:nvSpPr>
              <p:spPr bwMode="auto">
                <a:xfrm>
                  <a:off x="2991" y="1901"/>
                  <a:ext cx="362" cy="588"/>
                </a:xfrm>
                <a:custGeom>
                  <a:avLst/>
                  <a:gdLst>
                    <a:gd name="T0" fmla="*/ 114 w 510"/>
                    <a:gd name="T1" fmla="*/ 13 h 828"/>
                    <a:gd name="T2" fmla="*/ 124 w 510"/>
                    <a:gd name="T3" fmla="*/ 10 h 828"/>
                    <a:gd name="T4" fmla="*/ 128 w 510"/>
                    <a:gd name="T5" fmla="*/ 18 h 828"/>
                    <a:gd name="T6" fmla="*/ 103 w 510"/>
                    <a:gd name="T7" fmla="*/ 27 h 828"/>
                    <a:gd name="T8" fmla="*/ 94 w 510"/>
                    <a:gd name="T9" fmla="*/ 38 h 828"/>
                    <a:gd name="T10" fmla="*/ 93 w 510"/>
                    <a:gd name="T11" fmla="*/ 43 h 828"/>
                    <a:gd name="T12" fmla="*/ 93 w 510"/>
                    <a:gd name="T13" fmla="*/ 65 h 828"/>
                    <a:gd name="T14" fmla="*/ 106 w 510"/>
                    <a:gd name="T15" fmla="*/ 70 h 828"/>
                    <a:gd name="T16" fmla="*/ 110 w 510"/>
                    <a:gd name="T17" fmla="*/ 75 h 828"/>
                    <a:gd name="T18" fmla="*/ 133 w 510"/>
                    <a:gd name="T19" fmla="*/ 88 h 828"/>
                    <a:gd name="T20" fmla="*/ 138 w 510"/>
                    <a:gd name="T21" fmla="*/ 76 h 828"/>
                    <a:gd name="T22" fmla="*/ 146 w 510"/>
                    <a:gd name="T23" fmla="*/ 74 h 828"/>
                    <a:gd name="T24" fmla="*/ 148 w 510"/>
                    <a:gd name="T25" fmla="*/ 48 h 828"/>
                    <a:gd name="T26" fmla="*/ 177 w 510"/>
                    <a:gd name="T27" fmla="*/ 66 h 828"/>
                    <a:gd name="T28" fmla="*/ 190 w 510"/>
                    <a:gd name="T29" fmla="*/ 77 h 828"/>
                    <a:gd name="T30" fmla="*/ 197 w 510"/>
                    <a:gd name="T31" fmla="*/ 85 h 828"/>
                    <a:gd name="T32" fmla="*/ 204 w 510"/>
                    <a:gd name="T33" fmla="*/ 90 h 828"/>
                    <a:gd name="T34" fmla="*/ 209 w 510"/>
                    <a:gd name="T35" fmla="*/ 105 h 828"/>
                    <a:gd name="T36" fmla="*/ 188 w 510"/>
                    <a:gd name="T37" fmla="*/ 107 h 828"/>
                    <a:gd name="T38" fmla="*/ 168 w 510"/>
                    <a:gd name="T39" fmla="*/ 102 h 828"/>
                    <a:gd name="T40" fmla="*/ 182 w 510"/>
                    <a:gd name="T41" fmla="*/ 114 h 828"/>
                    <a:gd name="T42" fmla="*/ 191 w 510"/>
                    <a:gd name="T43" fmla="*/ 116 h 828"/>
                    <a:gd name="T44" fmla="*/ 180 w 510"/>
                    <a:gd name="T45" fmla="*/ 121 h 828"/>
                    <a:gd name="T46" fmla="*/ 161 w 510"/>
                    <a:gd name="T47" fmla="*/ 129 h 828"/>
                    <a:gd name="T48" fmla="*/ 135 w 510"/>
                    <a:gd name="T49" fmla="*/ 146 h 828"/>
                    <a:gd name="T50" fmla="*/ 123 w 510"/>
                    <a:gd name="T51" fmla="*/ 168 h 828"/>
                    <a:gd name="T52" fmla="*/ 104 w 510"/>
                    <a:gd name="T53" fmla="*/ 162 h 828"/>
                    <a:gd name="T54" fmla="*/ 72 w 510"/>
                    <a:gd name="T55" fmla="*/ 172 h 828"/>
                    <a:gd name="T56" fmla="*/ 93 w 510"/>
                    <a:gd name="T57" fmla="*/ 198 h 828"/>
                    <a:gd name="T58" fmla="*/ 99 w 510"/>
                    <a:gd name="T59" fmla="*/ 206 h 828"/>
                    <a:gd name="T60" fmla="*/ 138 w 510"/>
                    <a:gd name="T61" fmla="*/ 232 h 828"/>
                    <a:gd name="T62" fmla="*/ 160 w 510"/>
                    <a:gd name="T63" fmla="*/ 234 h 828"/>
                    <a:gd name="T64" fmla="*/ 204 w 510"/>
                    <a:gd name="T65" fmla="*/ 255 h 828"/>
                    <a:gd name="T66" fmla="*/ 204 w 510"/>
                    <a:gd name="T67" fmla="*/ 268 h 828"/>
                    <a:gd name="T68" fmla="*/ 218 w 510"/>
                    <a:gd name="T69" fmla="*/ 274 h 828"/>
                    <a:gd name="T70" fmla="*/ 223 w 510"/>
                    <a:gd name="T71" fmla="*/ 276 h 828"/>
                    <a:gd name="T72" fmla="*/ 236 w 510"/>
                    <a:gd name="T73" fmla="*/ 282 h 828"/>
                    <a:gd name="T74" fmla="*/ 256 w 510"/>
                    <a:gd name="T75" fmla="*/ 290 h 828"/>
                    <a:gd name="T76" fmla="*/ 246 w 510"/>
                    <a:gd name="T77" fmla="*/ 309 h 828"/>
                    <a:gd name="T78" fmla="*/ 236 w 510"/>
                    <a:gd name="T79" fmla="*/ 330 h 828"/>
                    <a:gd name="T80" fmla="*/ 234 w 510"/>
                    <a:gd name="T81" fmla="*/ 337 h 828"/>
                    <a:gd name="T82" fmla="*/ 202 w 510"/>
                    <a:gd name="T83" fmla="*/ 360 h 828"/>
                    <a:gd name="T84" fmla="*/ 185 w 510"/>
                    <a:gd name="T85" fmla="*/ 372 h 828"/>
                    <a:gd name="T86" fmla="*/ 163 w 510"/>
                    <a:gd name="T87" fmla="*/ 392 h 828"/>
                    <a:gd name="T88" fmla="*/ 145 w 510"/>
                    <a:gd name="T89" fmla="*/ 418 h 828"/>
                    <a:gd name="T90" fmla="*/ 131 w 510"/>
                    <a:gd name="T91" fmla="*/ 385 h 828"/>
                    <a:gd name="T92" fmla="*/ 141 w 510"/>
                    <a:gd name="T93" fmla="*/ 352 h 828"/>
                    <a:gd name="T94" fmla="*/ 145 w 510"/>
                    <a:gd name="T95" fmla="*/ 323 h 828"/>
                    <a:gd name="T96" fmla="*/ 124 w 510"/>
                    <a:gd name="T97" fmla="*/ 298 h 828"/>
                    <a:gd name="T98" fmla="*/ 121 w 510"/>
                    <a:gd name="T99" fmla="*/ 281 h 828"/>
                    <a:gd name="T100" fmla="*/ 117 w 510"/>
                    <a:gd name="T101" fmla="*/ 271 h 828"/>
                    <a:gd name="T102" fmla="*/ 126 w 510"/>
                    <a:gd name="T103" fmla="*/ 246 h 828"/>
                    <a:gd name="T104" fmla="*/ 117 w 510"/>
                    <a:gd name="T105" fmla="*/ 234 h 828"/>
                    <a:gd name="T106" fmla="*/ 95 w 510"/>
                    <a:gd name="T107" fmla="*/ 218 h 828"/>
                    <a:gd name="T108" fmla="*/ 62 w 510"/>
                    <a:gd name="T109" fmla="*/ 202 h 828"/>
                    <a:gd name="T110" fmla="*/ 46 w 510"/>
                    <a:gd name="T111" fmla="*/ 179 h 828"/>
                    <a:gd name="T112" fmla="*/ 23 w 510"/>
                    <a:gd name="T113" fmla="*/ 160 h 828"/>
                    <a:gd name="T114" fmla="*/ 21 w 510"/>
                    <a:gd name="T115" fmla="*/ 163 h 828"/>
                    <a:gd name="T116" fmla="*/ 4 w 510"/>
                    <a:gd name="T117" fmla="*/ 112 h 828"/>
                    <a:gd name="T118" fmla="*/ 64 w 510"/>
                    <a:gd name="T119" fmla="*/ 16 h 828"/>
                    <a:gd name="T120" fmla="*/ 98 w 510"/>
                    <a:gd name="T121" fmla="*/ 0 h 8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10"/>
                    <a:gd name="T184" fmla="*/ 0 h 828"/>
                    <a:gd name="T185" fmla="*/ 510 w 510"/>
                    <a:gd name="T186" fmla="*/ 828 h 8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10" h="828">
                      <a:moveTo>
                        <a:pt x="196" y="0"/>
                      </a:moveTo>
                      <a:lnTo>
                        <a:pt x="200" y="4"/>
                      </a:lnTo>
                      <a:lnTo>
                        <a:pt x="201" y="13"/>
                      </a:lnTo>
                      <a:lnTo>
                        <a:pt x="205" y="16"/>
                      </a:lnTo>
                      <a:lnTo>
                        <a:pt x="206" y="19"/>
                      </a:lnTo>
                      <a:lnTo>
                        <a:pt x="208" y="20"/>
                      </a:lnTo>
                      <a:lnTo>
                        <a:pt x="209" y="21"/>
                      </a:lnTo>
                      <a:lnTo>
                        <a:pt x="210" y="24"/>
                      </a:lnTo>
                      <a:lnTo>
                        <a:pt x="213" y="24"/>
                      </a:lnTo>
                      <a:lnTo>
                        <a:pt x="215" y="25"/>
                      </a:lnTo>
                      <a:lnTo>
                        <a:pt x="218" y="27"/>
                      </a:lnTo>
                      <a:lnTo>
                        <a:pt x="221" y="27"/>
                      </a:lnTo>
                      <a:lnTo>
                        <a:pt x="222" y="28"/>
                      </a:lnTo>
                      <a:lnTo>
                        <a:pt x="223" y="28"/>
                      </a:lnTo>
                      <a:lnTo>
                        <a:pt x="224" y="28"/>
                      </a:lnTo>
                      <a:lnTo>
                        <a:pt x="226" y="28"/>
                      </a:lnTo>
                      <a:lnTo>
                        <a:pt x="226" y="27"/>
                      </a:lnTo>
                      <a:lnTo>
                        <a:pt x="230" y="19"/>
                      </a:lnTo>
                      <a:lnTo>
                        <a:pt x="230" y="17"/>
                      </a:lnTo>
                      <a:lnTo>
                        <a:pt x="231" y="17"/>
                      </a:lnTo>
                      <a:lnTo>
                        <a:pt x="232" y="17"/>
                      </a:lnTo>
                      <a:lnTo>
                        <a:pt x="232" y="19"/>
                      </a:lnTo>
                      <a:lnTo>
                        <a:pt x="234" y="19"/>
                      </a:lnTo>
                      <a:lnTo>
                        <a:pt x="235" y="20"/>
                      </a:lnTo>
                      <a:lnTo>
                        <a:pt x="236" y="20"/>
                      </a:lnTo>
                      <a:lnTo>
                        <a:pt x="237" y="20"/>
                      </a:lnTo>
                      <a:lnTo>
                        <a:pt x="239" y="20"/>
                      </a:lnTo>
                      <a:lnTo>
                        <a:pt x="240" y="20"/>
                      </a:lnTo>
                      <a:lnTo>
                        <a:pt x="241" y="20"/>
                      </a:lnTo>
                      <a:lnTo>
                        <a:pt x="243" y="19"/>
                      </a:lnTo>
                      <a:lnTo>
                        <a:pt x="244" y="19"/>
                      </a:lnTo>
                      <a:lnTo>
                        <a:pt x="245" y="20"/>
                      </a:lnTo>
                      <a:lnTo>
                        <a:pt x="247" y="21"/>
                      </a:lnTo>
                      <a:lnTo>
                        <a:pt x="247" y="23"/>
                      </a:lnTo>
                      <a:lnTo>
                        <a:pt x="247" y="24"/>
                      </a:lnTo>
                      <a:lnTo>
                        <a:pt x="248" y="24"/>
                      </a:lnTo>
                      <a:lnTo>
                        <a:pt x="249" y="24"/>
                      </a:lnTo>
                      <a:lnTo>
                        <a:pt x="251" y="25"/>
                      </a:lnTo>
                      <a:lnTo>
                        <a:pt x="252" y="25"/>
                      </a:lnTo>
                      <a:lnTo>
                        <a:pt x="253" y="24"/>
                      </a:lnTo>
                      <a:lnTo>
                        <a:pt x="256" y="24"/>
                      </a:lnTo>
                      <a:lnTo>
                        <a:pt x="257" y="24"/>
                      </a:lnTo>
                      <a:lnTo>
                        <a:pt x="258" y="23"/>
                      </a:lnTo>
                      <a:lnTo>
                        <a:pt x="260" y="23"/>
                      </a:lnTo>
                      <a:lnTo>
                        <a:pt x="264" y="24"/>
                      </a:lnTo>
                      <a:lnTo>
                        <a:pt x="266" y="29"/>
                      </a:lnTo>
                      <a:lnTo>
                        <a:pt x="264" y="29"/>
                      </a:lnTo>
                      <a:lnTo>
                        <a:pt x="261" y="30"/>
                      </a:lnTo>
                      <a:lnTo>
                        <a:pt x="258" y="32"/>
                      </a:lnTo>
                      <a:lnTo>
                        <a:pt x="256" y="33"/>
                      </a:lnTo>
                      <a:lnTo>
                        <a:pt x="253" y="36"/>
                      </a:lnTo>
                      <a:lnTo>
                        <a:pt x="251" y="37"/>
                      </a:lnTo>
                      <a:lnTo>
                        <a:pt x="249" y="38"/>
                      </a:lnTo>
                      <a:lnTo>
                        <a:pt x="247" y="40"/>
                      </a:lnTo>
                      <a:lnTo>
                        <a:pt x="245" y="40"/>
                      </a:lnTo>
                      <a:lnTo>
                        <a:pt x="244" y="40"/>
                      </a:lnTo>
                      <a:lnTo>
                        <a:pt x="243" y="40"/>
                      </a:lnTo>
                      <a:lnTo>
                        <a:pt x="241" y="40"/>
                      </a:lnTo>
                      <a:lnTo>
                        <a:pt x="240" y="40"/>
                      </a:lnTo>
                      <a:lnTo>
                        <a:pt x="239" y="40"/>
                      </a:lnTo>
                      <a:lnTo>
                        <a:pt x="237" y="40"/>
                      </a:lnTo>
                      <a:lnTo>
                        <a:pt x="235" y="41"/>
                      </a:lnTo>
                      <a:lnTo>
                        <a:pt x="234" y="42"/>
                      </a:lnTo>
                      <a:lnTo>
                        <a:pt x="231" y="45"/>
                      </a:lnTo>
                      <a:lnTo>
                        <a:pt x="228" y="46"/>
                      </a:lnTo>
                      <a:lnTo>
                        <a:pt x="224" y="47"/>
                      </a:lnTo>
                      <a:lnTo>
                        <a:pt x="222" y="47"/>
                      </a:lnTo>
                      <a:lnTo>
                        <a:pt x="218" y="49"/>
                      </a:lnTo>
                      <a:lnTo>
                        <a:pt x="215" y="49"/>
                      </a:lnTo>
                      <a:lnTo>
                        <a:pt x="211" y="47"/>
                      </a:lnTo>
                      <a:lnTo>
                        <a:pt x="204" y="53"/>
                      </a:lnTo>
                      <a:lnTo>
                        <a:pt x="213" y="64"/>
                      </a:lnTo>
                      <a:lnTo>
                        <a:pt x="210" y="66"/>
                      </a:lnTo>
                      <a:lnTo>
                        <a:pt x="209" y="68"/>
                      </a:lnTo>
                      <a:lnTo>
                        <a:pt x="206" y="70"/>
                      </a:lnTo>
                      <a:lnTo>
                        <a:pt x="204" y="70"/>
                      </a:lnTo>
                      <a:lnTo>
                        <a:pt x="201" y="71"/>
                      </a:lnTo>
                      <a:lnTo>
                        <a:pt x="198" y="71"/>
                      </a:lnTo>
                      <a:lnTo>
                        <a:pt x="196" y="71"/>
                      </a:lnTo>
                      <a:lnTo>
                        <a:pt x="193" y="71"/>
                      </a:lnTo>
                      <a:lnTo>
                        <a:pt x="192" y="71"/>
                      </a:lnTo>
                      <a:lnTo>
                        <a:pt x="191" y="71"/>
                      </a:lnTo>
                      <a:lnTo>
                        <a:pt x="189" y="72"/>
                      </a:lnTo>
                      <a:lnTo>
                        <a:pt x="189" y="73"/>
                      </a:lnTo>
                      <a:lnTo>
                        <a:pt x="188" y="75"/>
                      </a:lnTo>
                      <a:lnTo>
                        <a:pt x="188" y="76"/>
                      </a:lnTo>
                      <a:lnTo>
                        <a:pt x="188" y="77"/>
                      </a:lnTo>
                      <a:lnTo>
                        <a:pt x="188" y="79"/>
                      </a:lnTo>
                      <a:lnTo>
                        <a:pt x="188" y="80"/>
                      </a:lnTo>
                      <a:lnTo>
                        <a:pt x="187" y="81"/>
                      </a:lnTo>
                      <a:lnTo>
                        <a:pt x="187" y="83"/>
                      </a:lnTo>
                      <a:lnTo>
                        <a:pt x="187" y="84"/>
                      </a:lnTo>
                      <a:lnTo>
                        <a:pt x="187" y="85"/>
                      </a:lnTo>
                      <a:lnTo>
                        <a:pt x="185" y="85"/>
                      </a:lnTo>
                      <a:lnTo>
                        <a:pt x="184" y="85"/>
                      </a:lnTo>
                      <a:lnTo>
                        <a:pt x="184" y="86"/>
                      </a:lnTo>
                      <a:lnTo>
                        <a:pt x="183" y="86"/>
                      </a:lnTo>
                      <a:lnTo>
                        <a:pt x="183" y="88"/>
                      </a:lnTo>
                      <a:lnTo>
                        <a:pt x="183" y="89"/>
                      </a:lnTo>
                      <a:lnTo>
                        <a:pt x="184" y="89"/>
                      </a:lnTo>
                      <a:lnTo>
                        <a:pt x="184" y="90"/>
                      </a:lnTo>
                      <a:lnTo>
                        <a:pt x="185" y="92"/>
                      </a:lnTo>
                      <a:lnTo>
                        <a:pt x="179" y="106"/>
                      </a:lnTo>
                      <a:lnTo>
                        <a:pt x="185" y="118"/>
                      </a:lnTo>
                      <a:lnTo>
                        <a:pt x="185" y="128"/>
                      </a:lnTo>
                      <a:lnTo>
                        <a:pt x="187" y="128"/>
                      </a:lnTo>
                      <a:lnTo>
                        <a:pt x="188" y="129"/>
                      </a:lnTo>
                      <a:lnTo>
                        <a:pt x="189" y="129"/>
                      </a:lnTo>
                      <a:lnTo>
                        <a:pt x="191" y="129"/>
                      </a:lnTo>
                      <a:lnTo>
                        <a:pt x="192" y="129"/>
                      </a:lnTo>
                      <a:lnTo>
                        <a:pt x="193" y="129"/>
                      </a:lnTo>
                      <a:lnTo>
                        <a:pt x="195" y="129"/>
                      </a:lnTo>
                      <a:lnTo>
                        <a:pt x="197" y="129"/>
                      </a:lnTo>
                      <a:lnTo>
                        <a:pt x="200" y="131"/>
                      </a:lnTo>
                      <a:lnTo>
                        <a:pt x="201" y="131"/>
                      </a:lnTo>
                      <a:lnTo>
                        <a:pt x="204" y="131"/>
                      </a:lnTo>
                      <a:lnTo>
                        <a:pt x="206" y="132"/>
                      </a:lnTo>
                      <a:lnTo>
                        <a:pt x="208" y="133"/>
                      </a:lnTo>
                      <a:lnTo>
                        <a:pt x="209" y="135"/>
                      </a:lnTo>
                      <a:lnTo>
                        <a:pt x="209" y="136"/>
                      </a:lnTo>
                      <a:lnTo>
                        <a:pt x="210" y="137"/>
                      </a:lnTo>
                      <a:lnTo>
                        <a:pt x="210" y="139"/>
                      </a:lnTo>
                      <a:lnTo>
                        <a:pt x="211" y="140"/>
                      </a:lnTo>
                      <a:lnTo>
                        <a:pt x="211" y="141"/>
                      </a:lnTo>
                      <a:lnTo>
                        <a:pt x="213" y="141"/>
                      </a:lnTo>
                      <a:lnTo>
                        <a:pt x="214" y="142"/>
                      </a:lnTo>
                      <a:lnTo>
                        <a:pt x="214" y="144"/>
                      </a:lnTo>
                      <a:lnTo>
                        <a:pt x="214" y="145"/>
                      </a:lnTo>
                      <a:lnTo>
                        <a:pt x="214" y="146"/>
                      </a:lnTo>
                      <a:lnTo>
                        <a:pt x="215" y="148"/>
                      </a:lnTo>
                      <a:lnTo>
                        <a:pt x="217" y="148"/>
                      </a:lnTo>
                      <a:lnTo>
                        <a:pt x="217" y="149"/>
                      </a:lnTo>
                      <a:lnTo>
                        <a:pt x="218" y="149"/>
                      </a:lnTo>
                      <a:lnTo>
                        <a:pt x="219" y="149"/>
                      </a:lnTo>
                      <a:lnTo>
                        <a:pt x="221" y="149"/>
                      </a:lnTo>
                      <a:lnTo>
                        <a:pt x="222" y="148"/>
                      </a:lnTo>
                      <a:lnTo>
                        <a:pt x="223" y="146"/>
                      </a:lnTo>
                      <a:lnTo>
                        <a:pt x="224" y="146"/>
                      </a:lnTo>
                      <a:lnTo>
                        <a:pt x="226" y="145"/>
                      </a:lnTo>
                      <a:lnTo>
                        <a:pt x="227" y="144"/>
                      </a:lnTo>
                      <a:lnTo>
                        <a:pt x="228" y="144"/>
                      </a:lnTo>
                      <a:lnTo>
                        <a:pt x="236" y="148"/>
                      </a:lnTo>
                      <a:lnTo>
                        <a:pt x="240" y="154"/>
                      </a:lnTo>
                      <a:lnTo>
                        <a:pt x="247" y="158"/>
                      </a:lnTo>
                      <a:lnTo>
                        <a:pt x="251" y="175"/>
                      </a:lnTo>
                      <a:lnTo>
                        <a:pt x="252" y="175"/>
                      </a:lnTo>
                      <a:lnTo>
                        <a:pt x="254" y="175"/>
                      </a:lnTo>
                      <a:lnTo>
                        <a:pt x="256" y="176"/>
                      </a:lnTo>
                      <a:lnTo>
                        <a:pt x="258" y="176"/>
                      </a:lnTo>
                      <a:lnTo>
                        <a:pt x="260" y="175"/>
                      </a:lnTo>
                      <a:lnTo>
                        <a:pt x="261" y="175"/>
                      </a:lnTo>
                      <a:lnTo>
                        <a:pt x="264" y="175"/>
                      </a:lnTo>
                      <a:lnTo>
                        <a:pt x="265" y="175"/>
                      </a:lnTo>
                      <a:lnTo>
                        <a:pt x="266" y="172"/>
                      </a:lnTo>
                      <a:lnTo>
                        <a:pt x="267" y="171"/>
                      </a:lnTo>
                      <a:lnTo>
                        <a:pt x="269" y="169"/>
                      </a:lnTo>
                      <a:lnTo>
                        <a:pt x="271" y="167"/>
                      </a:lnTo>
                      <a:lnTo>
                        <a:pt x="273" y="166"/>
                      </a:lnTo>
                      <a:lnTo>
                        <a:pt x="274" y="165"/>
                      </a:lnTo>
                      <a:lnTo>
                        <a:pt x="275" y="163"/>
                      </a:lnTo>
                      <a:lnTo>
                        <a:pt x="275" y="162"/>
                      </a:lnTo>
                      <a:lnTo>
                        <a:pt x="275" y="161"/>
                      </a:lnTo>
                      <a:lnTo>
                        <a:pt x="275" y="159"/>
                      </a:lnTo>
                      <a:lnTo>
                        <a:pt x="275" y="158"/>
                      </a:lnTo>
                      <a:lnTo>
                        <a:pt x="274" y="157"/>
                      </a:lnTo>
                      <a:lnTo>
                        <a:pt x="274" y="156"/>
                      </a:lnTo>
                      <a:lnTo>
                        <a:pt x="273" y="154"/>
                      </a:lnTo>
                      <a:lnTo>
                        <a:pt x="273" y="153"/>
                      </a:lnTo>
                      <a:lnTo>
                        <a:pt x="273" y="152"/>
                      </a:lnTo>
                      <a:lnTo>
                        <a:pt x="273" y="150"/>
                      </a:lnTo>
                      <a:lnTo>
                        <a:pt x="274" y="150"/>
                      </a:lnTo>
                      <a:lnTo>
                        <a:pt x="275" y="150"/>
                      </a:lnTo>
                      <a:lnTo>
                        <a:pt x="277" y="149"/>
                      </a:lnTo>
                      <a:lnTo>
                        <a:pt x="278" y="149"/>
                      </a:lnTo>
                      <a:lnTo>
                        <a:pt x="279" y="150"/>
                      </a:lnTo>
                      <a:lnTo>
                        <a:pt x="280" y="150"/>
                      </a:lnTo>
                      <a:lnTo>
                        <a:pt x="282" y="150"/>
                      </a:lnTo>
                      <a:lnTo>
                        <a:pt x="282" y="152"/>
                      </a:lnTo>
                      <a:lnTo>
                        <a:pt x="283" y="152"/>
                      </a:lnTo>
                      <a:lnTo>
                        <a:pt x="284" y="152"/>
                      </a:lnTo>
                      <a:lnTo>
                        <a:pt x="286" y="152"/>
                      </a:lnTo>
                      <a:lnTo>
                        <a:pt x="287" y="152"/>
                      </a:lnTo>
                      <a:lnTo>
                        <a:pt x="287" y="150"/>
                      </a:lnTo>
                      <a:lnTo>
                        <a:pt x="288" y="150"/>
                      </a:lnTo>
                      <a:lnTo>
                        <a:pt x="288" y="149"/>
                      </a:lnTo>
                      <a:lnTo>
                        <a:pt x="290" y="149"/>
                      </a:lnTo>
                      <a:lnTo>
                        <a:pt x="290" y="148"/>
                      </a:lnTo>
                      <a:lnTo>
                        <a:pt x="290" y="146"/>
                      </a:lnTo>
                      <a:lnTo>
                        <a:pt x="279" y="115"/>
                      </a:lnTo>
                      <a:lnTo>
                        <a:pt x="286" y="106"/>
                      </a:lnTo>
                      <a:lnTo>
                        <a:pt x="284" y="102"/>
                      </a:lnTo>
                      <a:lnTo>
                        <a:pt x="279" y="98"/>
                      </a:lnTo>
                      <a:lnTo>
                        <a:pt x="280" y="98"/>
                      </a:lnTo>
                      <a:lnTo>
                        <a:pt x="282" y="97"/>
                      </a:lnTo>
                      <a:lnTo>
                        <a:pt x="283" y="97"/>
                      </a:lnTo>
                      <a:lnTo>
                        <a:pt x="284" y="97"/>
                      </a:lnTo>
                      <a:lnTo>
                        <a:pt x="286" y="97"/>
                      </a:lnTo>
                      <a:lnTo>
                        <a:pt x="287" y="97"/>
                      </a:lnTo>
                      <a:lnTo>
                        <a:pt x="288" y="97"/>
                      </a:lnTo>
                      <a:lnTo>
                        <a:pt x="290" y="97"/>
                      </a:lnTo>
                      <a:lnTo>
                        <a:pt x="291" y="96"/>
                      </a:lnTo>
                      <a:lnTo>
                        <a:pt x="292" y="96"/>
                      </a:lnTo>
                      <a:lnTo>
                        <a:pt x="293" y="96"/>
                      </a:lnTo>
                      <a:lnTo>
                        <a:pt x="293" y="94"/>
                      </a:lnTo>
                      <a:lnTo>
                        <a:pt x="300" y="98"/>
                      </a:lnTo>
                      <a:lnTo>
                        <a:pt x="304" y="98"/>
                      </a:lnTo>
                      <a:lnTo>
                        <a:pt x="308" y="99"/>
                      </a:lnTo>
                      <a:lnTo>
                        <a:pt x="312" y="101"/>
                      </a:lnTo>
                      <a:lnTo>
                        <a:pt x="316" y="103"/>
                      </a:lnTo>
                      <a:lnTo>
                        <a:pt x="318" y="106"/>
                      </a:lnTo>
                      <a:lnTo>
                        <a:pt x="322" y="109"/>
                      </a:lnTo>
                      <a:lnTo>
                        <a:pt x="325" y="110"/>
                      </a:lnTo>
                      <a:lnTo>
                        <a:pt x="329" y="113"/>
                      </a:lnTo>
                      <a:lnTo>
                        <a:pt x="333" y="123"/>
                      </a:lnTo>
                      <a:lnTo>
                        <a:pt x="334" y="126"/>
                      </a:lnTo>
                      <a:lnTo>
                        <a:pt x="335" y="127"/>
                      </a:lnTo>
                      <a:lnTo>
                        <a:pt x="336" y="128"/>
                      </a:lnTo>
                      <a:lnTo>
                        <a:pt x="339" y="128"/>
                      </a:lnTo>
                      <a:lnTo>
                        <a:pt x="342" y="129"/>
                      </a:lnTo>
                      <a:lnTo>
                        <a:pt x="343" y="131"/>
                      </a:lnTo>
                      <a:lnTo>
                        <a:pt x="346" y="131"/>
                      </a:lnTo>
                      <a:lnTo>
                        <a:pt x="347" y="132"/>
                      </a:lnTo>
                      <a:lnTo>
                        <a:pt x="349" y="132"/>
                      </a:lnTo>
                      <a:lnTo>
                        <a:pt x="352" y="131"/>
                      </a:lnTo>
                      <a:lnTo>
                        <a:pt x="355" y="129"/>
                      </a:lnTo>
                      <a:lnTo>
                        <a:pt x="356" y="128"/>
                      </a:lnTo>
                      <a:lnTo>
                        <a:pt x="359" y="127"/>
                      </a:lnTo>
                      <a:lnTo>
                        <a:pt x="361" y="126"/>
                      </a:lnTo>
                      <a:lnTo>
                        <a:pt x="363" y="124"/>
                      </a:lnTo>
                      <a:lnTo>
                        <a:pt x="365" y="123"/>
                      </a:lnTo>
                      <a:lnTo>
                        <a:pt x="366" y="124"/>
                      </a:lnTo>
                      <a:lnTo>
                        <a:pt x="368" y="124"/>
                      </a:lnTo>
                      <a:lnTo>
                        <a:pt x="373" y="146"/>
                      </a:lnTo>
                      <a:lnTo>
                        <a:pt x="379" y="153"/>
                      </a:lnTo>
                      <a:lnTo>
                        <a:pt x="379" y="154"/>
                      </a:lnTo>
                      <a:lnTo>
                        <a:pt x="378" y="154"/>
                      </a:lnTo>
                      <a:lnTo>
                        <a:pt x="378" y="156"/>
                      </a:lnTo>
                      <a:lnTo>
                        <a:pt x="378" y="157"/>
                      </a:lnTo>
                      <a:lnTo>
                        <a:pt x="395" y="162"/>
                      </a:lnTo>
                      <a:lnTo>
                        <a:pt x="394" y="163"/>
                      </a:lnTo>
                      <a:lnTo>
                        <a:pt x="394" y="165"/>
                      </a:lnTo>
                      <a:lnTo>
                        <a:pt x="394" y="166"/>
                      </a:lnTo>
                      <a:lnTo>
                        <a:pt x="392" y="166"/>
                      </a:lnTo>
                      <a:lnTo>
                        <a:pt x="392" y="167"/>
                      </a:lnTo>
                      <a:lnTo>
                        <a:pt x="392" y="169"/>
                      </a:lnTo>
                      <a:lnTo>
                        <a:pt x="392" y="170"/>
                      </a:lnTo>
                      <a:lnTo>
                        <a:pt x="396" y="175"/>
                      </a:lnTo>
                      <a:lnTo>
                        <a:pt x="396" y="176"/>
                      </a:lnTo>
                      <a:lnTo>
                        <a:pt x="396" y="178"/>
                      </a:lnTo>
                      <a:lnTo>
                        <a:pt x="398" y="178"/>
                      </a:lnTo>
                      <a:lnTo>
                        <a:pt x="398" y="179"/>
                      </a:lnTo>
                      <a:lnTo>
                        <a:pt x="399" y="179"/>
                      </a:lnTo>
                      <a:lnTo>
                        <a:pt x="399" y="180"/>
                      </a:lnTo>
                      <a:lnTo>
                        <a:pt x="400" y="182"/>
                      </a:lnTo>
                      <a:lnTo>
                        <a:pt x="402" y="182"/>
                      </a:lnTo>
                      <a:lnTo>
                        <a:pt x="402" y="180"/>
                      </a:lnTo>
                      <a:lnTo>
                        <a:pt x="403" y="180"/>
                      </a:lnTo>
                      <a:lnTo>
                        <a:pt x="404" y="180"/>
                      </a:lnTo>
                      <a:lnTo>
                        <a:pt x="404" y="179"/>
                      </a:lnTo>
                      <a:lnTo>
                        <a:pt x="405" y="179"/>
                      </a:lnTo>
                      <a:lnTo>
                        <a:pt x="407" y="179"/>
                      </a:lnTo>
                      <a:lnTo>
                        <a:pt x="408" y="178"/>
                      </a:lnTo>
                      <a:lnTo>
                        <a:pt x="409" y="178"/>
                      </a:lnTo>
                      <a:lnTo>
                        <a:pt x="411" y="178"/>
                      </a:lnTo>
                      <a:lnTo>
                        <a:pt x="412" y="178"/>
                      </a:lnTo>
                      <a:lnTo>
                        <a:pt x="411" y="182"/>
                      </a:lnTo>
                      <a:lnTo>
                        <a:pt x="411" y="184"/>
                      </a:lnTo>
                      <a:lnTo>
                        <a:pt x="409" y="188"/>
                      </a:lnTo>
                      <a:lnTo>
                        <a:pt x="408" y="191"/>
                      </a:lnTo>
                      <a:lnTo>
                        <a:pt x="407" y="195"/>
                      </a:lnTo>
                      <a:lnTo>
                        <a:pt x="407" y="197"/>
                      </a:lnTo>
                      <a:lnTo>
                        <a:pt x="408" y="201"/>
                      </a:lnTo>
                      <a:lnTo>
                        <a:pt x="409" y="204"/>
                      </a:lnTo>
                      <a:lnTo>
                        <a:pt x="415" y="206"/>
                      </a:lnTo>
                      <a:lnTo>
                        <a:pt x="415" y="208"/>
                      </a:lnTo>
                      <a:lnTo>
                        <a:pt x="416" y="208"/>
                      </a:lnTo>
                      <a:lnTo>
                        <a:pt x="416" y="209"/>
                      </a:lnTo>
                      <a:lnTo>
                        <a:pt x="415" y="209"/>
                      </a:lnTo>
                      <a:lnTo>
                        <a:pt x="389" y="212"/>
                      </a:lnTo>
                      <a:lnTo>
                        <a:pt x="389" y="210"/>
                      </a:lnTo>
                      <a:lnTo>
                        <a:pt x="386" y="209"/>
                      </a:lnTo>
                      <a:lnTo>
                        <a:pt x="385" y="209"/>
                      </a:lnTo>
                      <a:lnTo>
                        <a:pt x="383" y="209"/>
                      </a:lnTo>
                      <a:lnTo>
                        <a:pt x="381" y="209"/>
                      </a:lnTo>
                      <a:lnTo>
                        <a:pt x="379" y="209"/>
                      </a:lnTo>
                      <a:lnTo>
                        <a:pt x="377" y="209"/>
                      </a:lnTo>
                      <a:lnTo>
                        <a:pt x="376" y="210"/>
                      </a:lnTo>
                      <a:lnTo>
                        <a:pt x="374" y="210"/>
                      </a:lnTo>
                      <a:lnTo>
                        <a:pt x="374" y="212"/>
                      </a:lnTo>
                      <a:lnTo>
                        <a:pt x="373" y="212"/>
                      </a:lnTo>
                      <a:lnTo>
                        <a:pt x="369" y="209"/>
                      </a:lnTo>
                      <a:lnTo>
                        <a:pt x="379" y="193"/>
                      </a:lnTo>
                      <a:lnTo>
                        <a:pt x="378" y="192"/>
                      </a:lnTo>
                      <a:lnTo>
                        <a:pt x="378" y="191"/>
                      </a:lnTo>
                      <a:lnTo>
                        <a:pt x="377" y="191"/>
                      </a:lnTo>
                      <a:lnTo>
                        <a:pt x="377" y="189"/>
                      </a:lnTo>
                      <a:lnTo>
                        <a:pt x="376" y="189"/>
                      </a:lnTo>
                      <a:lnTo>
                        <a:pt x="374" y="189"/>
                      </a:lnTo>
                      <a:lnTo>
                        <a:pt x="359" y="197"/>
                      </a:lnTo>
                      <a:lnTo>
                        <a:pt x="356" y="197"/>
                      </a:lnTo>
                      <a:lnTo>
                        <a:pt x="353" y="197"/>
                      </a:lnTo>
                      <a:lnTo>
                        <a:pt x="349" y="197"/>
                      </a:lnTo>
                      <a:lnTo>
                        <a:pt x="347" y="197"/>
                      </a:lnTo>
                      <a:lnTo>
                        <a:pt x="344" y="199"/>
                      </a:lnTo>
                      <a:lnTo>
                        <a:pt x="342" y="200"/>
                      </a:lnTo>
                      <a:lnTo>
                        <a:pt x="338" y="201"/>
                      </a:lnTo>
                      <a:lnTo>
                        <a:pt x="335" y="201"/>
                      </a:lnTo>
                      <a:lnTo>
                        <a:pt x="334" y="202"/>
                      </a:lnTo>
                      <a:lnTo>
                        <a:pt x="334" y="204"/>
                      </a:lnTo>
                      <a:lnTo>
                        <a:pt x="334" y="205"/>
                      </a:lnTo>
                      <a:lnTo>
                        <a:pt x="334" y="206"/>
                      </a:lnTo>
                      <a:lnTo>
                        <a:pt x="335" y="208"/>
                      </a:lnTo>
                      <a:lnTo>
                        <a:pt x="335" y="209"/>
                      </a:lnTo>
                      <a:lnTo>
                        <a:pt x="336" y="210"/>
                      </a:lnTo>
                      <a:lnTo>
                        <a:pt x="338" y="212"/>
                      </a:lnTo>
                      <a:lnTo>
                        <a:pt x="340" y="213"/>
                      </a:lnTo>
                      <a:lnTo>
                        <a:pt x="342" y="215"/>
                      </a:lnTo>
                      <a:lnTo>
                        <a:pt x="344" y="215"/>
                      </a:lnTo>
                      <a:lnTo>
                        <a:pt x="347" y="217"/>
                      </a:lnTo>
                      <a:lnTo>
                        <a:pt x="349" y="218"/>
                      </a:lnTo>
                      <a:lnTo>
                        <a:pt x="352" y="218"/>
                      </a:lnTo>
                      <a:lnTo>
                        <a:pt x="355" y="218"/>
                      </a:lnTo>
                      <a:lnTo>
                        <a:pt x="356" y="219"/>
                      </a:lnTo>
                      <a:lnTo>
                        <a:pt x="357" y="221"/>
                      </a:lnTo>
                      <a:lnTo>
                        <a:pt x="359" y="223"/>
                      </a:lnTo>
                      <a:lnTo>
                        <a:pt x="359" y="225"/>
                      </a:lnTo>
                      <a:lnTo>
                        <a:pt x="360" y="227"/>
                      </a:lnTo>
                      <a:lnTo>
                        <a:pt x="361" y="228"/>
                      </a:lnTo>
                      <a:lnTo>
                        <a:pt x="364" y="230"/>
                      </a:lnTo>
                      <a:lnTo>
                        <a:pt x="365" y="230"/>
                      </a:lnTo>
                      <a:lnTo>
                        <a:pt x="366" y="230"/>
                      </a:lnTo>
                      <a:lnTo>
                        <a:pt x="368" y="230"/>
                      </a:lnTo>
                      <a:lnTo>
                        <a:pt x="369" y="230"/>
                      </a:lnTo>
                      <a:lnTo>
                        <a:pt x="369" y="228"/>
                      </a:lnTo>
                      <a:lnTo>
                        <a:pt x="379" y="230"/>
                      </a:lnTo>
                      <a:lnTo>
                        <a:pt x="378" y="230"/>
                      </a:lnTo>
                      <a:lnTo>
                        <a:pt x="378" y="231"/>
                      </a:lnTo>
                      <a:lnTo>
                        <a:pt x="377" y="231"/>
                      </a:lnTo>
                      <a:lnTo>
                        <a:pt x="376" y="231"/>
                      </a:lnTo>
                      <a:lnTo>
                        <a:pt x="374" y="230"/>
                      </a:lnTo>
                      <a:lnTo>
                        <a:pt x="373" y="231"/>
                      </a:lnTo>
                      <a:lnTo>
                        <a:pt x="370" y="232"/>
                      </a:lnTo>
                      <a:lnTo>
                        <a:pt x="368" y="232"/>
                      </a:lnTo>
                      <a:lnTo>
                        <a:pt x="366" y="234"/>
                      </a:lnTo>
                      <a:lnTo>
                        <a:pt x="364" y="235"/>
                      </a:lnTo>
                      <a:lnTo>
                        <a:pt x="361" y="236"/>
                      </a:lnTo>
                      <a:lnTo>
                        <a:pt x="360" y="238"/>
                      </a:lnTo>
                      <a:lnTo>
                        <a:pt x="357" y="240"/>
                      </a:lnTo>
                      <a:lnTo>
                        <a:pt x="356" y="240"/>
                      </a:lnTo>
                      <a:lnTo>
                        <a:pt x="356" y="242"/>
                      </a:lnTo>
                      <a:lnTo>
                        <a:pt x="356" y="239"/>
                      </a:lnTo>
                      <a:lnTo>
                        <a:pt x="355" y="238"/>
                      </a:lnTo>
                      <a:lnTo>
                        <a:pt x="355" y="235"/>
                      </a:lnTo>
                      <a:lnTo>
                        <a:pt x="355" y="234"/>
                      </a:lnTo>
                      <a:lnTo>
                        <a:pt x="353" y="232"/>
                      </a:lnTo>
                      <a:lnTo>
                        <a:pt x="352" y="231"/>
                      </a:lnTo>
                      <a:lnTo>
                        <a:pt x="351" y="230"/>
                      </a:lnTo>
                      <a:lnTo>
                        <a:pt x="349" y="228"/>
                      </a:lnTo>
                      <a:lnTo>
                        <a:pt x="321" y="244"/>
                      </a:lnTo>
                      <a:lnTo>
                        <a:pt x="320" y="245"/>
                      </a:lnTo>
                      <a:lnTo>
                        <a:pt x="320" y="247"/>
                      </a:lnTo>
                      <a:lnTo>
                        <a:pt x="320" y="249"/>
                      </a:lnTo>
                      <a:lnTo>
                        <a:pt x="318" y="251"/>
                      </a:lnTo>
                      <a:lnTo>
                        <a:pt x="318" y="252"/>
                      </a:lnTo>
                      <a:lnTo>
                        <a:pt x="320" y="255"/>
                      </a:lnTo>
                      <a:lnTo>
                        <a:pt x="320" y="256"/>
                      </a:lnTo>
                      <a:lnTo>
                        <a:pt x="320" y="257"/>
                      </a:lnTo>
                      <a:lnTo>
                        <a:pt x="320" y="258"/>
                      </a:lnTo>
                      <a:lnTo>
                        <a:pt x="318" y="260"/>
                      </a:lnTo>
                      <a:lnTo>
                        <a:pt x="317" y="260"/>
                      </a:lnTo>
                      <a:lnTo>
                        <a:pt x="316" y="261"/>
                      </a:lnTo>
                      <a:lnTo>
                        <a:pt x="314" y="261"/>
                      </a:lnTo>
                      <a:lnTo>
                        <a:pt x="313" y="260"/>
                      </a:lnTo>
                      <a:lnTo>
                        <a:pt x="295" y="264"/>
                      </a:lnTo>
                      <a:lnTo>
                        <a:pt x="282" y="275"/>
                      </a:lnTo>
                      <a:lnTo>
                        <a:pt x="277" y="275"/>
                      </a:lnTo>
                      <a:lnTo>
                        <a:pt x="275" y="277"/>
                      </a:lnTo>
                      <a:lnTo>
                        <a:pt x="274" y="278"/>
                      </a:lnTo>
                      <a:lnTo>
                        <a:pt x="273" y="281"/>
                      </a:lnTo>
                      <a:lnTo>
                        <a:pt x="273" y="282"/>
                      </a:lnTo>
                      <a:lnTo>
                        <a:pt x="271" y="284"/>
                      </a:lnTo>
                      <a:lnTo>
                        <a:pt x="270" y="287"/>
                      </a:lnTo>
                      <a:lnTo>
                        <a:pt x="269" y="288"/>
                      </a:lnTo>
                      <a:lnTo>
                        <a:pt x="267" y="290"/>
                      </a:lnTo>
                      <a:lnTo>
                        <a:pt x="267" y="294"/>
                      </a:lnTo>
                      <a:lnTo>
                        <a:pt x="267" y="296"/>
                      </a:lnTo>
                      <a:lnTo>
                        <a:pt x="266" y="299"/>
                      </a:lnTo>
                      <a:lnTo>
                        <a:pt x="266" y="301"/>
                      </a:lnTo>
                      <a:lnTo>
                        <a:pt x="265" y="304"/>
                      </a:lnTo>
                      <a:lnTo>
                        <a:pt x="264" y="307"/>
                      </a:lnTo>
                      <a:lnTo>
                        <a:pt x="261" y="308"/>
                      </a:lnTo>
                      <a:lnTo>
                        <a:pt x="258" y="309"/>
                      </a:lnTo>
                      <a:lnTo>
                        <a:pt x="257" y="311"/>
                      </a:lnTo>
                      <a:lnTo>
                        <a:pt x="256" y="311"/>
                      </a:lnTo>
                      <a:lnTo>
                        <a:pt x="253" y="311"/>
                      </a:lnTo>
                      <a:lnTo>
                        <a:pt x="252" y="312"/>
                      </a:lnTo>
                      <a:lnTo>
                        <a:pt x="251" y="312"/>
                      </a:lnTo>
                      <a:lnTo>
                        <a:pt x="249" y="313"/>
                      </a:lnTo>
                      <a:lnTo>
                        <a:pt x="248" y="314"/>
                      </a:lnTo>
                      <a:lnTo>
                        <a:pt x="248" y="316"/>
                      </a:lnTo>
                      <a:lnTo>
                        <a:pt x="247" y="321"/>
                      </a:lnTo>
                      <a:lnTo>
                        <a:pt x="244" y="327"/>
                      </a:lnTo>
                      <a:lnTo>
                        <a:pt x="244" y="330"/>
                      </a:lnTo>
                      <a:lnTo>
                        <a:pt x="244" y="333"/>
                      </a:lnTo>
                      <a:lnTo>
                        <a:pt x="245" y="337"/>
                      </a:lnTo>
                      <a:lnTo>
                        <a:pt x="247" y="339"/>
                      </a:lnTo>
                      <a:lnTo>
                        <a:pt x="247" y="343"/>
                      </a:lnTo>
                      <a:lnTo>
                        <a:pt x="248" y="346"/>
                      </a:lnTo>
                      <a:lnTo>
                        <a:pt x="248" y="350"/>
                      </a:lnTo>
                      <a:lnTo>
                        <a:pt x="247" y="354"/>
                      </a:lnTo>
                      <a:lnTo>
                        <a:pt x="240" y="331"/>
                      </a:lnTo>
                      <a:lnTo>
                        <a:pt x="239" y="329"/>
                      </a:lnTo>
                      <a:lnTo>
                        <a:pt x="236" y="327"/>
                      </a:lnTo>
                      <a:lnTo>
                        <a:pt x="234" y="326"/>
                      </a:lnTo>
                      <a:lnTo>
                        <a:pt x="230" y="325"/>
                      </a:lnTo>
                      <a:lnTo>
                        <a:pt x="227" y="325"/>
                      </a:lnTo>
                      <a:lnTo>
                        <a:pt x="223" y="324"/>
                      </a:lnTo>
                      <a:lnTo>
                        <a:pt x="221" y="322"/>
                      </a:lnTo>
                      <a:lnTo>
                        <a:pt x="218" y="321"/>
                      </a:lnTo>
                      <a:lnTo>
                        <a:pt x="209" y="322"/>
                      </a:lnTo>
                      <a:lnTo>
                        <a:pt x="208" y="322"/>
                      </a:lnTo>
                      <a:lnTo>
                        <a:pt x="206" y="322"/>
                      </a:lnTo>
                      <a:lnTo>
                        <a:pt x="205" y="321"/>
                      </a:lnTo>
                      <a:lnTo>
                        <a:pt x="204" y="321"/>
                      </a:lnTo>
                      <a:lnTo>
                        <a:pt x="202" y="321"/>
                      </a:lnTo>
                      <a:lnTo>
                        <a:pt x="201" y="321"/>
                      </a:lnTo>
                      <a:lnTo>
                        <a:pt x="200" y="321"/>
                      </a:lnTo>
                      <a:lnTo>
                        <a:pt x="197" y="324"/>
                      </a:lnTo>
                      <a:lnTo>
                        <a:pt x="195" y="325"/>
                      </a:lnTo>
                      <a:lnTo>
                        <a:pt x="192" y="326"/>
                      </a:lnTo>
                      <a:lnTo>
                        <a:pt x="189" y="326"/>
                      </a:lnTo>
                      <a:lnTo>
                        <a:pt x="187" y="327"/>
                      </a:lnTo>
                      <a:lnTo>
                        <a:pt x="183" y="326"/>
                      </a:lnTo>
                      <a:lnTo>
                        <a:pt x="180" y="326"/>
                      </a:lnTo>
                      <a:lnTo>
                        <a:pt x="178" y="325"/>
                      </a:lnTo>
                      <a:lnTo>
                        <a:pt x="172" y="326"/>
                      </a:lnTo>
                      <a:lnTo>
                        <a:pt x="167" y="327"/>
                      </a:lnTo>
                      <a:lnTo>
                        <a:pt x="163" y="329"/>
                      </a:lnTo>
                      <a:lnTo>
                        <a:pt x="159" y="330"/>
                      </a:lnTo>
                      <a:lnTo>
                        <a:pt x="155" y="333"/>
                      </a:lnTo>
                      <a:lnTo>
                        <a:pt x="152" y="335"/>
                      </a:lnTo>
                      <a:lnTo>
                        <a:pt x="148" y="338"/>
                      </a:lnTo>
                      <a:lnTo>
                        <a:pt x="144" y="341"/>
                      </a:lnTo>
                      <a:lnTo>
                        <a:pt x="142" y="346"/>
                      </a:lnTo>
                      <a:lnTo>
                        <a:pt x="141" y="351"/>
                      </a:lnTo>
                      <a:lnTo>
                        <a:pt x="141" y="356"/>
                      </a:lnTo>
                      <a:lnTo>
                        <a:pt x="141" y="360"/>
                      </a:lnTo>
                      <a:lnTo>
                        <a:pt x="141" y="367"/>
                      </a:lnTo>
                      <a:lnTo>
                        <a:pt x="142" y="372"/>
                      </a:lnTo>
                      <a:lnTo>
                        <a:pt x="144" y="377"/>
                      </a:lnTo>
                      <a:lnTo>
                        <a:pt x="144" y="381"/>
                      </a:lnTo>
                      <a:lnTo>
                        <a:pt x="148" y="385"/>
                      </a:lnTo>
                      <a:lnTo>
                        <a:pt x="150" y="387"/>
                      </a:lnTo>
                      <a:lnTo>
                        <a:pt x="153" y="390"/>
                      </a:lnTo>
                      <a:lnTo>
                        <a:pt x="157" y="393"/>
                      </a:lnTo>
                      <a:lnTo>
                        <a:pt x="161" y="395"/>
                      </a:lnTo>
                      <a:lnTo>
                        <a:pt x="163" y="397"/>
                      </a:lnTo>
                      <a:lnTo>
                        <a:pt x="167" y="399"/>
                      </a:lnTo>
                      <a:lnTo>
                        <a:pt x="172" y="400"/>
                      </a:lnTo>
                      <a:lnTo>
                        <a:pt x="183" y="393"/>
                      </a:lnTo>
                      <a:lnTo>
                        <a:pt x="184" y="393"/>
                      </a:lnTo>
                      <a:lnTo>
                        <a:pt x="185" y="393"/>
                      </a:lnTo>
                      <a:lnTo>
                        <a:pt x="187" y="394"/>
                      </a:lnTo>
                      <a:lnTo>
                        <a:pt x="187" y="395"/>
                      </a:lnTo>
                      <a:lnTo>
                        <a:pt x="187" y="397"/>
                      </a:lnTo>
                      <a:lnTo>
                        <a:pt x="187" y="398"/>
                      </a:lnTo>
                      <a:lnTo>
                        <a:pt x="187" y="399"/>
                      </a:lnTo>
                      <a:lnTo>
                        <a:pt x="187" y="400"/>
                      </a:lnTo>
                      <a:lnTo>
                        <a:pt x="187" y="402"/>
                      </a:lnTo>
                      <a:lnTo>
                        <a:pt x="187" y="403"/>
                      </a:lnTo>
                      <a:lnTo>
                        <a:pt x="188" y="404"/>
                      </a:lnTo>
                      <a:lnTo>
                        <a:pt x="196" y="407"/>
                      </a:lnTo>
                      <a:lnTo>
                        <a:pt x="196" y="408"/>
                      </a:lnTo>
                      <a:lnTo>
                        <a:pt x="197" y="408"/>
                      </a:lnTo>
                      <a:lnTo>
                        <a:pt x="200" y="427"/>
                      </a:lnTo>
                      <a:lnTo>
                        <a:pt x="218" y="429"/>
                      </a:lnTo>
                      <a:lnTo>
                        <a:pt x="227" y="447"/>
                      </a:lnTo>
                      <a:lnTo>
                        <a:pt x="228" y="451"/>
                      </a:lnTo>
                      <a:lnTo>
                        <a:pt x="230" y="453"/>
                      </a:lnTo>
                      <a:lnTo>
                        <a:pt x="232" y="455"/>
                      </a:lnTo>
                      <a:lnTo>
                        <a:pt x="235" y="456"/>
                      </a:lnTo>
                      <a:lnTo>
                        <a:pt x="237" y="458"/>
                      </a:lnTo>
                      <a:lnTo>
                        <a:pt x="241" y="459"/>
                      </a:lnTo>
                      <a:lnTo>
                        <a:pt x="244" y="460"/>
                      </a:lnTo>
                      <a:lnTo>
                        <a:pt x="248" y="462"/>
                      </a:lnTo>
                      <a:lnTo>
                        <a:pt x="252" y="462"/>
                      </a:lnTo>
                      <a:lnTo>
                        <a:pt x="256" y="462"/>
                      </a:lnTo>
                      <a:lnTo>
                        <a:pt x="260" y="462"/>
                      </a:lnTo>
                      <a:lnTo>
                        <a:pt x="264" y="460"/>
                      </a:lnTo>
                      <a:lnTo>
                        <a:pt x="267" y="460"/>
                      </a:lnTo>
                      <a:lnTo>
                        <a:pt x="271" y="460"/>
                      </a:lnTo>
                      <a:lnTo>
                        <a:pt x="275" y="459"/>
                      </a:lnTo>
                      <a:lnTo>
                        <a:pt x="279" y="458"/>
                      </a:lnTo>
                      <a:lnTo>
                        <a:pt x="280" y="458"/>
                      </a:lnTo>
                      <a:lnTo>
                        <a:pt x="282" y="459"/>
                      </a:lnTo>
                      <a:lnTo>
                        <a:pt x="283" y="460"/>
                      </a:lnTo>
                      <a:lnTo>
                        <a:pt x="284" y="462"/>
                      </a:lnTo>
                      <a:lnTo>
                        <a:pt x="286" y="463"/>
                      </a:lnTo>
                      <a:lnTo>
                        <a:pt x="287" y="463"/>
                      </a:lnTo>
                      <a:lnTo>
                        <a:pt x="288" y="464"/>
                      </a:lnTo>
                      <a:lnTo>
                        <a:pt x="290" y="464"/>
                      </a:lnTo>
                      <a:lnTo>
                        <a:pt x="293" y="464"/>
                      </a:lnTo>
                      <a:lnTo>
                        <a:pt x="300" y="460"/>
                      </a:lnTo>
                      <a:lnTo>
                        <a:pt x="301" y="460"/>
                      </a:lnTo>
                      <a:lnTo>
                        <a:pt x="303" y="460"/>
                      </a:lnTo>
                      <a:lnTo>
                        <a:pt x="304" y="459"/>
                      </a:lnTo>
                      <a:lnTo>
                        <a:pt x="305" y="459"/>
                      </a:lnTo>
                      <a:lnTo>
                        <a:pt x="307" y="459"/>
                      </a:lnTo>
                      <a:lnTo>
                        <a:pt x="308" y="459"/>
                      </a:lnTo>
                      <a:lnTo>
                        <a:pt x="309" y="459"/>
                      </a:lnTo>
                      <a:lnTo>
                        <a:pt x="310" y="459"/>
                      </a:lnTo>
                      <a:lnTo>
                        <a:pt x="318" y="464"/>
                      </a:lnTo>
                      <a:lnTo>
                        <a:pt x="321" y="466"/>
                      </a:lnTo>
                      <a:lnTo>
                        <a:pt x="325" y="467"/>
                      </a:lnTo>
                      <a:lnTo>
                        <a:pt x="327" y="467"/>
                      </a:lnTo>
                      <a:lnTo>
                        <a:pt x="330" y="467"/>
                      </a:lnTo>
                      <a:lnTo>
                        <a:pt x="334" y="467"/>
                      </a:lnTo>
                      <a:lnTo>
                        <a:pt x="336" y="467"/>
                      </a:lnTo>
                      <a:lnTo>
                        <a:pt x="340" y="466"/>
                      </a:lnTo>
                      <a:lnTo>
                        <a:pt x="343" y="467"/>
                      </a:lnTo>
                      <a:lnTo>
                        <a:pt x="352" y="468"/>
                      </a:lnTo>
                      <a:lnTo>
                        <a:pt x="359" y="471"/>
                      </a:lnTo>
                      <a:lnTo>
                        <a:pt x="364" y="476"/>
                      </a:lnTo>
                      <a:lnTo>
                        <a:pt x="369" y="480"/>
                      </a:lnTo>
                      <a:lnTo>
                        <a:pt x="373" y="486"/>
                      </a:lnTo>
                      <a:lnTo>
                        <a:pt x="377" y="492"/>
                      </a:lnTo>
                      <a:lnTo>
                        <a:pt x="382" y="496"/>
                      </a:lnTo>
                      <a:lnTo>
                        <a:pt x="387" y="501"/>
                      </a:lnTo>
                      <a:lnTo>
                        <a:pt x="392" y="502"/>
                      </a:lnTo>
                      <a:lnTo>
                        <a:pt x="396" y="503"/>
                      </a:lnTo>
                      <a:lnTo>
                        <a:pt x="400" y="505"/>
                      </a:lnTo>
                      <a:lnTo>
                        <a:pt x="404" y="506"/>
                      </a:lnTo>
                      <a:lnTo>
                        <a:pt x="408" y="509"/>
                      </a:lnTo>
                      <a:lnTo>
                        <a:pt x="412" y="511"/>
                      </a:lnTo>
                      <a:lnTo>
                        <a:pt x="415" y="514"/>
                      </a:lnTo>
                      <a:lnTo>
                        <a:pt x="419" y="518"/>
                      </a:lnTo>
                      <a:lnTo>
                        <a:pt x="419" y="519"/>
                      </a:lnTo>
                      <a:lnTo>
                        <a:pt x="404" y="528"/>
                      </a:lnTo>
                      <a:lnTo>
                        <a:pt x="404" y="529"/>
                      </a:lnTo>
                      <a:lnTo>
                        <a:pt x="404" y="531"/>
                      </a:lnTo>
                      <a:lnTo>
                        <a:pt x="405" y="532"/>
                      </a:lnTo>
                      <a:lnTo>
                        <a:pt x="408" y="533"/>
                      </a:lnTo>
                      <a:lnTo>
                        <a:pt x="409" y="533"/>
                      </a:lnTo>
                      <a:lnTo>
                        <a:pt x="412" y="533"/>
                      </a:lnTo>
                      <a:lnTo>
                        <a:pt x="413" y="533"/>
                      </a:lnTo>
                      <a:lnTo>
                        <a:pt x="416" y="532"/>
                      </a:lnTo>
                      <a:lnTo>
                        <a:pt x="417" y="532"/>
                      </a:lnTo>
                      <a:lnTo>
                        <a:pt x="420" y="532"/>
                      </a:lnTo>
                      <a:lnTo>
                        <a:pt x="413" y="545"/>
                      </a:lnTo>
                      <a:lnTo>
                        <a:pt x="415" y="546"/>
                      </a:lnTo>
                      <a:lnTo>
                        <a:pt x="415" y="548"/>
                      </a:lnTo>
                      <a:lnTo>
                        <a:pt x="416" y="548"/>
                      </a:lnTo>
                      <a:lnTo>
                        <a:pt x="416" y="549"/>
                      </a:lnTo>
                      <a:lnTo>
                        <a:pt x="417" y="549"/>
                      </a:lnTo>
                      <a:lnTo>
                        <a:pt x="419" y="549"/>
                      </a:lnTo>
                      <a:lnTo>
                        <a:pt x="420" y="550"/>
                      </a:lnTo>
                      <a:lnTo>
                        <a:pt x="428" y="548"/>
                      </a:lnTo>
                      <a:lnTo>
                        <a:pt x="433" y="544"/>
                      </a:lnTo>
                      <a:lnTo>
                        <a:pt x="434" y="542"/>
                      </a:lnTo>
                      <a:lnTo>
                        <a:pt x="435" y="542"/>
                      </a:lnTo>
                      <a:lnTo>
                        <a:pt x="437" y="542"/>
                      </a:lnTo>
                      <a:lnTo>
                        <a:pt x="438" y="542"/>
                      </a:lnTo>
                      <a:lnTo>
                        <a:pt x="439" y="544"/>
                      </a:lnTo>
                      <a:lnTo>
                        <a:pt x="439" y="545"/>
                      </a:lnTo>
                      <a:lnTo>
                        <a:pt x="441" y="545"/>
                      </a:lnTo>
                      <a:lnTo>
                        <a:pt x="441" y="546"/>
                      </a:lnTo>
                      <a:lnTo>
                        <a:pt x="442" y="546"/>
                      </a:lnTo>
                      <a:lnTo>
                        <a:pt x="443" y="546"/>
                      </a:lnTo>
                      <a:lnTo>
                        <a:pt x="443" y="548"/>
                      </a:lnTo>
                      <a:lnTo>
                        <a:pt x="445" y="546"/>
                      </a:lnTo>
                      <a:lnTo>
                        <a:pt x="446" y="546"/>
                      </a:lnTo>
                      <a:lnTo>
                        <a:pt x="447" y="546"/>
                      </a:lnTo>
                      <a:lnTo>
                        <a:pt x="448" y="546"/>
                      </a:lnTo>
                      <a:lnTo>
                        <a:pt x="450" y="546"/>
                      </a:lnTo>
                      <a:lnTo>
                        <a:pt x="452" y="546"/>
                      </a:lnTo>
                      <a:lnTo>
                        <a:pt x="454" y="548"/>
                      </a:lnTo>
                      <a:lnTo>
                        <a:pt x="455" y="548"/>
                      </a:lnTo>
                      <a:lnTo>
                        <a:pt x="455" y="549"/>
                      </a:lnTo>
                      <a:lnTo>
                        <a:pt x="456" y="550"/>
                      </a:lnTo>
                      <a:lnTo>
                        <a:pt x="458" y="552"/>
                      </a:lnTo>
                      <a:lnTo>
                        <a:pt x="459" y="553"/>
                      </a:lnTo>
                      <a:lnTo>
                        <a:pt x="460" y="554"/>
                      </a:lnTo>
                      <a:lnTo>
                        <a:pt x="463" y="554"/>
                      </a:lnTo>
                      <a:lnTo>
                        <a:pt x="464" y="555"/>
                      </a:lnTo>
                      <a:lnTo>
                        <a:pt x="465" y="555"/>
                      </a:lnTo>
                      <a:lnTo>
                        <a:pt x="467" y="558"/>
                      </a:lnTo>
                      <a:lnTo>
                        <a:pt x="469" y="559"/>
                      </a:lnTo>
                      <a:lnTo>
                        <a:pt x="471" y="562"/>
                      </a:lnTo>
                      <a:lnTo>
                        <a:pt x="472" y="563"/>
                      </a:lnTo>
                      <a:lnTo>
                        <a:pt x="475" y="566"/>
                      </a:lnTo>
                      <a:lnTo>
                        <a:pt x="477" y="567"/>
                      </a:lnTo>
                      <a:lnTo>
                        <a:pt x="480" y="567"/>
                      </a:lnTo>
                      <a:lnTo>
                        <a:pt x="482" y="569"/>
                      </a:lnTo>
                      <a:lnTo>
                        <a:pt x="485" y="569"/>
                      </a:lnTo>
                      <a:lnTo>
                        <a:pt x="488" y="569"/>
                      </a:lnTo>
                      <a:lnTo>
                        <a:pt x="490" y="570"/>
                      </a:lnTo>
                      <a:lnTo>
                        <a:pt x="493" y="570"/>
                      </a:lnTo>
                      <a:lnTo>
                        <a:pt x="495" y="571"/>
                      </a:lnTo>
                      <a:lnTo>
                        <a:pt x="498" y="571"/>
                      </a:lnTo>
                      <a:lnTo>
                        <a:pt x="501" y="572"/>
                      </a:lnTo>
                      <a:lnTo>
                        <a:pt x="503" y="572"/>
                      </a:lnTo>
                      <a:lnTo>
                        <a:pt x="504" y="574"/>
                      </a:lnTo>
                      <a:lnTo>
                        <a:pt x="506" y="574"/>
                      </a:lnTo>
                      <a:lnTo>
                        <a:pt x="506" y="575"/>
                      </a:lnTo>
                      <a:lnTo>
                        <a:pt x="507" y="575"/>
                      </a:lnTo>
                      <a:lnTo>
                        <a:pt x="508" y="575"/>
                      </a:lnTo>
                      <a:lnTo>
                        <a:pt x="508" y="576"/>
                      </a:lnTo>
                      <a:lnTo>
                        <a:pt x="510" y="579"/>
                      </a:lnTo>
                      <a:lnTo>
                        <a:pt x="510" y="583"/>
                      </a:lnTo>
                      <a:lnTo>
                        <a:pt x="508" y="587"/>
                      </a:lnTo>
                      <a:lnTo>
                        <a:pt x="507" y="589"/>
                      </a:lnTo>
                      <a:lnTo>
                        <a:pt x="504" y="593"/>
                      </a:lnTo>
                      <a:lnTo>
                        <a:pt x="503" y="596"/>
                      </a:lnTo>
                      <a:lnTo>
                        <a:pt x="502" y="598"/>
                      </a:lnTo>
                      <a:lnTo>
                        <a:pt x="501" y="601"/>
                      </a:lnTo>
                      <a:lnTo>
                        <a:pt x="499" y="602"/>
                      </a:lnTo>
                      <a:lnTo>
                        <a:pt x="498" y="604"/>
                      </a:lnTo>
                      <a:lnTo>
                        <a:pt x="497" y="605"/>
                      </a:lnTo>
                      <a:lnTo>
                        <a:pt x="495" y="605"/>
                      </a:lnTo>
                      <a:lnTo>
                        <a:pt x="494" y="606"/>
                      </a:lnTo>
                      <a:lnTo>
                        <a:pt x="493" y="608"/>
                      </a:lnTo>
                      <a:lnTo>
                        <a:pt x="491" y="608"/>
                      </a:lnTo>
                      <a:lnTo>
                        <a:pt x="490" y="609"/>
                      </a:lnTo>
                      <a:lnTo>
                        <a:pt x="489" y="610"/>
                      </a:lnTo>
                      <a:lnTo>
                        <a:pt x="488" y="613"/>
                      </a:lnTo>
                      <a:lnTo>
                        <a:pt x="486" y="615"/>
                      </a:lnTo>
                      <a:lnTo>
                        <a:pt x="485" y="618"/>
                      </a:lnTo>
                      <a:lnTo>
                        <a:pt x="484" y="621"/>
                      </a:lnTo>
                      <a:lnTo>
                        <a:pt x="482" y="623"/>
                      </a:lnTo>
                      <a:lnTo>
                        <a:pt x="481" y="626"/>
                      </a:lnTo>
                      <a:lnTo>
                        <a:pt x="478" y="627"/>
                      </a:lnTo>
                      <a:lnTo>
                        <a:pt x="477" y="630"/>
                      </a:lnTo>
                      <a:lnTo>
                        <a:pt x="476" y="632"/>
                      </a:lnTo>
                      <a:lnTo>
                        <a:pt x="476" y="634"/>
                      </a:lnTo>
                      <a:lnTo>
                        <a:pt x="475" y="636"/>
                      </a:lnTo>
                      <a:lnTo>
                        <a:pt x="473" y="639"/>
                      </a:lnTo>
                      <a:lnTo>
                        <a:pt x="473" y="641"/>
                      </a:lnTo>
                      <a:lnTo>
                        <a:pt x="472" y="644"/>
                      </a:lnTo>
                      <a:lnTo>
                        <a:pt x="472" y="647"/>
                      </a:lnTo>
                      <a:lnTo>
                        <a:pt x="472" y="648"/>
                      </a:lnTo>
                      <a:lnTo>
                        <a:pt x="472" y="649"/>
                      </a:lnTo>
                      <a:lnTo>
                        <a:pt x="471" y="651"/>
                      </a:lnTo>
                      <a:lnTo>
                        <a:pt x="469" y="652"/>
                      </a:lnTo>
                      <a:lnTo>
                        <a:pt x="468" y="653"/>
                      </a:lnTo>
                      <a:lnTo>
                        <a:pt x="467" y="655"/>
                      </a:lnTo>
                      <a:lnTo>
                        <a:pt x="465" y="655"/>
                      </a:lnTo>
                      <a:lnTo>
                        <a:pt x="460" y="656"/>
                      </a:lnTo>
                      <a:lnTo>
                        <a:pt x="460" y="657"/>
                      </a:lnTo>
                      <a:lnTo>
                        <a:pt x="459" y="657"/>
                      </a:lnTo>
                      <a:lnTo>
                        <a:pt x="464" y="665"/>
                      </a:lnTo>
                      <a:lnTo>
                        <a:pt x="464" y="666"/>
                      </a:lnTo>
                      <a:lnTo>
                        <a:pt x="464" y="668"/>
                      </a:lnTo>
                      <a:lnTo>
                        <a:pt x="432" y="678"/>
                      </a:lnTo>
                      <a:lnTo>
                        <a:pt x="430" y="682"/>
                      </a:lnTo>
                      <a:lnTo>
                        <a:pt x="428" y="684"/>
                      </a:lnTo>
                      <a:lnTo>
                        <a:pt x="425" y="688"/>
                      </a:lnTo>
                      <a:lnTo>
                        <a:pt x="421" y="691"/>
                      </a:lnTo>
                      <a:lnTo>
                        <a:pt x="417" y="692"/>
                      </a:lnTo>
                      <a:lnTo>
                        <a:pt x="415" y="695"/>
                      </a:lnTo>
                      <a:lnTo>
                        <a:pt x="411" y="696"/>
                      </a:lnTo>
                      <a:lnTo>
                        <a:pt x="407" y="699"/>
                      </a:lnTo>
                      <a:lnTo>
                        <a:pt x="404" y="711"/>
                      </a:lnTo>
                      <a:lnTo>
                        <a:pt x="404" y="712"/>
                      </a:lnTo>
                      <a:lnTo>
                        <a:pt x="403" y="712"/>
                      </a:lnTo>
                      <a:lnTo>
                        <a:pt x="402" y="712"/>
                      </a:lnTo>
                      <a:lnTo>
                        <a:pt x="402" y="713"/>
                      </a:lnTo>
                      <a:lnTo>
                        <a:pt x="400" y="713"/>
                      </a:lnTo>
                      <a:lnTo>
                        <a:pt x="400" y="714"/>
                      </a:lnTo>
                      <a:lnTo>
                        <a:pt x="399" y="716"/>
                      </a:lnTo>
                      <a:lnTo>
                        <a:pt x="399" y="717"/>
                      </a:lnTo>
                      <a:lnTo>
                        <a:pt x="399" y="718"/>
                      </a:lnTo>
                      <a:lnTo>
                        <a:pt x="398" y="720"/>
                      </a:lnTo>
                      <a:lnTo>
                        <a:pt x="398" y="721"/>
                      </a:lnTo>
                      <a:lnTo>
                        <a:pt x="396" y="722"/>
                      </a:lnTo>
                      <a:lnTo>
                        <a:pt x="381" y="729"/>
                      </a:lnTo>
                      <a:lnTo>
                        <a:pt x="379" y="729"/>
                      </a:lnTo>
                      <a:lnTo>
                        <a:pt x="378" y="729"/>
                      </a:lnTo>
                      <a:lnTo>
                        <a:pt x="377" y="730"/>
                      </a:lnTo>
                      <a:lnTo>
                        <a:pt x="377" y="731"/>
                      </a:lnTo>
                      <a:lnTo>
                        <a:pt x="376" y="733"/>
                      </a:lnTo>
                      <a:lnTo>
                        <a:pt x="376" y="734"/>
                      </a:lnTo>
                      <a:lnTo>
                        <a:pt x="374" y="734"/>
                      </a:lnTo>
                      <a:lnTo>
                        <a:pt x="369" y="737"/>
                      </a:lnTo>
                      <a:lnTo>
                        <a:pt x="369" y="738"/>
                      </a:lnTo>
                      <a:lnTo>
                        <a:pt x="368" y="738"/>
                      </a:lnTo>
                      <a:lnTo>
                        <a:pt x="368" y="739"/>
                      </a:lnTo>
                      <a:lnTo>
                        <a:pt x="366" y="739"/>
                      </a:lnTo>
                      <a:lnTo>
                        <a:pt x="366" y="741"/>
                      </a:lnTo>
                      <a:lnTo>
                        <a:pt x="370" y="748"/>
                      </a:lnTo>
                      <a:lnTo>
                        <a:pt x="348" y="759"/>
                      </a:lnTo>
                      <a:lnTo>
                        <a:pt x="347" y="769"/>
                      </a:lnTo>
                      <a:lnTo>
                        <a:pt x="344" y="770"/>
                      </a:lnTo>
                      <a:lnTo>
                        <a:pt x="342" y="772"/>
                      </a:lnTo>
                      <a:lnTo>
                        <a:pt x="340" y="774"/>
                      </a:lnTo>
                      <a:lnTo>
                        <a:pt x="338" y="776"/>
                      </a:lnTo>
                      <a:lnTo>
                        <a:pt x="335" y="777"/>
                      </a:lnTo>
                      <a:lnTo>
                        <a:pt x="333" y="777"/>
                      </a:lnTo>
                      <a:lnTo>
                        <a:pt x="330" y="777"/>
                      </a:lnTo>
                      <a:lnTo>
                        <a:pt x="327" y="776"/>
                      </a:lnTo>
                      <a:lnTo>
                        <a:pt x="326" y="776"/>
                      </a:lnTo>
                      <a:lnTo>
                        <a:pt x="326" y="777"/>
                      </a:lnTo>
                      <a:lnTo>
                        <a:pt x="325" y="777"/>
                      </a:lnTo>
                      <a:lnTo>
                        <a:pt x="323" y="778"/>
                      </a:lnTo>
                      <a:lnTo>
                        <a:pt x="323" y="780"/>
                      </a:lnTo>
                      <a:lnTo>
                        <a:pt x="322" y="780"/>
                      </a:lnTo>
                      <a:lnTo>
                        <a:pt x="321" y="780"/>
                      </a:lnTo>
                      <a:lnTo>
                        <a:pt x="310" y="780"/>
                      </a:lnTo>
                      <a:lnTo>
                        <a:pt x="309" y="781"/>
                      </a:lnTo>
                      <a:lnTo>
                        <a:pt x="307" y="782"/>
                      </a:lnTo>
                      <a:lnTo>
                        <a:pt x="307" y="785"/>
                      </a:lnTo>
                      <a:lnTo>
                        <a:pt x="305" y="787"/>
                      </a:lnTo>
                      <a:lnTo>
                        <a:pt x="304" y="790"/>
                      </a:lnTo>
                      <a:lnTo>
                        <a:pt x="304" y="793"/>
                      </a:lnTo>
                      <a:lnTo>
                        <a:pt x="304" y="794"/>
                      </a:lnTo>
                      <a:lnTo>
                        <a:pt x="305" y="797"/>
                      </a:lnTo>
                      <a:lnTo>
                        <a:pt x="304" y="802"/>
                      </a:lnTo>
                      <a:lnTo>
                        <a:pt x="303" y="806"/>
                      </a:lnTo>
                      <a:lnTo>
                        <a:pt x="300" y="810"/>
                      </a:lnTo>
                      <a:lnTo>
                        <a:pt x="297" y="812"/>
                      </a:lnTo>
                      <a:lnTo>
                        <a:pt x="295" y="816"/>
                      </a:lnTo>
                      <a:lnTo>
                        <a:pt x="292" y="820"/>
                      </a:lnTo>
                      <a:lnTo>
                        <a:pt x="290" y="824"/>
                      </a:lnTo>
                      <a:lnTo>
                        <a:pt x="288" y="828"/>
                      </a:lnTo>
                      <a:lnTo>
                        <a:pt x="271" y="821"/>
                      </a:lnTo>
                      <a:lnTo>
                        <a:pt x="265" y="811"/>
                      </a:lnTo>
                      <a:lnTo>
                        <a:pt x="273" y="785"/>
                      </a:lnTo>
                      <a:lnTo>
                        <a:pt x="271" y="783"/>
                      </a:lnTo>
                      <a:lnTo>
                        <a:pt x="271" y="782"/>
                      </a:lnTo>
                      <a:lnTo>
                        <a:pt x="270" y="782"/>
                      </a:lnTo>
                      <a:lnTo>
                        <a:pt x="270" y="781"/>
                      </a:lnTo>
                      <a:lnTo>
                        <a:pt x="269" y="781"/>
                      </a:lnTo>
                      <a:lnTo>
                        <a:pt x="257" y="786"/>
                      </a:lnTo>
                      <a:lnTo>
                        <a:pt x="256" y="783"/>
                      </a:lnTo>
                      <a:lnTo>
                        <a:pt x="256" y="781"/>
                      </a:lnTo>
                      <a:lnTo>
                        <a:pt x="256" y="778"/>
                      </a:lnTo>
                      <a:lnTo>
                        <a:pt x="256" y="774"/>
                      </a:lnTo>
                      <a:lnTo>
                        <a:pt x="256" y="772"/>
                      </a:lnTo>
                      <a:lnTo>
                        <a:pt x="257" y="768"/>
                      </a:lnTo>
                      <a:lnTo>
                        <a:pt x="257" y="765"/>
                      </a:lnTo>
                      <a:lnTo>
                        <a:pt x="260" y="763"/>
                      </a:lnTo>
                      <a:lnTo>
                        <a:pt x="262" y="757"/>
                      </a:lnTo>
                      <a:lnTo>
                        <a:pt x="265" y="754"/>
                      </a:lnTo>
                      <a:lnTo>
                        <a:pt x="265" y="748"/>
                      </a:lnTo>
                      <a:lnTo>
                        <a:pt x="266" y="743"/>
                      </a:lnTo>
                      <a:lnTo>
                        <a:pt x="266" y="738"/>
                      </a:lnTo>
                      <a:lnTo>
                        <a:pt x="266" y="733"/>
                      </a:lnTo>
                      <a:lnTo>
                        <a:pt x="266" y="727"/>
                      </a:lnTo>
                      <a:lnTo>
                        <a:pt x="266" y="722"/>
                      </a:lnTo>
                      <a:lnTo>
                        <a:pt x="267" y="721"/>
                      </a:lnTo>
                      <a:lnTo>
                        <a:pt x="269" y="720"/>
                      </a:lnTo>
                      <a:lnTo>
                        <a:pt x="270" y="718"/>
                      </a:lnTo>
                      <a:lnTo>
                        <a:pt x="271" y="718"/>
                      </a:lnTo>
                      <a:lnTo>
                        <a:pt x="274" y="701"/>
                      </a:lnTo>
                      <a:lnTo>
                        <a:pt x="275" y="700"/>
                      </a:lnTo>
                      <a:lnTo>
                        <a:pt x="278" y="699"/>
                      </a:lnTo>
                      <a:lnTo>
                        <a:pt x="280" y="698"/>
                      </a:lnTo>
                      <a:lnTo>
                        <a:pt x="283" y="696"/>
                      </a:lnTo>
                      <a:lnTo>
                        <a:pt x="286" y="695"/>
                      </a:lnTo>
                      <a:lnTo>
                        <a:pt x="287" y="692"/>
                      </a:lnTo>
                      <a:lnTo>
                        <a:pt x="288" y="690"/>
                      </a:lnTo>
                      <a:lnTo>
                        <a:pt x="290" y="687"/>
                      </a:lnTo>
                      <a:lnTo>
                        <a:pt x="284" y="682"/>
                      </a:lnTo>
                      <a:lnTo>
                        <a:pt x="283" y="679"/>
                      </a:lnTo>
                      <a:lnTo>
                        <a:pt x="283" y="677"/>
                      </a:lnTo>
                      <a:lnTo>
                        <a:pt x="283" y="674"/>
                      </a:lnTo>
                      <a:lnTo>
                        <a:pt x="284" y="671"/>
                      </a:lnTo>
                      <a:lnTo>
                        <a:pt x="284" y="669"/>
                      </a:lnTo>
                      <a:lnTo>
                        <a:pt x="284" y="666"/>
                      </a:lnTo>
                      <a:lnTo>
                        <a:pt x="286" y="664"/>
                      </a:lnTo>
                      <a:lnTo>
                        <a:pt x="286" y="661"/>
                      </a:lnTo>
                      <a:lnTo>
                        <a:pt x="287" y="658"/>
                      </a:lnTo>
                      <a:lnTo>
                        <a:pt x="287" y="655"/>
                      </a:lnTo>
                      <a:lnTo>
                        <a:pt x="288" y="652"/>
                      </a:lnTo>
                      <a:lnTo>
                        <a:pt x="288" y="648"/>
                      </a:lnTo>
                      <a:lnTo>
                        <a:pt x="288" y="645"/>
                      </a:lnTo>
                      <a:lnTo>
                        <a:pt x="288" y="641"/>
                      </a:lnTo>
                      <a:lnTo>
                        <a:pt x="290" y="639"/>
                      </a:lnTo>
                      <a:lnTo>
                        <a:pt x="292" y="636"/>
                      </a:lnTo>
                      <a:lnTo>
                        <a:pt x="292" y="635"/>
                      </a:lnTo>
                      <a:lnTo>
                        <a:pt x="292" y="634"/>
                      </a:lnTo>
                      <a:lnTo>
                        <a:pt x="248" y="600"/>
                      </a:lnTo>
                      <a:lnTo>
                        <a:pt x="248" y="595"/>
                      </a:lnTo>
                      <a:lnTo>
                        <a:pt x="247" y="595"/>
                      </a:lnTo>
                      <a:lnTo>
                        <a:pt x="247" y="593"/>
                      </a:lnTo>
                      <a:lnTo>
                        <a:pt x="247" y="592"/>
                      </a:lnTo>
                      <a:lnTo>
                        <a:pt x="247" y="591"/>
                      </a:lnTo>
                      <a:lnTo>
                        <a:pt x="247" y="589"/>
                      </a:lnTo>
                      <a:lnTo>
                        <a:pt x="247" y="588"/>
                      </a:lnTo>
                      <a:lnTo>
                        <a:pt x="248" y="588"/>
                      </a:lnTo>
                      <a:lnTo>
                        <a:pt x="248" y="587"/>
                      </a:lnTo>
                      <a:lnTo>
                        <a:pt x="249" y="585"/>
                      </a:lnTo>
                      <a:lnTo>
                        <a:pt x="251" y="585"/>
                      </a:lnTo>
                      <a:lnTo>
                        <a:pt x="251" y="584"/>
                      </a:lnTo>
                      <a:lnTo>
                        <a:pt x="252" y="583"/>
                      </a:lnTo>
                      <a:lnTo>
                        <a:pt x="252" y="582"/>
                      </a:lnTo>
                      <a:lnTo>
                        <a:pt x="243" y="572"/>
                      </a:lnTo>
                      <a:lnTo>
                        <a:pt x="239" y="571"/>
                      </a:lnTo>
                      <a:lnTo>
                        <a:pt x="235" y="567"/>
                      </a:lnTo>
                      <a:lnTo>
                        <a:pt x="236" y="559"/>
                      </a:lnTo>
                      <a:lnTo>
                        <a:pt x="241" y="557"/>
                      </a:lnTo>
                      <a:lnTo>
                        <a:pt x="243" y="557"/>
                      </a:lnTo>
                      <a:lnTo>
                        <a:pt x="243" y="555"/>
                      </a:lnTo>
                      <a:lnTo>
                        <a:pt x="243" y="554"/>
                      </a:lnTo>
                      <a:lnTo>
                        <a:pt x="243" y="553"/>
                      </a:lnTo>
                      <a:lnTo>
                        <a:pt x="241" y="553"/>
                      </a:lnTo>
                      <a:lnTo>
                        <a:pt x="241" y="552"/>
                      </a:lnTo>
                      <a:lnTo>
                        <a:pt x="235" y="550"/>
                      </a:lnTo>
                      <a:lnTo>
                        <a:pt x="231" y="544"/>
                      </a:lnTo>
                      <a:lnTo>
                        <a:pt x="232" y="540"/>
                      </a:lnTo>
                      <a:lnTo>
                        <a:pt x="232" y="537"/>
                      </a:lnTo>
                      <a:lnTo>
                        <a:pt x="232" y="535"/>
                      </a:lnTo>
                      <a:lnTo>
                        <a:pt x="234" y="531"/>
                      </a:lnTo>
                      <a:lnTo>
                        <a:pt x="234" y="528"/>
                      </a:lnTo>
                      <a:lnTo>
                        <a:pt x="235" y="526"/>
                      </a:lnTo>
                      <a:lnTo>
                        <a:pt x="236" y="523"/>
                      </a:lnTo>
                      <a:lnTo>
                        <a:pt x="237" y="520"/>
                      </a:lnTo>
                      <a:lnTo>
                        <a:pt x="240" y="519"/>
                      </a:lnTo>
                      <a:lnTo>
                        <a:pt x="243" y="518"/>
                      </a:lnTo>
                      <a:lnTo>
                        <a:pt x="244" y="515"/>
                      </a:lnTo>
                      <a:lnTo>
                        <a:pt x="247" y="514"/>
                      </a:lnTo>
                      <a:lnTo>
                        <a:pt x="249" y="511"/>
                      </a:lnTo>
                      <a:lnTo>
                        <a:pt x="252" y="509"/>
                      </a:lnTo>
                      <a:lnTo>
                        <a:pt x="253" y="506"/>
                      </a:lnTo>
                      <a:lnTo>
                        <a:pt x="256" y="503"/>
                      </a:lnTo>
                      <a:lnTo>
                        <a:pt x="254" y="501"/>
                      </a:lnTo>
                      <a:lnTo>
                        <a:pt x="253" y="498"/>
                      </a:lnTo>
                      <a:lnTo>
                        <a:pt x="252" y="497"/>
                      </a:lnTo>
                      <a:lnTo>
                        <a:pt x="252" y="494"/>
                      </a:lnTo>
                      <a:lnTo>
                        <a:pt x="251" y="492"/>
                      </a:lnTo>
                      <a:lnTo>
                        <a:pt x="249" y="489"/>
                      </a:lnTo>
                      <a:lnTo>
                        <a:pt x="249" y="486"/>
                      </a:lnTo>
                      <a:lnTo>
                        <a:pt x="251" y="484"/>
                      </a:lnTo>
                      <a:lnTo>
                        <a:pt x="252" y="484"/>
                      </a:lnTo>
                      <a:lnTo>
                        <a:pt x="253" y="484"/>
                      </a:lnTo>
                      <a:lnTo>
                        <a:pt x="254" y="484"/>
                      </a:lnTo>
                      <a:lnTo>
                        <a:pt x="254" y="483"/>
                      </a:lnTo>
                      <a:lnTo>
                        <a:pt x="254" y="481"/>
                      </a:lnTo>
                      <a:lnTo>
                        <a:pt x="254" y="480"/>
                      </a:lnTo>
                      <a:lnTo>
                        <a:pt x="256" y="479"/>
                      </a:lnTo>
                      <a:lnTo>
                        <a:pt x="248" y="472"/>
                      </a:lnTo>
                      <a:lnTo>
                        <a:pt x="232" y="464"/>
                      </a:lnTo>
                      <a:lnTo>
                        <a:pt x="230" y="463"/>
                      </a:lnTo>
                      <a:lnTo>
                        <a:pt x="227" y="462"/>
                      </a:lnTo>
                      <a:lnTo>
                        <a:pt x="223" y="460"/>
                      </a:lnTo>
                      <a:lnTo>
                        <a:pt x="221" y="458"/>
                      </a:lnTo>
                      <a:lnTo>
                        <a:pt x="217" y="456"/>
                      </a:lnTo>
                      <a:lnTo>
                        <a:pt x="214" y="454"/>
                      </a:lnTo>
                      <a:lnTo>
                        <a:pt x="211" y="453"/>
                      </a:lnTo>
                      <a:lnTo>
                        <a:pt x="209" y="449"/>
                      </a:lnTo>
                      <a:lnTo>
                        <a:pt x="206" y="447"/>
                      </a:lnTo>
                      <a:lnTo>
                        <a:pt x="204" y="446"/>
                      </a:lnTo>
                      <a:lnTo>
                        <a:pt x="202" y="443"/>
                      </a:lnTo>
                      <a:lnTo>
                        <a:pt x="200" y="441"/>
                      </a:lnTo>
                      <a:lnTo>
                        <a:pt x="198" y="440"/>
                      </a:lnTo>
                      <a:lnTo>
                        <a:pt x="197" y="437"/>
                      </a:lnTo>
                      <a:lnTo>
                        <a:pt x="195" y="436"/>
                      </a:lnTo>
                      <a:lnTo>
                        <a:pt x="191" y="433"/>
                      </a:lnTo>
                      <a:lnTo>
                        <a:pt x="189" y="432"/>
                      </a:lnTo>
                      <a:lnTo>
                        <a:pt x="189" y="430"/>
                      </a:lnTo>
                      <a:lnTo>
                        <a:pt x="188" y="430"/>
                      </a:lnTo>
                      <a:lnTo>
                        <a:pt x="188" y="429"/>
                      </a:lnTo>
                      <a:lnTo>
                        <a:pt x="187" y="429"/>
                      </a:lnTo>
                      <a:lnTo>
                        <a:pt x="183" y="425"/>
                      </a:lnTo>
                      <a:lnTo>
                        <a:pt x="154" y="417"/>
                      </a:lnTo>
                      <a:lnTo>
                        <a:pt x="153" y="416"/>
                      </a:lnTo>
                      <a:lnTo>
                        <a:pt x="152" y="415"/>
                      </a:lnTo>
                      <a:lnTo>
                        <a:pt x="150" y="412"/>
                      </a:lnTo>
                      <a:lnTo>
                        <a:pt x="149" y="411"/>
                      </a:lnTo>
                      <a:lnTo>
                        <a:pt x="146" y="410"/>
                      </a:lnTo>
                      <a:lnTo>
                        <a:pt x="145" y="407"/>
                      </a:lnTo>
                      <a:lnTo>
                        <a:pt x="142" y="406"/>
                      </a:lnTo>
                      <a:lnTo>
                        <a:pt x="140" y="406"/>
                      </a:lnTo>
                      <a:lnTo>
                        <a:pt x="137" y="406"/>
                      </a:lnTo>
                      <a:lnTo>
                        <a:pt x="135" y="406"/>
                      </a:lnTo>
                      <a:lnTo>
                        <a:pt x="132" y="404"/>
                      </a:lnTo>
                      <a:lnTo>
                        <a:pt x="129" y="403"/>
                      </a:lnTo>
                      <a:lnTo>
                        <a:pt x="127" y="402"/>
                      </a:lnTo>
                      <a:lnTo>
                        <a:pt x="124" y="400"/>
                      </a:lnTo>
                      <a:lnTo>
                        <a:pt x="123" y="399"/>
                      </a:lnTo>
                      <a:lnTo>
                        <a:pt x="120" y="398"/>
                      </a:lnTo>
                      <a:lnTo>
                        <a:pt x="116" y="394"/>
                      </a:lnTo>
                      <a:lnTo>
                        <a:pt x="112" y="390"/>
                      </a:lnTo>
                      <a:lnTo>
                        <a:pt x="109" y="386"/>
                      </a:lnTo>
                      <a:lnTo>
                        <a:pt x="105" y="382"/>
                      </a:lnTo>
                      <a:lnTo>
                        <a:pt x="102" y="378"/>
                      </a:lnTo>
                      <a:lnTo>
                        <a:pt x="99" y="373"/>
                      </a:lnTo>
                      <a:lnTo>
                        <a:pt x="98" y="368"/>
                      </a:lnTo>
                      <a:lnTo>
                        <a:pt x="98" y="363"/>
                      </a:lnTo>
                      <a:lnTo>
                        <a:pt x="98" y="361"/>
                      </a:lnTo>
                      <a:lnTo>
                        <a:pt x="97" y="360"/>
                      </a:lnTo>
                      <a:lnTo>
                        <a:pt x="96" y="360"/>
                      </a:lnTo>
                      <a:lnTo>
                        <a:pt x="96" y="359"/>
                      </a:lnTo>
                      <a:lnTo>
                        <a:pt x="94" y="359"/>
                      </a:lnTo>
                      <a:lnTo>
                        <a:pt x="93" y="357"/>
                      </a:lnTo>
                      <a:lnTo>
                        <a:pt x="92" y="356"/>
                      </a:lnTo>
                      <a:lnTo>
                        <a:pt x="92" y="355"/>
                      </a:lnTo>
                      <a:lnTo>
                        <a:pt x="92" y="354"/>
                      </a:lnTo>
                      <a:lnTo>
                        <a:pt x="76" y="339"/>
                      </a:lnTo>
                      <a:lnTo>
                        <a:pt x="71" y="324"/>
                      </a:lnTo>
                      <a:lnTo>
                        <a:pt x="59" y="311"/>
                      </a:lnTo>
                      <a:lnTo>
                        <a:pt x="55" y="300"/>
                      </a:lnTo>
                      <a:lnTo>
                        <a:pt x="54" y="300"/>
                      </a:lnTo>
                      <a:lnTo>
                        <a:pt x="54" y="299"/>
                      </a:lnTo>
                      <a:lnTo>
                        <a:pt x="53" y="299"/>
                      </a:lnTo>
                      <a:lnTo>
                        <a:pt x="47" y="300"/>
                      </a:lnTo>
                      <a:lnTo>
                        <a:pt x="46" y="305"/>
                      </a:lnTo>
                      <a:lnTo>
                        <a:pt x="45" y="312"/>
                      </a:lnTo>
                      <a:lnTo>
                        <a:pt x="46" y="317"/>
                      </a:lnTo>
                      <a:lnTo>
                        <a:pt x="47" y="322"/>
                      </a:lnTo>
                      <a:lnTo>
                        <a:pt x="49" y="327"/>
                      </a:lnTo>
                      <a:lnTo>
                        <a:pt x="50" y="334"/>
                      </a:lnTo>
                      <a:lnTo>
                        <a:pt x="53" y="339"/>
                      </a:lnTo>
                      <a:lnTo>
                        <a:pt x="53" y="344"/>
                      </a:lnTo>
                      <a:lnTo>
                        <a:pt x="53" y="342"/>
                      </a:lnTo>
                      <a:lnTo>
                        <a:pt x="51" y="341"/>
                      </a:lnTo>
                      <a:lnTo>
                        <a:pt x="50" y="339"/>
                      </a:lnTo>
                      <a:lnTo>
                        <a:pt x="49" y="337"/>
                      </a:lnTo>
                      <a:lnTo>
                        <a:pt x="47" y="335"/>
                      </a:lnTo>
                      <a:lnTo>
                        <a:pt x="46" y="334"/>
                      </a:lnTo>
                      <a:lnTo>
                        <a:pt x="45" y="331"/>
                      </a:lnTo>
                      <a:lnTo>
                        <a:pt x="43" y="330"/>
                      </a:lnTo>
                      <a:lnTo>
                        <a:pt x="43" y="329"/>
                      </a:lnTo>
                      <a:lnTo>
                        <a:pt x="43" y="327"/>
                      </a:lnTo>
                      <a:lnTo>
                        <a:pt x="42" y="326"/>
                      </a:lnTo>
                      <a:lnTo>
                        <a:pt x="42" y="325"/>
                      </a:lnTo>
                      <a:lnTo>
                        <a:pt x="42" y="324"/>
                      </a:lnTo>
                      <a:lnTo>
                        <a:pt x="42" y="322"/>
                      </a:lnTo>
                      <a:lnTo>
                        <a:pt x="42" y="321"/>
                      </a:lnTo>
                      <a:lnTo>
                        <a:pt x="40" y="318"/>
                      </a:lnTo>
                      <a:lnTo>
                        <a:pt x="38" y="314"/>
                      </a:lnTo>
                      <a:lnTo>
                        <a:pt x="36" y="311"/>
                      </a:lnTo>
                      <a:lnTo>
                        <a:pt x="33" y="308"/>
                      </a:lnTo>
                      <a:lnTo>
                        <a:pt x="30" y="304"/>
                      </a:lnTo>
                      <a:lnTo>
                        <a:pt x="29" y="301"/>
                      </a:lnTo>
                      <a:lnTo>
                        <a:pt x="27" y="298"/>
                      </a:lnTo>
                      <a:lnTo>
                        <a:pt x="25" y="294"/>
                      </a:lnTo>
                      <a:lnTo>
                        <a:pt x="23" y="290"/>
                      </a:lnTo>
                      <a:lnTo>
                        <a:pt x="20" y="284"/>
                      </a:lnTo>
                      <a:lnTo>
                        <a:pt x="17" y="281"/>
                      </a:lnTo>
                      <a:lnTo>
                        <a:pt x="15" y="277"/>
                      </a:lnTo>
                      <a:lnTo>
                        <a:pt x="12" y="273"/>
                      </a:lnTo>
                      <a:lnTo>
                        <a:pt x="8" y="269"/>
                      </a:lnTo>
                      <a:lnTo>
                        <a:pt x="4" y="266"/>
                      </a:lnTo>
                      <a:lnTo>
                        <a:pt x="2" y="262"/>
                      </a:lnTo>
                      <a:lnTo>
                        <a:pt x="0" y="249"/>
                      </a:lnTo>
                      <a:lnTo>
                        <a:pt x="3" y="236"/>
                      </a:lnTo>
                      <a:lnTo>
                        <a:pt x="7" y="222"/>
                      </a:lnTo>
                      <a:lnTo>
                        <a:pt x="11" y="209"/>
                      </a:lnTo>
                      <a:lnTo>
                        <a:pt x="17" y="196"/>
                      </a:lnTo>
                      <a:lnTo>
                        <a:pt x="23" y="183"/>
                      </a:lnTo>
                      <a:lnTo>
                        <a:pt x="29" y="171"/>
                      </a:lnTo>
                      <a:lnTo>
                        <a:pt x="34" y="159"/>
                      </a:lnTo>
                      <a:lnTo>
                        <a:pt x="41" y="145"/>
                      </a:lnTo>
                      <a:lnTo>
                        <a:pt x="49" y="132"/>
                      </a:lnTo>
                      <a:lnTo>
                        <a:pt x="56" y="119"/>
                      </a:lnTo>
                      <a:lnTo>
                        <a:pt x="64" y="107"/>
                      </a:lnTo>
                      <a:lnTo>
                        <a:pt x="73" y="94"/>
                      </a:lnTo>
                      <a:lnTo>
                        <a:pt x="83" y="83"/>
                      </a:lnTo>
                      <a:lnTo>
                        <a:pt x="92" y="71"/>
                      </a:lnTo>
                      <a:lnTo>
                        <a:pt x="102" y="59"/>
                      </a:lnTo>
                      <a:lnTo>
                        <a:pt x="106" y="55"/>
                      </a:lnTo>
                      <a:lnTo>
                        <a:pt x="109" y="51"/>
                      </a:lnTo>
                      <a:lnTo>
                        <a:pt x="112" y="47"/>
                      </a:lnTo>
                      <a:lnTo>
                        <a:pt x="116" y="43"/>
                      </a:lnTo>
                      <a:lnTo>
                        <a:pt x="119" y="41"/>
                      </a:lnTo>
                      <a:lnTo>
                        <a:pt x="123" y="37"/>
                      </a:lnTo>
                      <a:lnTo>
                        <a:pt x="127" y="33"/>
                      </a:lnTo>
                      <a:lnTo>
                        <a:pt x="129" y="29"/>
                      </a:lnTo>
                      <a:lnTo>
                        <a:pt x="131" y="29"/>
                      </a:lnTo>
                      <a:lnTo>
                        <a:pt x="132" y="28"/>
                      </a:lnTo>
                      <a:lnTo>
                        <a:pt x="133" y="27"/>
                      </a:lnTo>
                      <a:lnTo>
                        <a:pt x="135" y="25"/>
                      </a:lnTo>
                      <a:lnTo>
                        <a:pt x="136" y="24"/>
                      </a:lnTo>
                      <a:lnTo>
                        <a:pt x="137" y="24"/>
                      </a:lnTo>
                      <a:lnTo>
                        <a:pt x="139" y="23"/>
                      </a:lnTo>
                      <a:lnTo>
                        <a:pt x="140" y="23"/>
                      </a:lnTo>
                      <a:lnTo>
                        <a:pt x="152" y="29"/>
                      </a:lnTo>
                      <a:lnTo>
                        <a:pt x="153" y="29"/>
                      </a:lnTo>
                      <a:lnTo>
                        <a:pt x="154" y="28"/>
                      </a:lnTo>
                      <a:lnTo>
                        <a:pt x="155" y="27"/>
                      </a:lnTo>
                      <a:lnTo>
                        <a:pt x="157" y="27"/>
                      </a:lnTo>
                      <a:lnTo>
                        <a:pt x="157" y="25"/>
                      </a:lnTo>
                      <a:lnTo>
                        <a:pt x="193" y="13"/>
                      </a:lnTo>
                      <a:lnTo>
                        <a:pt x="195" y="0"/>
                      </a:lnTo>
                      <a:lnTo>
                        <a:pt x="196"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57" name="Freeform 305">
                  <a:extLst>
                    <a:ext uri="{FF2B5EF4-FFF2-40B4-BE49-F238E27FC236}">
                      <a16:creationId xmlns:a16="http://schemas.microsoft.com/office/drawing/2014/main" id="{AD5FD008-0D19-153E-C50D-6B37E76B56E4}"/>
                    </a:ext>
                  </a:extLst>
                </p:cNvPr>
                <p:cNvSpPr>
                  <a:spLocks/>
                </p:cNvSpPr>
                <p:nvPr/>
              </p:nvSpPr>
              <p:spPr bwMode="auto">
                <a:xfrm>
                  <a:off x="3423" y="1953"/>
                  <a:ext cx="65" cy="27"/>
                </a:xfrm>
                <a:custGeom>
                  <a:avLst/>
                  <a:gdLst>
                    <a:gd name="T0" fmla="*/ 35 w 92"/>
                    <a:gd name="T1" fmla="*/ 1 h 38"/>
                    <a:gd name="T2" fmla="*/ 40 w 92"/>
                    <a:gd name="T3" fmla="*/ 2 h 38"/>
                    <a:gd name="T4" fmla="*/ 44 w 92"/>
                    <a:gd name="T5" fmla="*/ 3 h 38"/>
                    <a:gd name="T6" fmla="*/ 44 w 92"/>
                    <a:gd name="T7" fmla="*/ 2 h 38"/>
                    <a:gd name="T8" fmla="*/ 44 w 92"/>
                    <a:gd name="T9" fmla="*/ 4 h 38"/>
                    <a:gd name="T10" fmla="*/ 45 w 92"/>
                    <a:gd name="T11" fmla="*/ 4 h 38"/>
                    <a:gd name="T12" fmla="*/ 45 w 92"/>
                    <a:gd name="T13" fmla="*/ 4 h 38"/>
                    <a:gd name="T14" fmla="*/ 45 w 92"/>
                    <a:gd name="T15" fmla="*/ 4 h 38"/>
                    <a:gd name="T16" fmla="*/ 45 w 92"/>
                    <a:gd name="T17" fmla="*/ 6 h 38"/>
                    <a:gd name="T18" fmla="*/ 45 w 92"/>
                    <a:gd name="T19" fmla="*/ 6 h 38"/>
                    <a:gd name="T20" fmla="*/ 44 w 92"/>
                    <a:gd name="T21" fmla="*/ 6 h 38"/>
                    <a:gd name="T22" fmla="*/ 37 w 92"/>
                    <a:gd name="T23" fmla="*/ 13 h 38"/>
                    <a:gd name="T24" fmla="*/ 33 w 92"/>
                    <a:gd name="T25" fmla="*/ 15 h 38"/>
                    <a:gd name="T26" fmla="*/ 27 w 92"/>
                    <a:gd name="T27" fmla="*/ 16 h 38"/>
                    <a:gd name="T28" fmla="*/ 20 w 92"/>
                    <a:gd name="T29" fmla="*/ 18 h 38"/>
                    <a:gd name="T30" fmla="*/ 13 w 92"/>
                    <a:gd name="T31" fmla="*/ 19 h 38"/>
                    <a:gd name="T32" fmla="*/ 6 w 92"/>
                    <a:gd name="T33" fmla="*/ 18 h 38"/>
                    <a:gd name="T34" fmla="*/ 4 w 92"/>
                    <a:gd name="T35" fmla="*/ 15 h 38"/>
                    <a:gd name="T36" fmla="*/ 3 w 92"/>
                    <a:gd name="T37" fmla="*/ 15 h 38"/>
                    <a:gd name="T38" fmla="*/ 1 w 92"/>
                    <a:gd name="T39" fmla="*/ 15 h 38"/>
                    <a:gd name="T40" fmla="*/ 0 w 92"/>
                    <a:gd name="T41" fmla="*/ 14 h 38"/>
                    <a:gd name="T42" fmla="*/ 0 w 92"/>
                    <a:gd name="T43" fmla="*/ 13 h 38"/>
                    <a:gd name="T44" fmla="*/ 2 w 92"/>
                    <a:gd name="T45" fmla="*/ 11 h 38"/>
                    <a:gd name="T46" fmla="*/ 2 w 92"/>
                    <a:gd name="T47" fmla="*/ 10 h 38"/>
                    <a:gd name="T48" fmla="*/ 1 w 92"/>
                    <a:gd name="T49" fmla="*/ 8 h 38"/>
                    <a:gd name="T50" fmla="*/ 2 w 92"/>
                    <a:gd name="T51" fmla="*/ 6 h 38"/>
                    <a:gd name="T52" fmla="*/ 4 w 92"/>
                    <a:gd name="T53" fmla="*/ 4 h 38"/>
                    <a:gd name="T54" fmla="*/ 7 w 92"/>
                    <a:gd name="T55" fmla="*/ 3 h 38"/>
                    <a:gd name="T56" fmla="*/ 9 w 92"/>
                    <a:gd name="T57" fmla="*/ 4 h 38"/>
                    <a:gd name="T58" fmla="*/ 11 w 92"/>
                    <a:gd name="T59" fmla="*/ 4 h 38"/>
                    <a:gd name="T60" fmla="*/ 13 w 92"/>
                    <a:gd name="T61" fmla="*/ 4 h 38"/>
                    <a:gd name="T62" fmla="*/ 13 w 92"/>
                    <a:gd name="T63" fmla="*/ 4 h 38"/>
                    <a:gd name="T64" fmla="*/ 14 w 92"/>
                    <a:gd name="T65" fmla="*/ 3 h 38"/>
                    <a:gd name="T66" fmla="*/ 15 w 92"/>
                    <a:gd name="T67" fmla="*/ 2 h 38"/>
                    <a:gd name="T68" fmla="*/ 17 w 92"/>
                    <a:gd name="T69" fmla="*/ 1 h 38"/>
                    <a:gd name="T70" fmla="*/ 18 w 92"/>
                    <a:gd name="T71" fmla="*/ 2 h 38"/>
                    <a:gd name="T72" fmla="*/ 20 w 92"/>
                    <a:gd name="T73" fmla="*/ 3 h 38"/>
                    <a:gd name="T74" fmla="*/ 20 w 92"/>
                    <a:gd name="T75" fmla="*/ 4 h 38"/>
                    <a:gd name="T76" fmla="*/ 21 w 92"/>
                    <a:gd name="T77" fmla="*/ 4 h 38"/>
                    <a:gd name="T78" fmla="*/ 23 w 92"/>
                    <a:gd name="T79" fmla="*/ 3 h 38"/>
                    <a:gd name="T80" fmla="*/ 25 w 92"/>
                    <a:gd name="T81" fmla="*/ 3 h 38"/>
                    <a:gd name="T82" fmla="*/ 26 w 92"/>
                    <a:gd name="T83" fmla="*/ 3 h 38"/>
                    <a:gd name="T84" fmla="*/ 26 w 92"/>
                    <a:gd name="T85" fmla="*/ 4 h 38"/>
                    <a:gd name="T86" fmla="*/ 26 w 92"/>
                    <a:gd name="T87" fmla="*/ 4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2"/>
                    <a:gd name="T133" fmla="*/ 0 h 38"/>
                    <a:gd name="T134" fmla="*/ 92 w 92"/>
                    <a:gd name="T135" fmla="*/ 38 h 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2" h="38">
                      <a:moveTo>
                        <a:pt x="65" y="0"/>
                      </a:moveTo>
                      <a:lnTo>
                        <a:pt x="67" y="2"/>
                      </a:lnTo>
                      <a:lnTo>
                        <a:pt x="70" y="3"/>
                      </a:lnTo>
                      <a:lnTo>
                        <a:pt x="73" y="4"/>
                      </a:lnTo>
                      <a:lnTo>
                        <a:pt x="76" y="4"/>
                      </a:lnTo>
                      <a:lnTo>
                        <a:pt x="79" y="4"/>
                      </a:lnTo>
                      <a:lnTo>
                        <a:pt x="82" y="4"/>
                      </a:lnTo>
                      <a:lnTo>
                        <a:pt x="84" y="6"/>
                      </a:lnTo>
                      <a:lnTo>
                        <a:pt x="88" y="6"/>
                      </a:lnTo>
                      <a:lnTo>
                        <a:pt x="88" y="4"/>
                      </a:lnTo>
                      <a:lnTo>
                        <a:pt x="88" y="6"/>
                      </a:lnTo>
                      <a:lnTo>
                        <a:pt x="88" y="7"/>
                      </a:lnTo>
                      <a:lnTo>
                        <a:pt x="90" y="7"/>
                      </a:lnTo>
                      <a:lnTo>
                        <a:pt x="91" y="8"/>
                      </a:lnTo>
                      <a:lnTo>
                        <a:pt x="92" y="10"/>
                      </a:lnTo>
                      <a:lnTo>
                        <a:pt x="91" y="12"/>
                      </a:lnTo>
                      <a:lnTo>
                        <a:pt x="91" y="13"/>
                      </a:lnTo>
                      <a:lnTo>
                        <a:pt x="90" y="13"/>
                      </a:lnTo>
                      <a:lnTo>
                        <a:pt x="88" y="13"/>
                      </a:lnTo>
                      <a:lnTo>
                        <a:pt x="78" y="25"/>
                      </a:lnTo>
                      <a:lnTo>
                        <a:pt x="75" y="26"/>
                      </a:lnTo>
                      <a:lnTo>
                        <a:pt x="71" y="28"/>
                      </a:lnTo>
                      <a:lnTo>
                        <a:pt x="69" y="29"/>
                      </a:lnTo>
                      <a:lnTo>
                        <a:pt x="65" y="30"/>
                      </a:lnTo>
                      <a:lnTo>
                        <a:pt x="61" y="32"/>
                      </a:lnTo>
                      <a:lnTo>
                        <a:pt x="57" y="32"/>
                      </a:lnTo>
                      <a:lnTo>
                        <a:pt x="54" y="33"/>
                      </a:lnTo>
                      <a:lnTo>
                        <a:pt x="50" y="34"/>
                      </a:lnTo>
                      <a:lnTo>
                        <a:pt x="45" y="36"/>
                      </a:lnTo>
                      <a:lnTo>
                        <a:pt x="40" y="37"/>
                      </a:lnTo>
                      <a:lnTo>
                        <a:pt x="36" y="38"/>
                      </a:lnTo>
                      <a:lnTo>
                        <a:pt x="31" y="38"/>
                      </a:lnTo>
                      <a:lnTo>
                        <a:pt x="26" y="38"/>
                      </a:lnTo>
                      <a:lnTo>
                        <a:pt x="22" y="37"/>
                      </a:lnTo>
                      <a:lnTo>
                        <a:pt x="17" y="37"/>
                      </a:lnTo>
                      <a:lnTo>
                        <a:pt x="13" y="36"/>
                      </a:lnTo>
                      <a:lnTo>
                        <a:pt x="11" y="28"/>
                      </a:lnTo>
                      <a:lnTo>
                        <a:pt x="9" y="28"/>
                      </a:lnTo>
                      <a:lnTo>
                        <a:pt x="9" y="29"/>
                      </a:lnTo>
                      <a:lnTo>
                        <a:pt x="7" y="29"/>
                      </a:lnTo>
                      <a:lnTo>
                        <a:pt x="6" y="29"/>
                      </a:lnTo>
                      <a:lnTo>
                        <a:pt x="5" y="29"/>
                      </a:lnTo>
                      <a:lnTo>
                        <a:pt x="4" y="29"/>
                      </a:lnTo>
                      <a:lnTo>
                        <a:pt x="2" y="29"/>
                      </a:lnTo>
                      <a:lnTo>
                        <a:pt x="1" y="29"/>
                      </a:lnTo>
                      <a:lnTo>
                        <a:pt x="0" y="29"/>
                      </a:lnTo>
                      <a:lnTo>
                        <a:pt x="0" y="28"/>
                      </a:lnTo>
                      <a:lnTo>
                        <a:pt x="0" y="26"/>
                      </a:lnTo>
                      <a:lnTo>
                        <a:pt x="0" y="25"/>
                      </a:lnTo>
                      <a:lnTo>
                        <a:pt x="4" y="21"/>
                      </a:lnTo>
                      <a:lnTo>
                        <a:pt x="4" y="20"/>
                      </a:lnTo>
                      <a:lnTo>
                        <a:pt x="4" y="19"/>
                      </a:lnTo>
                      <a:lnTo>
                        <a:pt x="2" y="17"/>
                      </a:lnTo>
                      <a:lnTo>
                        <a:pt x="2" y="16"/>
                      </a:lnTo>
                      <a:lnTo>
                        <a:pt x="2" y="15"/>
                      </a:lnTo>
                      <a:lnTo>
                        <a:pt x="4" y="12"/>
                      </a:lnTo>
                      <a:lnTo>
                        <a:pt x="5" y="11"/>
                      </a:lnTo>
                      <a:lnTo>
                        <a:pt x="6" y="10"/>
                      </a:lnTo>
                      <a:lnTo>
                        <a:pt x="9" y="8"/>
                      </a:lnTo>
                      <a:lnTo>
                        <a:pt x="10" y="8"/>
                      </a:lnTo>
                      <a:lnTo>
                        <a:pt x="13" y="7"/>
                      </a:lnTo>
                      <a:lnTo>
                        <a:pt x="14" y="6"/>
                      </a:lnTo>
                      <a:lnTo>
                        <a:pt x="17" y="6"/>
                      </a:lnTo>
                      <a:lnTo>
                        <a:pt x="18" y="6"/>
                      </a:lnTo>
                      <a:lnTo>
                        <a:pt x="19" y="7"/>
                      </a:lnTo>
                      <a:lnTo>
                        <a:pt x="20" y="7"/>
                      </a:lnTo>
                      <a:lnTo>
                        <a:pt x="22" y="7"/>
                      </a:lnTo>
                      <a:lnTo>
                        <a:pt x="23" y="8"/>
                      </a:lnTo>
                      <a:lnTo>
                        <a:pt x="24" y="8"/>
                      </a:lnTo>
                      <a:lnTo>
                        <a:pt x="26" y="8"/>
                      </a:lnTo>
                      <a:lnTo>
                        <a:pt x="27" y="8"/>
                      </a:lnTo>
                      <a:lnTo>
                        <a:pt x="27" y="7"/>
                      </a:lnTo>
                      <a:lnTo>
                        <a:pt x="28" y="6"/>
                      </a:lnTo>
                      <a:lnTo>
                        <a:pt x="30" y="4"/>
                      </a:lnTo>
                      <a:lnTo>
                        <a:pt x="31" y="4"/>
                      </a:lnTo>
                      <a:lnTo>
                        <a:pt x="32" y="4"/>
                      </a:lnTo>
                      <a:lnTo>
                        <a:pt x="34" y="3"/>
                      </a:lnTo>
                      <a:lnTo>
                        <a:pt x="35" y="3"/>
                      </a:lnTo>
                      <a:lnTo>
                        <a:pt x="36" y="4"/>
                      </a:lnTo>
                      <a:lnTo>
                        <a:pt x="37" y="4"/>
                      </a:lnTo>
                      <a:lnTo>
                        <a:pt x="39" y="4"/>
                      </a:lnTo>
                      <a:lnTo>
                        <a:pt x="40" y="6"/>
                      </a:lnTo>
                      <a:lnTo>
                        <a:pt x="41" y="7"/>
                      </a:lnTo>
                      <a:lnTo>
                        <a:pt x="43" y="8"/>
                      </a:lnTo>
                      <a:lnTo>
                        <a:pt x="43" y="7"/>
                      </a:lnTo>
                      <a:lnTo>
                        <a:pt x="44" y="7"/>
                      </a:lnTo>
                      <a:lnTo>
                        <a:pt x="45" y="6"/>
                      </a:lnTo>
                      <a:lnTo>
                        <a:pt x="47" y="6"/>
                      </a:lnTo>
                      <a:lnTo>
                        <a:pt x="48" y="6"/>
                      </a:lnTo>
                      <a:lnTo>
                        <a:pt x="49" y="6"/>
                      </a:lnTo>
                      <a:lnTo>
                        <a:pt x="50" y="6"/>
                      </a:lnTo>
                      <a:lnTo>
                        <a:pt x="52" y="6"/>
                      </a:lnTo>
                      <a:lnTo>
                        <a:pt x="53" y="7"/>
                      </a:lnTo>
                      <a:lnTo>
                        <a:pt x="65"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58" name="Freeform 306">
                  <a:extLst>
                    <a:ext uri="{FF2B5EF4-FFF2-40B4-BE49-F238E27FC236}">
                      <a16:creationId xmlns:a16="http://schemas.microsoft.com/office/drawing/2014/main" id="{CC6CD13C-38C3-1914-0777-1FF4F04FA0E3}"/>
                    </a:ext>
                  </a:extLst>
                </p:cNvPr>
                <p:cNvSpPr>
                  <a:spLocks/>
                </p:cNvSpPr>
                <p:nvPr/>
              </p:nvSpPr>
              <p:spPr bwMode="auto">
                <a:xfrm>
                  <a:off x="3563" y="1967"/>
                  <a:ext cx="54" cy="66"/>
                </a:xfrm>
                <a:custGeom>
                  <a:avLst/>
                  <a:gdLst>
                    <a:gd name="T0" fmla="*/ 32 w 75"/>
                    <a:gd name="T1" fmla="*/ 20 h 92"/>
                    <a:gd name="T2" fmla="*/ 32 w 75"/>
                    <a:gd name="T3" fmla="*/ 24 h 92"/>
                    <a:gd name="T4" fmla="*/ 32 w 75"/>
                    <a:gd name="T5" fmla="*/ 27 h 92"/>
                    <a:gd name="T6" fmla="*/ 32 w 75"/>
                    <a:gd name="T7" fmla="*/ 30 h 92"/>
                    <a:gd name="T8" fmla="*/ 34 w 75"/>
                    <a:gd name="T9" fmla="*/ 34 h 92"/>
                    <a:gd name="T10" fmla="*/ 32 w 75"/>
                    <a:gd name="T11" fmla="*/ 37 h 92"/>
                    <a:gd name="T12" fmla="*/ 21 w 75"/>
                    <a:gd name="T13" fmla="*/ 47 h 92"/>
                    <a:gd name="T14" fmla="*/ 20 w 75"/>
                    <a:gd name="T15" fmla="*/ 47 h 92"/>
                    <a:gd name="T16" fmla="*/ 20 w 75"/>
                    <a:gd name="T17" fmla="*/ 47 h 92"/>
                    <a:gd name="T18" fmla="*/ 19 w 75"/>
                    <a:gd name="T19" fmla="*/ 46 h 92"/>
                    <a:gd name="T20" fmla="*/ 19 w 75"/>
                    <a:gd name="T21" fmla="*/ 42 h 92"/>
                    <a:gd name="T22" fmla="*/ 19 w 75"/>
                    <a:gd name="T23" fmla="*/ 37 h 92"/>
                    <a:gd name="T24" fmla="*/ 19 w 75"/>
                    <a:gd name="T25" fmla="*/ 36 h 92"/>
                    <a:gd name="T26" fmla="*/ 19 w 75"/>
                    <a:gd name="T27" fmla="*/ 36 h 92"/>
                    <a:gd name="T28" fmla="*/ 19 w 75"/>
                    <a:gd name="T29" fmla="*/ 34 h 92"/>
                    <a:gd name="T30" fmla="*/ 19 w 75"/>
                    <a:gd name="T31" fmla="*/ 34 h 92"/>
                    <a:gd name="T32" fmla="*/ 19 w 75"/>
                    <a:gd name="T33" fmla="*/ 34 h 92"/>
                    <a:gd name="T34" fmla="*/ 16 w 75"/>
                    <a:gd name="T35" fmla="*/ 32 h 92"/>
                    <a:gd name="T36" fmla="*/ 10 w 75"/>
                    <a:gd name="T37" fmla="*/ 33 h 92"/>
                    <a:gd name="T38" fmla="*/ 5 w 75"/>
                    <a:gd name="T39" fmla="*/ 32 h 92"/>
                    <a:gd name="T40" fmla="*/ 1 w 75"/>
                    <a:gd name="T41" fmla="*/ 33 h 92"/>
                    <a:gd name="T42" fmla="*/ 1 w 75"/>
                    <a:gd name="T43" fmla="*/ 32 h 92"/>
                    <a:gd name="T44" fmla="*/ 1 w 75"/>
                    <a:gd name="T45" fmla="*/ 32 h 92"/>
                    <a:gd name="T46" fmla="*/ 3 w 75"/>
                    <a:gd name="T47" fmla="*/ 28 h 92"/>
                    <a:gd name="T48" fmla="*/ 4 w 75"/>
                    <a:gd name="T49" fmla="*/ 28 h 92"/>
                    <a:gd name="T50" fmla="*/ 4 w 75"/>
                    <a:gd name="T51" fmla="*/ 28 h 92"/>
                    <a:gd name="T52" fmla="*/ 5 w 75"/>
                    <a:gd name="T53" fmla="*/ 27 h 92"/>
                    <a:gd name="T54" fmla="*/ 5 w 75"/>
                    <a:gd name="T55" fmla="*/ 27 h 92"/>
                    <a:gd name="T56" fmla="*/ 5 w 75"/>
                    <a:gd name="T57" fmla="*/ 27 h 92"/>
                    <a:gd name="T58" fmla="*/ 4 w 75"/>
                    <a:gd name="T59" fmla="*/ 24 h 92"/>
                    <a:gd name="T60" fmla="*/ 3 w 75"/>
                    <a:gd name="T61" fmla="*/ 24 h 92"/>
                    <a:gd name="T62" fmla="*/ 1 w 75"/>
                    <a:gd name="T63" fmla="*/ 24 h 92"/>
                    <a:gd name="T64" fmla="*/ 1 w 75"/>
                    <a:gd name="T65" fmla="*/ 24 h 92"/>
                    <a:gd name="T66" fmla="*/ 0 w 75"/>
                    <a:gd name="T67" fmla="*/ 24 h 92"/>
                    <a:gd name="T68" fmla="*/ 1 w 75"/>
                    <a:gd name="T69" fmla="*/ 24 h 92"/>
                    <a:gd name="T70" fmla="*/ 1 w 75"/>
                    <a:gd name="T71" fmla="*/ 23 h 92"/>
                    <a:gd name="T72" fmla="*/ 1 w 75"/>
                    <a:gd name="T73" fmla="*/ 22 h 92"/>
                    <a:gd name="T74" fmla="*/ 1 w 75"/>
                    <a:gd name="T75" fmla="*/ 19 h 92"/>
                    <a:gd name="T76" fmla="*/ 2 w 75"/>
                    <a:gd name="T77" fmla="*/ 18 h 92"/>
                    <a:gd name="T78" fmla="*/ 5 w 75"/>
                    <a:gd name="T79" fmla="*/ 17 h 92"/>
                    <a:gd name="T80" fmla="*/ 10 w 75"/>
                    <a:gd name="T81" fmla="*/ 16 h 92"/>
                    <a:gd name="T82" fmla="*/ 16 w 75"/>
                    <a:gd name="T83" fmla="*/ 17 h 92"/>
                    <a:gd name="T84" fmla="*/ 18 w 75"/>
                    <a:gd name="T85" fmla="*/ 14 h 92"/>
                    <a:gd name="T86" fmla="*/ 17 w 75"/>
                    <a:gd name="T87" fmla="*/ 13 h 92"/>
                    <a:gd name="T88" fmla="*/ 17 w 75"/>
                    <a:gd name="T89" fmla="*/ 11 h 92"/>
                    <a:gd name="T90" fmla="*/ 17 w 75"/>
                    <a:gd name="T91" fmla="*/ 11 h 92"/>
                    <a:gd name="T92" fmla="*/ 16 w 75"/>
                    <a:gd name="T93" fmla="*/ 11 h 92"/>
                    <a:gd name="T94" fmla="*/ 21 w 75"/>
                    <a:gd name="T95" fmla="*/ 5 h 92"/>
                    <a:gd name="T96" fmla="*/ 21 w 75"/>
                    <a:gd name="T97" fmla="*/ 5 h 92"/>
                    <a:gd name="T98" fmla="*/ 22 w 75"/>
                    <a:gd name="T99" fmla="*/ 6 h 92"/>
                    <a:gd name="T100" fmla="*/ 23 w 75"/>
                    <a:gd name="T101" fmla="*/ 6 h 92"/>
                    <a:gd name="T102" fmla="*/ 23 w 75"/>
                    <a:gd name="T103" fmla="*/ 6 h 92"/>
                    <a:gd name="T104" fmla="*/ 23 w 75"/>
                    <a:gd name="T105" fmla="*/ 5 h 92"/>
                    <a:gd name="T106" fmla="*/ 28 w 75"/>
                    <a:gd name="T107" fmla="*/ 2 h 92"/>
                    <a:gd name="T108" fmla="*/ 28 w 75"/>
                    <a:gd name="T109" fmla="*/ 1 h 92"/>
                    <a:gd name="T110" fmla="*/ 28 w 75"/>
                    <a:gd name="T111" fmla="*/ 1 h 92"/>
                    <a:gd name="T112" fmla="*/ 28 w 75"/>
                    <a:gd name="T113" fmla="*/ 1 h 92"/>
                    <a:gd name="T114" fmla="*/ 29 w 75"/>
                    <a:gd name="T115" fmla="*/ 1 h 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5"/>
                    <a:gd name="T175" fmla="*/ 0 h 92"/>
                    <a:gd name="T176" fmla="*/ 75 w 75"/>
                    <a:gd name="T177" fmla="*/ 92 h 9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5" h="92">
                      <a:moveTo>
                        <a:pt x="56" y="1"/>
                      </a:moveTo>
                      <a:lnTo>
                        <a:pt x="75" y="30"/>
                      </a:lnTo>
                      <a:lnTo>
                        <a:pt x="63" y="39"/>
                      </a:lnTo>
                      <a:lnTo>
                        <a:pt x="61" y="42"/>
                      </a:lnTo>
                      <a:lnTo>
                        <a:pt x="61" y="43"/>
                      </a:lnTo>
                      <a:lnTo>
                        <a:pt x="61" y="46"/>
                      </a:lnTo>
                      <a:lnTo>
                        <a:pt x="61" y="48"/>
                      </a:lnTo>
                      <a:lnTo>
                        <a:pt x="62" y="49"/>
                      </a:lnTo>
                      <a:lnTo>
                        <a:pt x="62" y="52"/>
                      </a:lnTo>
                      <a:lnTo>
                        <a:pt x="62" y="55"/>
                      </a:lnTo>
                      <a:lnTo>
                        <a:pt x="62" y="57"/>
                      </a:lnTo>
                      <a:lnTo>
                        <a:pt x="63" y="59"/>
                      </a:lnTo>
                      <a:lnTo>
                        <a:pt x="63" y="61"/>
                      </a:lnTo>
                      <a:lnTo>
                        <a:pt x="65" y="64"/>
                      </a:lnTo>
                      <a:lnTo>
                        <a:pt x="65" y="66"/>
                      </a:lnTo>
                      <a:lnTo>
                        <a:pt x="63" y="68"/>
                      </a:lnTo>
                      <a:lnTo>
                        <a:pt x="63" y="70"/>
                      </a:lnTo>
                      <a:lnTo>
                        <a:pt x="62" y="73"/>
                      </a:lnTo>
                      <a:lnTo>
                        <a:pt x="61" y="76"/>
                      </a:lnTo>
                      <a:lnTo>
                        <a:pt x="40" y="92"/>
                      </a:lnTo>
                      <a:lnTo>
                        <a:pt x="39" y="92"/>
                      </a:lnTo>
                      <a:lnTo>
                        <a:pt x="37" y="92"/>
                      </a:lnTo>
                      <a:lnTo>
                        <a:pt x="37" y="91"/>
                      </a:lnTo>
                      <a:lnTo>
                        <a:pt x="37" y="89"/>
                      </a:lnTo>
                      <a:lnTo>
                        <a:pt x="37" y="86"/>
                      </a:lnTo>
                      <a:lnTo>
                        <a:pt x="37" y="83"/>
                      </a:lnTo>
                      <a:lnTo>
                        <a:pt x="37" y="81"/>
                      </a:lnTo>
                      <a:lnTo>
                        <a:pt x="37" y="78"/>
                      </a:lnTo>
                      <a:lnTo>
                        <a:pt x="37" y="76"/>
                      </a:lnTo>
                      <a:lnTo>
                        <a:pt x="36" y="73"/>
                      </a:lnTo>
                      <a:lnTo>
                        <a:pt x="36" y="72"/>
                      </a:lnTo>
                      <a:lnTo>
                        <a:pt x="36" y="70"/>
                      </a:lnTo>
                      <a:lnTo>
                        <a:pt x="37" y="69"/>
                      </a:lnTo>
                      <a:lnTo>
                        <a:pt x="37" y="68"/>
                      </a:lnTo>
                      <a:lnTo>
                        <a:pt x="37" y="66"/>
                      </a:lnTo>
                      <a:lnTo>
                        <a:pt x="37" y="65"/>
                      </a:lnTo>
                      <a:lnTo>
                        <a:pt x="36" y="65"/>
                      </a:lnTo>
                      <a:lnTo>
                        <a:pt x="33" y="63"/>
                      </a:lnTo>
                      <a:lnTo>
                        <a:pt x="31" y="63"/>
                      </a:lnTo>
                      <a:lnTo>
                        <a:pt x="27" y="63"/>
                      </a:lnTo>
                      <a:lnTo>
                        <a:pt x="24" y="64"/>
                      </a:lnTo>
                      <a:lnTo>
                        <a:pt x="20" y="64"/>
                      </a:lnTo>
                      <a:lnTo>
                        <a:pt x="17" y="65"/>
                      </a:lnTo>
                      <a:lnTo>
                        <a:pt x="14" y="64"/>
                      </a:lnTo>
                      <a:lnTo>
                        <a:pt x="10" y="63"/>
                      </a:lnTo>
                      <a:lnTo>
                        <a:pt x="4" y="65"/>
                      </a:lnTo>
                      <a:lnTo>
                        <a:pt x="2" y="64"/>
                      </a:lnTo>
                      <a:lnTo>
                        <a:pt x="2" y="63"/>
                      </a:lnTo>
                      <a:lnTo>
                        <a:pt x="1" y="63"/>
                      </a:lnTo>
                      <a:lnTo>
                        <a:pt x="1" y="61"/>
                      </a:lnTo>
                      <a:lnTo>
                        <a:pt x="4" y="55"/>
                      </a:lnTo>
                      <a:lnTo>
                        <a:pt x="5" y="55"/>
                      </a:lnTo>
                      <a:lnTo>
                        <a:pt x="6" y="55"/>
                      </a:lnTo>
                      <a:lnTo>
                        <a:pt x="7" y="55"/>
                      </a:lnTo>
                      <a:lnTo>
                        <a:pt x="9" y="55"/>
                      </a:lnTo>
                      <a:lnTo>
                        <a:pt x="10" y="53"/>
                      </a:lnTo>
                      <a:lnTo>
                        <a:pt x="10" y="52"/>
                      </a:lnTo>
                      <a:lnTo>
                        <a:pt x="10" y="51"/>
                      </a:lnTo>
                      <a:lnTo>
                        <a:pt x="10" y="49"/>
                      </a:lnTo>
                      <a:lnTo>
                        <a:pt x="9" y="49"/>
                      </a:lnTo>
                      <a:lnTo>
                        <a:pt x="7" y="48"/>
                      </a:lnTo>
                      <a:lnTo>
                        <a:pt x="6" y="48"/>
                      </a:lnTo>
                      <a:lnTo>
                        <a:pt x="5" y="47"/>
                      </a:lnTo>
                      <a:lnTo>
                        <a:pt x="4" y="47"/>
                      </a:lnTo>
                      <a:lnTo>
                        <a:pt x="2" y="47"/>
                      </a:lnTo>
                      <a:lnTo>
                        <a:pt x="1" y="47"/>
                      </a:lnTo>
                      <a:lnTo>
                        <a:pt x="0" y="47"/>
                      </a:lnTo>
                      <a:lnTo>
                        <a:pt x="1" y="47"/>
                      </a:lnTo>
                      <a:lnTo>
                        <a:pt x="1" y="46"/>
                      </a:lnTo>
                      <a:lnTo>
                        <a:pt x="2" y="46"/>
                      </a:lnTo>
                      <a:lnTo>
                        <a:pt x="2" y="44"/>
                      </a:lnTo>
                      <a:lnTo>
                        <a:pt x="4" y="44"/>
                      </a:lnTo>
                      <a:lnTo>
                        <a:pt x="4" y="43"/>
                      </a:lnTo>
                      <a:lnTo>
                        <a:pt x="2" y="42"/>
                      </a:lnTo>
                      <a:lnTo>
                        <a:pt x="2" y="40"/>
                      </a:lnTo>
                      <a:lnTo>
                        <a:pt x="2" y="39"/>
                      </a:lnTo>
                      <a:lnTo>
                        <a:pt x="2" y="38"/>
                      </a:lnTo>
                      <a:lnTo>
                        <a:pt x="4" y="38"/>
                      </a:lnTo>
                      <a:lnTo>
                        <a:pt x="4" y="36"/>
                      </a:lnTo>
                      <a:lnTo>
                        <a:pt x="4" y="35"/>
                      </a:lnTo>
                      <a:lnTo>
                        <a:pt x="5" y="34"/>
                      </a:lnTo>
                      <a:lnTo>
                        <a:pt x="7" y="34"/>
                      </a:lnTo>
                      <a:lnTo>
                        <a:pt x="10" y="33"/>
                      </a:lnTo>
                      <a:lnTo>
                        <a:pt x="14" y="33"/>
                      </a:lnTo>
                      <a:lnTo>
                        <a:pt x="17" y="31"/>
                      </a:lnTo>
                      <a:lnTo>
                        <a:pt x="20" y="31"/>
                      </a:lnTo>
                      <a:lnTo>
                        <a:pt x="23" y="31"/>
                      </a:lnTo>
                      <a:lnTo>
                        <a:pt x="27" y="31"/>
                      </a:lnTo>
                      <a:lnTo>
                        <a:pt x="30" y="33"/>
                      </a:lnTo>
                      <a:lnTo>
                        <a:pt x="35" y="29"/>
                      </a:lnTo>
                      <a:lnTo>
                        <a:pt x="35" y="27"/>
                      </a:lnTo>
                      <a:lnTo>
                        <a:pt x="35" y="26"/>
                      </a:lnTo>
                      <a:lnTo>
                        <a:pt x="35" y="25"/>
                      </a:lnTo>
                      <a:lnTo>
                        <a:pt x="33" y="25"/>
                      </a:lnTo>
                      <a:lnTo>
                        <a:pt x="33" y="23"/>
                      </a:lnTo>
                      <a:lnTo>
                        <a:pt x="33" y="22"/>
                      </a:lnTo>
                      <a:lnTo>
                        <a:pt x="32" y="21"/>
                      </a:lnTo>
                      <a:lnTo>
                        <a:pt x="31" y="21"/>
                      </a:lnTo>
                      <a:lnTo>
                        <a:pt x="30" y="20"/>
                      </a:lnTo>
                      <a:lnTo>
                        <a:pt x="40" y="10"/>
                      </a:lnTo>
                      <a:lnTo>
                        <a:pt x="41" y="12"/>
                      </a:lnTo>
                      <a:lnTo>
                        <a:pt x="43" y="12"/>
                      </a:lnTo>
                      <a:lnTo>
                        <a:pt x="44" y="12"/>
                      </a:lnTo>
                      <a:lnTo>
                        <a:pt x="45" y="12"/>
                      </a:lnTo>
                      <a:lnTo>
                        <a:pt x="45" y="10"/>
                      </a:lnTo>
                      <a:lnTo>
                        <a:pt x="48" y="6"/>
                      </a:lnTo>
                      <a:lnTo>
                        <a:pt x="54" y="4"/>
                      </a:lnTo>
                      <a:lnTo>
                        <a:pt x="54" y="3"/>
                      </a:lnTo>
                      <a:lnTo>
                        <a:pt x="54" y="1"/>
                      </a:lnTo>
                      <a:lnTo>
                        <a:pt x="54" y="0"/>
                      </a:lnTo>
                      <a:lnTo>
                        <a:pt x="54" y="1"/>
                      </a:lnTo>
                      <a:lnTo>
                        <a:pt x="56" y="1"/>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59" name="Freeform 307">
                  <a:extLst>
                    <a:ext uri="{FF2B5EF4-FFF2-40B4-BE49-F238E27FC236}">
                      <a16:creationId xmlns:a16="http://schemas.microsoft.com/office/drawing/2014/main" id="{44903BC6-5B0B-52BF-046A-C2DA96AB6911}"/>
                    </a:ext>
                  </a:extLst>
                </p:cNvPr>
                <p:cNvSpPr>
                  <a:spLocks/>
                </p:cNvSpPr>
                <p:nvPr/>
              </p:nvSpPr>
              <p:spPr bwMode="auto">
                <a:xfrm>
                  <a:off x="3506" y="2011"/>
                  <a:ext cx="32" cy="50"/>
                </a:xfrm>
                <a:custGeom>
                  <a:avLst/>
                  <a:gdLst>
                    <a:gd name="T0" fmla="*/ 7 w 46"/>
                    <a:gd name="T1" fmla="*/ 0 h 72"/>
                    <a:gd name="T2" fmla="*/ 9 w 46"/>
                    <a:gd name="T3" fmla="*/ 1 h 72"/>
                    <a:gd name="T4" fmla="*/ 10 w 46"/>
                    <a:gd name="T5" fmla="*/ 2 h 72"/>
                    <a:gd name="T6" fmla="*/ 11 w 46"/>
                    <a:gd name="T7" fmla="*/ 4 h 72"/>
                    <a:gd name="T8" fmla="*/ 11 w 46"/>
                    <a:gd name="T9" fmla="*/ 10 h 72"/>
                    <a:gd name="T10" fmla="*/ 13 w 46"/>
                    <a:gd name="T11" fmla="*/ 12 h 72"/>
                    <a:gd name="T12" fmla="*/ 13 w 46"/>
                    <a:gd name="T13" fmla="*/ 14 h 72"/>
                    <a:gd name="T14" fmla="*/ 15 w 46"/>
                    <a:gd name="T15" fmla="*/ 16 h 72"/>
                    <a:gd name="T16" fmla="*/ 16 w 46"/>
                    <a:gd name="T17" fmla="*/ 18 h 72"/>
                    <a:gd name="T18" fmla="*/ 18 w 46"/>
                    <a:gd name="T19" fmla="*/ 18 h 72"/>
                    <a:gd name="T20" fmla="*/ 19 w 46"/>
                    <a:gd name="T21" fmla="*/ 18 h 72"/>
                    <a:gd name="T22" fmla="*/ 22 w 46"/>
                    <a:gd name="T23" fmla="*/ 19 h 72"/>
                    <a:gd name="T24" fmla="*/ 22 w 46"/>
                    <a:gd name="T25" fmla="*/ 21 h 72"/>
                    <a:gd name="T26" fmla="*/ 22 w 46"/>
                    <a:gd name="T27" fmla="*/ 24 h 72"/>
                    <a:gd name="T28" fmla="*/ 22 w 46"/>
                    <a:gd name="T29" fmla="*/ 26 h 72"/>
                    <a:gd name="T30" fmla="*/ 20 w 46"/>
                    <a:gd name="T31" fmla="*/ 28 h 72"/>
                    <a:gd name="T32" fmla="*/ 19 w 46"/>
                    <a:gd name="T33" fmla="*/ 29 h 72"/>
                    <a:gd name="T34" fmla="*/ 17 w 46"/>
                    <a:gd name="T35" fmla="*/ 29 h 72"/>
                    <a:gd name="T36" fmla="*/ 17 w 46"/>
                    <a:gd name="T37" fmla="*/ 29 h 72"/>
                    <a:gd name="T38" fmla="*/ 17 w 46"/>
                    <a:gd name="T39" fmla="*/ 29 h 72"/>
                    <a:gd name="T40" fmla="*/ 15 w 46"/>
                    <a:gd name="T41" fmla="*/ 31 h 72"/>
                    <a:gd name="T42" fmla="*/ 13 w 46"/>
                    <a:gd name="T43" fmla="*/ 33 h 72"/>
                    <a:gd name="T44" fmla="*/ 10 w 46"/>
                    <a:gd name="T45" fmla="*/ 34 h 72"/>
                    <a:gd name="T46" fmla="*/ 7 w 46"/>
                    <a:gd name="T47" fmla="*/ 35 h 72"/>
                    <a:gd name="T48" fmla="*/ 6 w 46"/>
                    <a:gd name="T49" fmla="*/ 34 h 72"/>
                    <a:gd name="T50" fmla="*/ 5 w 46"/>
                    <a:gd name="T51" fmla="*/ 33 h 72"/>
                    <a:gd name="T52" fmla="*/ 4 w 46"/>
                    <a:gd name="T53" fmla="*/ 33 h 72"/>
                    <a:gd name="T54" fmla="*/ 3 w 46"/>
                    <a:gd name="T55" fmla="*/ 33 h 72"/>
                    <a:gd name="T56" fmla="*/ 3 w 46"/>
                    <a:gd name="T57" fmla="*/ 31 h 72"/>
                    <a:gd name="T58" fmla="*/ 3 w 46"/>
                    <a:gd name="T59" fmla="*/ 29 h 72"/>
                    <a:gd name="T60" fmla="*/ 5 w 46"/>
                    <a:gd name="T61" fmla="*/ 27 h 72"/>
                    <a:gd name="T62" fmla="*/ 6 w 46"/>
                    <a:gd name="T63" fmla="*/ 24 h 72"/>
                    <a:gd name="T64" fmla="*/ 7 w 46"/>
                    <a:gd name="T65" fmla="*/ 23 h 72"/>
                    <a:gd name="T66" fmla="*/ 7 w 46"/>
                    <a:gd name="T67" fmla="*/ 23 h 72"/>
                    <a:gd name="T68" fmla="*/ 7 w 46"/>
                    <a:gd name="T69" fmla="*/ 22 h 72"/>
                    <a:gd name="T70" fmla="*/ 6 w 46"/>
                    <a:gd name="T71" fmla="*/ 22 h 72"/>
                    <a:gd name="T72" fmla="*/ 1 w 46"/>
                    <a:gd name="T73" fmla="*/ 18 h 72"/>
                    <a:gd name="T74" fmla="*/ 1 w 46"/>
                    <a:gd name="T75" fmla="*/ 18 h 72"/>
                    <a:gd name="T76" fmla="*/ 0 w 46"/>
                    <a:gd name="T77" fmla="*/ 18 h 72"/>
                    <a:gd name="T78" fmla="*/ 0 w 46"/>
                    <a:gd name="T79" fmla="*/ 17 h 72"/>
                    <a:gd name="T80" fmla="*/ 0 w 46"/>
                    <a:gd name="T81" fmla="*/ 17 h 72"/>
                    <a:gd name="T82" fmla="*/ 1 w 46"/>
                    <a:gd name="T83" fmla="*/ 6 h 72"/>
                    <a:gd name="T84" fmla="*/ 1 w 46"/>
                    <a:gd name="T85" fmla="*/ 6 h 72"/>
                    <a:gd name="T86" fmla="*/ 1 w 46"/>
                    <a:gd name="T87" fmla="*/ 6 h 72"/>
                    <a:gd name="T88" fmla="*/ 1 w 46"/>
                    <a:gd name="T89" fmla="*/ 6 h 72"/>
                    <a:gd name="T90" fmla="*/ 1 w 46"/>
                    <a:gd name="T91" fmla="*/ 6 h 72"/>
                    <a:gd name="T92" fmla="*/ 2 w 46"/>
                    <a:gd name="T93" fmla="*/ 6 h 72"/>
                    <a:gd name="T94" fmla="*/ 2 w 46"/>
                    <a:gd name="T95" fmla="*/ 4 h 72"/>
                    <a:gd name="T96" fmla="*/ 2 w 46"/>
                    <a:gd name="T97" fmla="*/ 3 h 72"/>
                    <a:gd name="T98" fmla="*/ 2 w 46"/>
                    <a:gd name="T99" fmla="*/ 2 h 72"/>
                    <a:gd name="T100" fmla="*/ 3 w 46"/>
                    <a:gd name="T101" fmla="*/ 1 h 72"/>
                    <a:gd name="T102" fmla="*/ 4 w 46"/>
                    <a:gd name="T103" fmla="*/ 1 h 72"/>
                    <a:gd name="T104" fmla="*/ 5 w 46"/>
                    <a:gd name="T105" fmla="*/ 1 h 72"/>
                    <a:gd name="T106" fmla="*/ 6 w 46"/>
                    <a:gd name="T107" fmla="*/ 0 h 7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6"/>
                    <a:gd name="T163" fmla="*/ 0 h 72"/>
                    <a:gd name="T164" fmla="*/ 46 w 46"/>
                    <a:gd name="T165" fmla="*/ 72 h 7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6" h="72">
                      <a:moveTo>
                        <a:pt x="13" y="0"/>
                      </a:moveTo>
                      <a:lnTo>
                        <a:pt x="15" y="0"/>
                      </a:lnTo>
                      <a:lnTo>
                        <a:pt x="16" y="2"/>
                      </a:lnTo>
                      <a:lnTo>
                        <a:pt x="18" y="2"/>
                      </a:lnTo>
                      <a:lnTo>
                        <a:pt x="20" y="3"/>
                      </a:lnTo>
                      <a:lnTo>
                        <a:pt x="20" y="4"/>
                      </a:lnTo>
                      <a:lnTo>
                        <a:pt x="22" y="5"/>
                      </a:lnTo>
                      <a:lnTo>
                        <a:pt x="23" y="8"/>
                      </a:lnTo>
                      <a:lnTo>
                        <a:pt x="23" y="9"/>
                      </a:lnTo>
                      <a:lnTo>
                        <a:pt x="23" y="21"/>
                      </a:lnTo>
                      <a:lnTo>
                        <a:pt x="24" y="22"/>
                      </a:lnTo>
                      <a:lnTo>
                        <a:pt x="26" y="25"/>
                      </a:lnTo>
                      <a:lnTo>
                        <a:pt x="27" y="26"/>
                      </a:lnTo>
                      <a:lnTo>
                        <a:pt x="27" y="29"/>
                      </a:lnTo>
                      <a:lnTo>
                        <a:pt x="28" y="31"/>
                      </a:lnTo>
                      <a:lnTo>
                        <a:pt x="30" y="33"/>
                      </a:lnTo>
                      <a:lnTo>
                        <a:pt x="31" y="34"/>
                      </a:lnTo>
                      <a:lnTo>
                        <a:pt x="33" y="37"/>
                      </a:lnTo>
                      <a:lnTo>
                        <a:pt x="35" y="37"/>
                      </a:lnTo>
                      <a:lnTo>
                        <a:pt x="37" y="37"/>
                      </a:lnTo>
                      <a:lnTo>
                        <a:pt x="39" y="38"/>
                      </a:lnTo>
                      <a:lnTo>
                        <a:pt x="40" y="38"/>
                      </a:lnTo>
                      <a:lnTo>
                        <a:pt x="43" y="39"/>
                      </a:lnTo>
                      <a:lnTo>
                        <a:pt x="44" y="41"/>
                      </a:lnTo>
                      <a:lnTo>
                        <a:pt x="45" y="42"/>
                      </a:lnTo>
                      <a:lnTo>
                        <a:pt x="45" y="43"/>
                      </a:lnTo>
                      <a:lnTo>
                        <a:pt x="46" y="48"/>
                      </a:lnTo>
                      <a:lnTo>
                        <a:pt x="45" y="51"/>
                      </a:lnTo>
                      <a:lnTo>
                        <a:pt x="45" y="52"/>
                      </a:lnTo>
                      <a:lnTo>
                        <a:pt x="44" y="55"/>
                      </a:lnTo>
                      <a:lnTo>
                        <a:pt x="43" y="56"/>
                      </a:lnTo>
                      <a:lnTo>
                        <a:pt x="41" y="58"/>
                      </a:lnTo>
                      <a:lnTo>
                        <a:pt x="40" y="59"/>
                      </a:lnTo>
                      <a:lnTo>
                        <a:pt x="39" y="60"/>
                      </a:lnTo>
                      <a:lnTo>
                        <a:pt x="36" y="60"/>
                      </a:lnTo>
                      <a:lnTo>
                        <a:pt x="35" y="60"/>
                      </a:lnTo>
                      <a:lnTo>
                        <a:pt x="32" y="63"/>
                      </a:lnTo>
                      <a:lnTo>
                        <a:pt x="30" y="64"/>
                      </a:lnTo>
                      <a:lnTo>
                        <a:pt x="27" y="67"/>
                      </a:lnTo>
                      <a:lnTo>
                        <a:pt x="24" y="69"/>
                      </a:lnTo>
                      <a:lnTo>
                        <a:pt x="22" y="71"/>
                      </a:lnTo>
                      <a:lnTo>
                        <a:pt x="19" y="72"/>
                      </a:lnTo>
                      <a:lnTo>
                        <a:pt x="15" y="72"/>
                      </a:lnTo>
                      <a:lnTo>
                        <a:pt x="11" y="71"/>
                      </a:lnTo>
                      <a:lnTo>
                        <a:pt x="10" y="71"/>
                      </a:lnTo>
                      <a:lnTo>
                        <a:pt x="10" y="69"/>
                      </a:lnTo>
                      <a:lnTo>
                        <a:pt x="9" y="69"/>
                      </a:lnTo>
                      <a:lnTo>
                        <a:pt x="7" y="68"/>
                      </a:lnTo>
                      <a:lnTo>
                        <a:pt x="6" y="65"/>
                      </a:lnTo>
                      <a:lnTo>
                        <a:pt x="7" y="63"/>
                      </a:lnTo>
                      <a:lnTo>
                        <a:pt x="7" y="60"/>
                      </a:lnTo>
                      <a:lnTo>
                        <a:pt x="9" y="58"/>
                      </a:lnTo>
                      <a:lnTo>
                        <a:pt x="10" y="56"/>
                      </a:lnTo>
                      <a:lnTo>
                        <a:pt x="11" y="54"/>
                      </a:lnTo>
                      <a:lnTo>
                        <a:pt x="13" y="51"/>
                      </a:lnTo>
                      <a:lnTo>
                        <a:pt x="14" y="48"/>
                      </a:lnTo>
                      <a:lnTo>
                        <a:pt x="14" y="47"/>
                      </a:lnTo>
                      <a:lnTo>
                        <a:pt x="14" y="46"/>
                      </a:lnTo>
                      <a:lnTo>
                        <a:pt x="13" y="46"/>
                      </a:lnTo>
                      <a:lnTo>
                        <a:pt x="13" y="45"/>
                      </a:lnTo>
                      <a:lnTo>
                        <a:pt x="1" y="38"/>
                      </a:lnTo>
                      <a:lnTo>
                        <a:pt x="0" y="37"/>
                      </a:lnTo>
                      <a:lnTo>
                        <a:pt x="0" y="35"/>
                      </a:lnTo>
                      <a:lnTo>
                        <a:pt x="0" y="34"/>
                      </a:lnTo>
                      <a:lnTo>
                        <a:pt x="1" y="28"/>
                      </a:lnTo>
                      <a:lnTo>
                        <a:pt x="1" y="13"/>
                      </a:lnTo>
                      <a:lnTo>
                        <a:pt x="2" y="12"/>
                      </a:lnTo>
                      <a:lnTo>
                        <a:pt x="3" y="12"/>
                      </a:lnTo>
                      <a:lnTo>
                        <a:pt x="3" y="11"/>
                      </a:lnTo>
                      <a:lnTo>
                        <a:pt x="5" y="11"/>
                      </a:lnTo>
                      <a:lnTo>
                        <a:pt x="5" y="9"/>
                      </a:lnTo>
                      <a:lnTo>
                        <a:pt x="5" y="8"/>
                      </a:lnTo>
                      <a:lnTo>
                        <a:pt x="5" y="7"/>
                      </a:lnTo>
                      <a:lnTo>
                        <a:pt x="5" y="5"/>
                      </a:lnTo>
                      <a:lnTo>
                        <a:pt x="6" y="4"/>
                      </a:lnTo>
                      <a:lnTo>
                        <a:pt x="6" y="3"/>
                      </a:lnTo>
                      <a:lnTo>
                        <a:pt x="7" y="3"/>
                      </a:lnTo>
                      <a:lnTo>
                        <a:pt x="9" y="2"/>
                      </a:lnTo>
                      <a:lnTo>
                        <a:pt x="10" y="2"/>
                      </a:lnTo>
                      <a:lnTo>
                        <a:pt x="11" y="0"/>
                      </a:lnTo>
                      <a:lnTo>
                        <a:pt x="13"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0" name="Freeform 308">
                  <a:extLst>
                    <a:ext uri="{FF2B5EF4-FFF2-40B4-BE49-F238E27FC236}">
                      <a16:creationId xmlns:a16="http://schemas.microsoft.com/office/drawing/2014/main" id="{1C60AD57-4455-FF28-73E0-AB7AF80A6005}"/>
                    </a:ext>
                  </a:extLst>
                </p:cNvPr>
                <p:cNvSpPr>
                  <a:spLocks/>
                </p:cNvSpPr>
                <p:nvPr/>
              </p:nvSpPr>
              <p:spPr bwMode="auto">
                <a:xfrm>
                  <a:off x="3482" y="2028"/>
                  <a:ext cx="177" cy="108"/>
                </a:xfrm>
                <a:custGeom>
                  <a:avLst/>
                  <a:gdLst>
                    <a:gd name="T0" fmla="*/ 111 w 249"/>
                    <a:gd name="T1" fmla="*/ 1 h 153"/>
                    <a:gd name="T2" fmla="*/ 123 w 249"/>
                    <a:gd name="T3" fmla="*/ 33 h 153"/>
                    <a:gd name="T4" fmla="*/ 126 w 249"/>
                    <a:gd name="T5" fmla="*/ 43 h 153"/>
                    <a:gd name="T6" fmla="*/ 120 w 249"/>
                    <a:gd name="T7" fmla="*/ 47 h 153"/>
                    <a:gd name="T8" fmla="*/ 118 w 249"/>
                    <a:gd name="T9" fmla="*/ 48 h 153"/>
                    <a:gd name="T10" fmla="*/ 116 w 249"/>
                    <a:gd name="T11" fmla="*/ 56 h 153"/>
                    <a:gd name="T12" fmla="*/ 118 w 249"/>
                    <a:gd name="T13" fmla="*/ 62 h 153"/>
                    <a:gd name="T14" fmla="*/ 115 w 249"/>
                    <a:gd name="T15" fmla="*/ 64 h 153"/>
                    <a:gd name="T16" fmla="*/ 112 w 249"/>
                    <a:gd name="T17" fmla="*/ 63 h 153"/>
                    <a:gd name="T18" fmla="*/ 109 w 249"/>
                    <a:gd name="T19" fmla="*/ 61 h 153"/>
                    <a:gd name="T20" fmla="*/ 107 w 249"/>
                    <a:gd name="T21" fmla="*/ 64 h 153"/>
                    <a:gd name="T22" fmla="*/ 102 w 249"/>
                    <a:gd name="T23" fmla="*/ 70 h 153"/>
                    <a:gd name="T24" fmla="*/ 100 w 249"/>
                    <a:gd name="T25" fmla="*/ 76 h 153"/>
                    <a:gd name="T26" fmla="*/ 99 w 249"/>
                    <a:gd name="T27" fmla="*/ 76 h 153"/>
                    <a:gd name="T28" fmla="*/ 97 w 249"/>
                    <a:gd name="T29" fmla="*/ 66 h 153"/>
                    <a:gd name="T30" fmla="*/ 94 w 249"/>
                    <a:gd name="T31" fmla="*/ 59 h 153"/>
                    <a:gd name="T32" fmla="*/ 94 w 249"/>
                    <a:gd name="T33" fmla="*/ 58 h 153"/>
                    <a:gd name="T34" fmla="*/ 91 w 249"/>
                    <a:gd name="T35" fmla="*/ 58 h 153"/>
                    <a:gd name="T36" fmla="*/ 87 w 249"/>
                    <a:gd name="T37" fmla="*/ 59 h 153"/>
                    <a:gd name="T38" fmla="*/ 81 w 249"/>
                    <a:gd name="T39" fmla="*/ 52 h 153"/>
                    <a:gd name="T40" fmla="*/ 80 w 249"/>
                    <a:gd name="T41" fmla="*/ 50 h 153"/>
                    <a:gd name="T42" fmla="*/ 74 w 249"/>
                    <a:gd name="T43" fmla="*/ 50 h 153"/>
                    <a:gd name="T44" fmla="*/ 73 w 249"/>
                    <a:gd name="T45" fmla="*/ 54 h 153"/>
                    <a:gd name="T46" fmla="*/ 80 w 249"/>
                    <a:gd name="T47" fmla="*/ 65 h 153"/>
                    <a:gd name="T48" fmla="*/ 76 w 249"/>
                    <a:gd name="T49" fmla="*/ 71 h 153"/>
                    <a:gd name="T50" fmla="*/ 68 w 249"/>
                    <a:gd name="T51" fmla="*/ 53 h 153"/>
                    <a:gd name="T52" fmla="*/ 59 w 249"/>
                    <a:gd name="T53" fmla="*/ 49 h 153"/>
                    <a:gd name="T54" fmla="*/ 57 w 249"/>
                    <a:gd name="T55" fmla="*/ 47 h 153"/>
                    <a:gd name="T56" fmla="*/ 53 w 249"/>
                    <a:gd name="T57" fmla="*/ 48 h 153"/>
                    <a:gd name="T58" fmla="*/ 52 w 249"/>
                    <a:gd name="T59" fmla="*/ 49 h 153"/>
                    <a:gd name="T60" fmla="*/ 45 w 249"/>
                    <a:gd name="T61" fmla="*/ 54 h 153"/>
                    <a:gd name="T62" fmla="*/ 23 w 249"/>
                    <a:gd name="T63" fmla="*/ 70 h 153"/>
                    <a:gd name="T64" fmla="*/ 10 w 249"/>
                    <a:gd name="T65" fmla="*/ 72 h 153"/>
                    <a:gd name="T66" fmla="*/ 1 w 249"/>
                    <a:gd name="T67" fmla="*/ 68 h 153"/>
                    <a:gd name="T68" fmla="*/ 4 w 249"/>
                    <a:gd name="T69" fmla="*/ 63 h 153"/>
                    <a:gd name="T70" fmla="*/ 4 w 249"/>
                    <a:gd name="T71" fmla="*/ 61 h 153"/>
                    <a:gd name="T72" fmla="*/ 3 w 249"/>
                    <a:gd name="T73" fmla="*/ 60 h 153"/>
                    <a:gd name="T74" fmla="*/ 2 w 249"/>
                    <a:gd name="T75" fmla="*/ 59 h 153"/>
                    <a:gd name="T76" fmla="*/ 4 w 249"/>
                    <a:gd name="T77" fmla="*/ 52 h 153"/>
                    <a:gd name="T78" fmla="*/ 19 w 249"/>
                    <a:gd name="T79" fmla="*/ 52 h 153"/>
                    <a:gd name="T80" fmla="*/ 23 w 249"/>
                    <a:gd name="T81" fmla="*/ 47 h 153"/>
                    <a:gd name="T82" fmla="*/ 27 w 249"/>
                    <a:gd name="T83" fmla="*/ 41 h 153"/>
                    <a:gd name="T84" fmla="*/ 23 w 249"/>
                    <a:gd name="T85" fmla="*/ 33 h 153"/>
                    <a:gd name="T86" fmla="*/ 23 w 249"/>
                    <a:gd name="T87" fmla="*/ 32 h 153"/>
                    <a:gd name="T88" fmla="*/ 28 w 249"/>
                    <a:gd name="T89" fmla="*/ 30 h 153"/>
                    <a:gd name="T90" fmla="*/ 41 w 249"/>
                    <a:gd name="T91" fmla="*/ 26 h 153"/>
                    <a:gd name="T92" fmla="*/ 46 w 249"/>
                    <a:gd name="T93" fmla="*/ 25 h 153"/>
                    <a:gd name="T94" fmla="*/ 46 w 249"/>
                    <a:gd name="T95" fmla="*/ 21 h 153"/>
                    <a:gd name="T96" fmla="*/ 46 w 249"/>
                    <a:gd name="T97" fmla="*/ 20 h 153"/>
                    <a:gd name="T98" fmla="*/ 57 w 249"/>
                    <a:gd name="T99" fmla="*/ 13 h 153"/>
                    <a:gd name="T100" fmla="*/ 60 w 249"/>
                    <a:gd name="T101" fmla="*/ 15 h 153"/>
                    <a:gd name="T102" fmla="*/ 65 w 249"/>
                    <a:gd name="T103" fmla="*/ 7 h 153"/>
                    <a:gd name="T104" fmla="*/ 68 w 249"/>
                    <a:gd name="T105" fmla="*/ 11 h 153"/>
                    <a:gd name="T106" fmla="*/ 99 w 249"/>
                    <a:gd name="T107" fmla="*/ 11 h 153"/>
                    <a:gd name="T108" fmla="*/ 102 w 249"/>
                    <a:gd name="T109" fmla="*/ 4 h 153"/>
                    <a:gd name="T110" fmla="*/ 109 w 249"/>
                    <a:gd name="T111" fmla="*/ 2 h 153"/>
                    <a:gd name="T112" fmla="*/ 109 w 249"/>
                    <a:gd name="T113" fmla="*/ 0 h 1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153"/>
                    <a:gd name="T173" fmla="*/ 249 w 249"/>
                    <a:gd name="T174" fmla="*/ 153 h 1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153">
                      <a:moveTo>
                        <a:pt x="216" y="0"/>
                      </a:moveTo>
                      <a:lnTo>
                        <a:pt x="217" y="0"/>
                      </a:lnTo>
                      <a:lnTo>
                        <a:pt x="219" y="0"/>
                      </a:lnTo>
                      <a:lnTo>
                        <a:pt x="219" y="1"/>
                      </a:lnTo>
                      <a:lnTo>
                        <a:pt x="220" y="1"/>
                      </a:lnTo>
                      <a:lnTo>
                        <a:pt x="224" y="10"/>
                      </a:lnTo>
                      <a:lnTo>
                        <a:pt x="227" y="19"/>
                      </a:lnTo>
                      <a:lnTo>
                        <a:pt x="231" y="28"/>
                      </a:lnTo>
                      <a:lnTo>
                        <a:pt x="234" y="39"/>
                      </a:lnTo>
                      <a:lnTo>
                        <a:pt x="237" y="48"/>
                      </a:lnTo>
                      <a:lnTo>
                        <a:pt x="241" y="57"/>
                      </a:lnTo>
                      <a:lnTo>
                        <a:pt x="244" y="67"/>
                      </a:lnTo>
                      <a:lnTo>
                        <a:pt x="246" y="77"/>
                      </a:lnTo>
                      <a:lnTo>
                        <a:pt x="246" y="78"/>
                      </a:lnTo>
                      <a:lnTo>
                        <a:pt x="246" y="79"/>
                      </a:lnTo>
                      <a:lnTo>
                        <a:pt x="247" y="80"/>
                      </a:lnTo>
                      <a:lnTo>
                        <a:pt x="247" y="82"/>
                      </a:lnTo>
                      <a:lnTo>
                        <a:pt x="249" y="83"/>
                      </a:lnTo>
                      <a:lnTo>
                        <a:pt x="249" y="86"/>
                      </a:lnTo>
                      <a:lnTo>
                        <a:pt x="249" y="87"/>
                      </a:lnTo>
                      <a:lnTo>
                        <a:pt x="247" y="88"/>
                      </a:lnTo>
                      <a:lnTo>
                        <a:pt x="241" y="95"/>
                      </a:lnTo>
                      <a:lnTo>
                        <a:pt x="240" y="95"/>
                      </a:lnTo>
                      <a:lnTo>
                        <a:pt x="238" y="95"/>
                      </a:lnTo>
                      <a:lnTo>
                        <a:pt x="237" y="95"/>
                      </a:lnTo>
                      <a:lnTo>
                        <a:pt x="236" y="95"/>
                      </a:lnTo>
                      <a:lnTo>
                        <a:pt x="236" y="96"/>
                      </a:lnTo>
                      <a:lnTo>
                        <a:pt x="234" y="96"/>
                      </a:lnTo>
                      <a:lnTo>
                        <a:pt x="234" y="97"/>
                      </a:lnTo>
                      <a:lnTo>
                        <a:pt x="233" y="97"/>
                      </a:lnTo>
                      <a:lnTo>
                        <a:pt x="233" y="101"/>
                      </a:lnTo>
                      <a:lnTo>
                        <a:pt x="228" y="104"/>
                      </a:lnTo>
                      <a:lnTo>
                        <a:pt x="228" y="106"/>
                      </a:lnTo>
                      <a:lnTo>
                        <a:pt x="228" y="109"/>
                      </a:lnTo>
                      <a:lnTo>
                        <a:pt x="228" y="112"/>
                      </a:lnTo>
                      <a:lnTo>
                        <a:pt x="229" y="114"/>
                      </a:lnTo>
                      <a:lnTo>
                        <a:pt x="231" y="117"/>
                      </a:lnTo>
                      <a:lnTo>
                        <a:pt x="231" y="120"/>
                      </a:lnTo>
                      <a:lnTo>
                        <a:pt x="232" y="121"/>
                      </a:lnTo>
                      <a:lnTo>
                        <a:pt x="233" y="123"/>
                      </a:lnTo>
                      <a:lnTo>
                        <a:pt x="233" y="125"/>
                      </a:lnTo>
                      <a:lnTo>
                        <a:pt x="232" y="125"/>
                      </a:lnTo>
                      <a:lnTo>
                        <a:pt x="231" y="126"/>
                      </a:lnTo>
                      <a:lnTo>
                        <a:pt x="229" y="126"/>
                      </a:lnTo>
                      <a:lnTo>
                        <a:pt x="229" y="127"/>
                      </a:lnTo>
                      <a:lnTo>
                        <a:pt x="228" y="127"/>
                      </a:lnTo>
                      <a:lnTo>
                        <a:pt x="227" y="129"/>
                      </a:lnTo>
                      <a:lnTo>
                        <a:pt x="225" y="129"/>
                      </a:lnTo>
                      <a:lnTo>
                        <a:pt x="224" y="129"/>
                      </a:lnTo>
                      <a:lnTo>
                        <a:pt x="223" y="129"/>
                      </a:lnTo>
                      <a:lnTo>
                        <a:pt x="221" y="127"/>
                      </a:lnTo>
                      <a:lnTo>
                        <a:pt x="221" y="126"/>
                      </a:lnTo>
                      <a:lnTo>
                        <a:pt x="220" y="126"/>
                      </a:lnTo>
                      <a:lnTo>
                        <a:pt x="220" y="125"/>
                      </a:lnTo>
                      <a:lnTo>
                        <a:pt x="219" y="123"/>
                      </a:lnTo>
                      <a:lnTo>
                        <a:pt x="216" y="123"/>
                      </a:lnTo>
                      <a:lnTo>
                        <a:pt x="215" y="125"/>
                      </a:lnTo>
                      <a:lnTo>
                        <a:pt x="212" y="129"/>
                      </a:lnTo>
                      <a:lnTo>
                        <a:pt x="211" y="129"/>
                      </a:lnTo>
                      <a:lnTo>
                        <a:pt x="210" y="129"/>
                      </a:lnTo>
                      <a:lnTo>
                        <a:pt x="201" y="136"/>
                      </a:lnTo>
                      <a:lnTo>
                        <a:pt x="201" y="139"/>
                      </a:lnTo>
                      <a:lnTo>
                        <a:pt x="202" y="140"/>
                      </a:lnTo>
                      <a:lnTo>
                        <a:pt x="202" y="143"/>
                      </a:lnTo>
                      <a:lnTo>
                        <a:pt x="202" y="144"/>
                      </a:lnTo>
                      <a:lnTo>
                        <a:pt x="202" y="147"/>
                      </a:lnTo>
                      <a:lnTo>
                        <a:pt x="202" y="149"/>
                      </a:lnTo>
                      <a:lnTo>
                        <a:pt x="201" y="152"/>
                      </a:lnTo>
                      <a:lnTo>
                        <a:pt x="199" y="153"/>
                      </a:lnTo>
                      <a:lnTo>
                        <a:pt x="198" y="153"/>
                      </a:lnTo>
                      <a:lnTo>
                        <a:pt x="197" y="153"/>
                      </a:lnTo>
                      <a:lnTo>
                        <a:pt x="195" y="152"/>
                      </a:lnTo>
                      <a:lnTo>
                        <a:pt x="195" y="151"/>
                      </a:lnTo>
                      <a:lnTo>
                        <a:pt x="194" y="148"/>
                      </a:lnTo>
                      <a:lnTo>
                        <a:pt x="194" y="147"/>
                      </a:lnTo>
                      <a:lnTo>
                        <a:pt x="193" y="144"/>
                      </a:lnTo>
                      <a:lnTo>
                        <a:pt x="193" y="142"/>
                      </a:lnTo>
                      <a:lnTo>
                        <a:pt x="193" y="139"/>
                      </a:lnTo>
                      <a:lnTo>
                        <a:pt x="191" y="138"/>
                      </a:lnTo>
                      <a:lnTo>
                        <a:pt x="191" y="135"/>
                      </a:lnTo>
                      <a:lnTo>
                        <a:pt x="191" y="133"/>
                      </a:lnTo>
                      <a:lnTo>
                        <a:pt x="191" y="130"/>
                      </a:lnTo>
                      <a:lnTo>
                        <a:pt x="191" y="127"/>
                      </a:lnTo>
                      <a:lnTo>
                        <a:pt x="190" y="125"/>
                      </a:lnTo>
                      <a:lnTo>
                        <a:pt x="189" y="123"/>
                      </a:lnTo>
                      <a:lnTo>
                        <a:pt x="188" y="121"/>
                      </a:lnTo>
                      <a:lnTo>
                        <a:pt x="186" y="120"/>
                      </a:lnTo>
                      <a:lnTo>
                        <a:pt x="186" y="118"/>
                      </a:lnTo>
                      <a:lnTo>
                        <a:pt x="186" y="117"/>
                      </a:lnTo>
                      <a:lnTo>
                        <a:pt x="186" y="116"/>
                      </a:lnTo>
                      <a:lnTo>
                        <a:pt x="185" y="114"/>
                      </a:lnTo>
                      <a:lnTo>
                        <a:pt x="184" y="114"/>
                      </a:lnTo>
                      <a:lnTo>
                        <a:pt x="182" y="114"/>
                      </a:lnTo>
                      <a:lnTo>
                        <a:pt x="182" y="113"/>
                      </a:lnTo>
                      <a:lnTo>
                        <a:pt x="181" y="113"/>
                      </a:lnTo>
                      <a:lnTo>
                        <a:pt x="181" y="114"/>
                      </a:lnTo>
                      <a:lnTo>
                        <a:pt x="180" y="116"/>
                      </a:lnTo>
                      <a:lnTo>
                        <a:pt x="178" y="116"/>
                      </a:lnTo>
                      <a:lnTo>
                        <a:pt x="178" y="117"/>
                      </a:lnTo>
                      <a:lnTo>
                        <a:pt x="177" y="118"/>
                      </a:lnTo>
                      <a:lnTo>
                        <a:pt x="176" y="120"/>
                      </a:lnTo>
                      <a:lnTo>
                        <a:pt x="175" y="120"/>
                      </a:lnTo>
                      <a:lnTo>
                        <a:pt x="172" y="118"/>
                      </a:lnTo>
                      <a:lnTo>
                        <a:pt x="171" y="117"/>
                      </a:lnTo>
                      <a:lnTo>
                        <a:pt x="169" y="116"/>
                      </a:lnTo>
                      <a:lnTo>
                        <a:pt x="167" y="113"/>
                      </a:lnTo>
                      <a:lnTo>
                        <a:pt x="165" y="110"/>
                      </a:lnTo>
                      <a:lnTo>
                        <a:pt x="164" y="109"/>
                      </a:lnTo>
                      <a:lnTo>
                        <a:pt x="163" y="106"/>
                      </a:lnTo>
                      <a:lnTo>
                        <a:pt x="161" y="105"/>
                      </a:lnTo>
                      <a:lnTo>
                        <a:pt x="160" y="104"/>
                      </a:lnTo>
                      <a:lnTo>
                        <a:pt x="160" y="103"/>
                      </a:lnTo>
                      <a:lnTo>
                        <a:pt x="159" y="101"/>
                      </a:lnTo>
                      <a:lnTo>
                        <a:pt x="158" y="100"/>
                      </a:lnTo>
                      <a:lnTo>
                        <a:pt x="156" y="99"/>
                      </a:lnTo>
                      <a:lnTo>
                        <a:pt x="155" y="99"/>
                      </a:lnTo>
                      <a:lnTo>
                        <a:pt x="152" y="99"/>
                      </a:lnTo>
                      <a:lnTo>
                        <a:pt x="151" y="97"/>
                      </a:lnTo>
                      <a:lnTo>
                        <a:pt x="150" y="97"/>
                      </a:lnTo>
                      <a:lnTo>
                        <a:pt x="147" y="97"/>
                      </a:lnTo>
                      <a:lnTo>
                        <a:pt x="146" y="99"/>
                      </a:lnTo>
                      <a:lnTo>
                        <a:pt x="146" y="100"/>
                      </a:lnTo>
                      <a:lnTo>
                        <a:pt x="145" y="100"/>
                      </a:lnTo>
                      <a:lnTo>
                        <a:pt x="145" y="101"/>
                      </a:lnTo>
                      <a:lnTo>
                        <a:pt x="143" y="103"/>
                      </a:lnTo>
                      <a:lnTo>
                        <a:pt x="143" y="104"/>
                      </a:lnTo>
                      <a:lnTo>
                        <a:pt x="143" y="105"/>
                      </a:lnTo>
                      <a:lnTo>
                        <a:pt x="143" y="106"/>
                      </a:lnTo>
                      <a:lnTo>
                        <a:pt x="143" y="108"/>
                      </a:lnTo>
                      <a:lnTo>
                        <a:pt x="143" y="109"/>
                      </a:lnTo>
                      <a:lnTo>
                        <a:pt x="145" y="110"/>
                      </a:lnTo>
                      <a:lnTo>
                        <a:pt x="145" y="112"/>
                      </a:lnTo>
                      <a:lnTo>
                        <a:pt x="145" y="113"/>
                      </a:lnTo>
                      <a:lnTo>
                        <a:pt x="145" y="114"/>
                      </a:lnTo>
                      <a:lnTo>
                        <a:pt x="145" y="116"/>
                      </a:lnTo>
                      <a:lnTo>
                        <a:pt x="146" y="117"/>
                      </a:lnTo>
                      <a:lnTo>
                        <a:pt x="159" y="129"/>
                      </a:lnTo>
                      <a:lnTo>
                        <a:pt x="158" y="130"/>
                      </a:lnTo>
                      <a:lnTo>
                        <a:pt x="156" y="130"/>
                      </a:lnTo>
                      <a:lnTo>
                        <a:pt x="155" y="130"/>
                      </a:lnTo>
                      <a:lnTo>
                        <a:pt x="150" y="142"/>
                      </a:lnTo>
                      <a:lnTo>
                        <a:pt x="151" y="131"/>
                      </a:lnTo>
                      <a:lnTo>
                        <a:pt x="148" y="129"/>
                      </a:lnTo>
                      <a:lnTo>
                        <a:pt x="147" y="125"/>
                      </a:lnTo>
                      <a:lnTo>
                        <a:pt x="145" y="121"/>
                      </a:lnTo>
                      <a:lnTo>
                        <a:pt x="142" y="117"/>
                      </a:lnTo>
                      <a:lnTo>
                        <a:pt x="139" y="113"/>
                      </a:lnTo>
                      <a:lnTo>
                        <a:pt x="137" y="110"/>
                      </a:lnTo>
                      <a:lnTo>
                        <a:pt x="134" y="106"/>
                      </a:lnTo>
                      <a:lnTo>
                        <a:pt x="130" y="104"/>
                      </a:lnTo>
                      <a:lnTo>
                        <a:pt x="129" y="99"/>
                      </a:lnTo>
                      <a:lnTo>
                        <a:pt x="124" y="97"/>
                      </a:lnTo>
                      <a:lnTo>
                        <a:pt x="122" y="97"/>
                      </a:lnTo>
                      <a:lnTo>
                        <a:pt x="121" y="97"/>
                      </a:lnTo>
                      <a:lnTo>
                        <a:pt x="120" y="97"/>
                      </a:lnTo>
                      <a:lnTo>
                        <a:pt x="119" y="99"/>
                      </a:lnTo>
                      <a:lnTo>
                        <a:pt x="117" y="99"/>
                      </a:lnTo>
                      <a:lnTo>
                        <a:pt x="116" y="97"/>
                      </a:lnTo>
                      <a:lnTo>
                        <a:pt x="115" y="97"/>
                      </a:lnTo>
                      <a:lnTo>
                        <a:pt x="113" y="96"/>
                      </a:lnTo>
                      <a:lnTo>
                        <a:pt x="112" y="95"/>
                      </a:lnTo>
                      <a:lnTo>
                        <a:pt x="111" y="95"/>
                      </a:lnTo>
                      <a:lnTo>
                        <a:pt x="105" y="95"/>
                      </a:lnTo>
                      <a:lnTo>
                        <a:pt x="104" y="96"/>
                      </a:lnTo>
                      <a:lnTo>
                        <a:pt x="104" y="97"/>
                      </a:lnTo>
                      <a:lnTo>
                        <a:pt x="103" y="97"/>
                      </a:lnTo>
                      <a:lnTo>
                        <a:pt x="103" y="99"/>
                      </a:lnTo>
                      <a:lnTo>
                        <a:pt x="102" y="99"/>
                      </a:lnTo>
                      <a:lnTo>
                        <a:pt x="90" y="108"/>
                      </a:lnTo>
                      <a:lnTo>
                        <a:pt x="89" y="108"/>
                      </a:lnTo>
                      <a:lnTo>
                        <a:pt x="87" y="108"/>
                      </a:lnTo>
                      <a:lnTo>
                        <a:pt x="73" y="108"/>
                      </a:lnTo>
                      <a:lnTo>
                        <a:pt x="63" y="131"/>
                      </a:lnTo>
                      <a:lnTo>
                        <a:pt x="47" y="140"/>
                      </a:lnTo>
                      <a:lnTo>
                        <a:pt x="40" y="136"/>
                      </a:lnTo>
                      <a:lnTo>
                        <a:pt x="36" y="138"/>
                      </a:lnTo>
                      <a:lnTo>
                        <a:pt x="34" y="139"/>
                      </a:lnTo>
                      <a:lnTo>
                        <a:pt x="31" y="140"/>
                      </a:lnTo>
                      <a:lnTo>
                        <a:pt x="29" y="142"/>
                      </a:lnTo>
                      <a:lnTo>
                        <a:pt x="25" y="143"/>
                      </a:lnTo>
                      <a:lnTo>
                        <a:pt x="22" y="144"/>
                      </a:lnTo>
                      <a:lnTo>
                        <a:pt x="20" y="144"/>
                      </a:lnTo>
                      <a:lnTo>
                        <a:pt x="16" y="144"/>
                      </a:lnTo>
                      <a:lnTo>
                        <a:pt x="14" y="143"/>
                      </a:lnTo>
                      <a:lnTo>
                        <a:pt x="12" y="142"/>
                      </a:lnTo>
                      <a:lnTo>
                        <a:pt x="10" y="140"/>
                      </a:lnTo>
                      <a:lnTo>
                        <a:pt x="9" y="139"/>
                      </a:lnTo>
                      <a:lnTo>
                        <a:pt x="7" y="138"/>
                      </a:lnTo>
                      <a:lnTo>
                        <a:pt x="5" y="136"/>
                      </a:lnTo>
                      <a:lnTo>
                        <a:pt x="3" y="136"/>
                      </a:lnTo>
                      <a:lnTo>
                        <a:pt x="0" y="136"/>
                      </a:lnTo>
                      <a:lnTo>
                        <a:pt x="1" y="130"/>
                      </a:lnTo>
                      <a:lnTo>
                        <a:pt x="3" y="130"/>
                      </a:lnTo>
                      <a:lnTo>
                        <a:pt x="4" y="129"/>
                      </a:lnTo>
                      <a:lnTo>
                        <a:pt x="5" y="129"/>
                      </a:lnTo>
                      <a:lnTo>
                        <a:pt x="7" y="127"/>
                      </a:lnTo>
                      <a:lnTo>
                        <a:pt x="7" y="126"/>
                      </a:lnTo>
                      <a:lnTo>
                        <a:pt x="8" y="126"/>
                      </a:lnTo>
                      <a:lnTo>
                        <a:pt x="8" y="125"/>
                      </a:lnTo>
                      <a:lnTo>
                        <a:pt x="9" y="123"/>
                      </a:lnTo>
                      <a:lnTo>
                        <a:pt x="9" y="122"/>
                      </a:lnTo>
                      <a:lnTo>
                        <a:pt x="8" y="121"/>
                      </a:lnTo>
                      <a:lnTo>
                        <a:pt x="7" y="121"/>
                      </a:lnTo>
                      <a:lnTo>
                        <a:pt x="5" y="120"/>
                      </a:lnTo>
                      <a:lnTo>
                        <a:pt x="4" y="120"/>
                      </a:lnTo>
                      <a:lnTo>
                        <a:pt x="4" y="118"/>
                      </a:lnTo>
                      <a:lnTo>
                        <a:pt x="8" y="110"/>
                      </a:lnTo>
                      <a:lnTo>
                        <a:pt x="8" y="109"/>
                      </a:lnTo>
                      <a:lnTo>
                        <a:pt x="8" y="108"/>
                      </a:lnTo>
                      <a:lnTo>
                        <a:pt x="8" y="106"/>
                      </a:lnTo>
                      <a:lnTo>
                        <a:pt x="8" y="105"/>
                      </a:lnTo>
                      <a:lnTo>
                        <a:pt x="8" y="104"/>
                      </a:lnTo>
                      <a:lnTo>
                        <a:pt x="8" y="103"/>
                      </a:lnTo>
                      <a:lnTo>
                        <a:pt x="9" y="101"/>
                      </a:lnTo>
                      <a:lnTo>
                        <a:pt x="13" y="101"/>
                      </a:lnTo>
                      <a:lnTo>
                        <a:pt x="17" y="101"/>
                      </a:lnTo>
                      <a:lnTo>
                        <a:pt x="22" y="103"/>
                      </a:lnTo>
                      <a:lnTo>
                        <a:pt x="26" y="104"/>
                      </a:lnTo>
                      <a:lnTo>
                        <a:pt x="30" y="105"/>
                      </a:lnTo>
                      <a:lnTo>
                        <a:pt x="34" y="105"/>
                      </a:lnTo>
                      <a:lnTo>
                        <a:pt x="38" y="104"/>
                      </a:lnTo>
                      <a:lnTo>
                        <a:pt x="42" y="101"/>
                      </a:lnTo>
                      <a:lnTo>
                        <a:pt x="43" y="100"/>
                      </a:lnTo>
                      <a:lnTo>
                        <a:pt x="43" y="99"/>
                      </a:lnTo>
                      <a:lnTo>
                        <a:pt x="44" y="99"/>
                      </a:lnTo>
                      <a:lnTo>
                        <a:pt x="44" y="97"/>
                      </a:lnTo>
                      <a:lnTo>
                        <a:pt x="44" y="96"/>
                      </a:lnTo>
                      <a:lnTo>
                        <a:pt x="46" y="96"/>
                      </a:lnTo>
                      <a:lnTo>
                        <a:pt x="46" y="95"/>
                      </a:lnTo>
                      <a:lnTo>
                        <a:pt x="47" y="95"/>
                      </a:lnTo>
                      <a:lnTo>
                        <a:pt x="48" y="93"/>
                      </a:lnTo>
                      <a:lnTo>
                        <a:pt x="49" y="92"/>
                      </a:lnTo>
                      <a:lnTo>
                        <a:pt x="52" y="91"/>
                      </a:lnTo>
                      <a:lnTo>
                        <a:pt x="52" y="88"/>
                      </a:lnTo>
                      <a:lnTo>
                        <a:pt x="53" y="87"/>
                      </a:lnTo>
                      <a:lnTo>
                        <a:pt x="53" y="84"/>
                      </a:lnTo>
                      <a:lnTo>
                        <a:pt x="53" y="82"/>
                      </a:lnTo>
                      <a:lnTo>
                        <a:pt x="53" y="79"/>
                      </a:lnTo>
                      <a:lnTo>
                        <a:pt x="53" y="78"/>
                      </a:lnTo>
                      <a:lnTo>
                        <a:pt x="52" y="75"/>
                      </a:lnTo>
                      <a:lnTo>
                        <a:pt x="51" y="73"/>
                      </a:lnTo>
                      <a:lnTo>
                        <a:pt x="51" y="71"/>
                      </a:lnTo>
                      <a:lnTo>
                        <a:pt x="49" y="69"/>
                      </a:lnTo>
                      <a:lnTo>
                        <a:pt x="48" y="67"/>
                      </a:lnTo>
                      <a:lnTo>
                        <a:pt x="47" y="66"/>
                      </a:lnTo>
                      <a:lnTo>
                        <a:pt x="44" y="65"/>
                      </a:lnTo>
                      <a:lnTo>
                        <a:pt x="46" y="64"/>
                      </a:lnTo>
                      <a:lnTo>
                        <a:pt x="44" y="64"/>
                      </a:lnTo>
                      <a:lnTo>
                        <a:pt x="46" y="62"/>
                      </a:lnTo>
                      <a:lnTo>
                        <a:pt x="47" y="62"/>
                      </a:lnTo>
                      <a:lnTo>
                        <a:pt x="48" y="62"/>
                      </a:lnTo>
                      <a:lnTo>
                        <a:pt x="51" y="62"/>
                      </a:lnTo>
                      <a:lnTo>
                        <a:pt x="52" y="62"/>
                      </a:lnTo>
                      <a:lnTo>
                        <a:pt x="53" y="61"/>
                      </a:lnTo>
                      <a:lnTo>
                        <a:pt x="55" y="61"/>
                      </a:lnTo>
                      <a:lnTo>
                        <a:pt x="57" y="61"/>
                      </a:lnTo>
                      <a:lnTo>
                        <a:pt x="61" y="61"/>
                      </a:lnTo>
                      <a:lnTo>
                        <a:pt x="65" y="61"/>
                      </a:lnTo>
                      <a:lnTo>
                        <a:pt x="69" y="60"/>
                      </a:lnTo>
                      <a:lnTo>
                        <a:pt x="72" y="58"/>
                      </a:lnTo>
                      <a:lnTo>
                        <a:pt x="76" y="56"/>
                      </a:lnTo>
                      <a:lnTo>
                        <a:pt x="78" y="54"/>
                      </a:lnTo>
                      <a:lnTo>
                        <a:pt x="82" y="53"/>
                      </a:lnTo>
                      <a:lnTo>
                        <a:pt x="86" y="52"/>
                      </a:lnTo>
                      <a:lnTo>
                        <a:pt x="87" y="52"/>
                      </a:lnTo>
                      <a:lnTo>
                        <a:pt x="89" y="50"/>
                      </a:lnTo>
                      <a:lnTo>
                        <a:pt x="90" y="50"/>
                      </a:lnTo>
                      <a:lnTo>
                        <a:pt x="91" y="49"/>
                      </a:lnTo>
                      <a:lnTo>
                        <a:pt x="92" y="48"/>
                      </a:lnTo>
                      <a:lnTo>
                        <a:pt x="92" y="47"/>
                      </a:lnTo>
                      <a:lnTo>
                        <a:pt x="92" y="45"/>
                      </a:lnTo>
                      <a:lnTo>
                        <a:pt x="92" y="44"/>
                      </a:lnTo>
                      <a:lnTo>
                        <a:pt x="91" y="43"/>
                      </a:lnTo>
                      <a:lnTo>
                        <a:pt x="91" y="41"/>
                      </a:lnTo>
                      <a:lnTo>
                        <a:pt x="92" y="40"/>
                      </a:lnTo>
                      <a:lnTo>
                        <a:pt x="94" y="39"/>
                      </a:lnTo>
                      <a:lnTo>
                        <a:pt x="95" y="39"/>
                      </a:lnTo>
                      <a:lnTo>
                        <a:pt x="96" y="39"/>
                      </a:lnTo>
                      <a:lnTo>
                        <a:pt x="98" y="39"/>
                      </a:lnTo>
                      <a:lnTo>
                        <a:pt x="112" y="27"/>
                      </a:lnTo>
                      <a:lnTo>
                        <a:pt x="113" y="27"/>
                      </a:lnTo>
                      <a:lnTo>
                        <a:pt x="115" y="28"/>
                      </a:lnTo>
                      <a:lnTo>
                        <a:pt x="116" y="28"/>
                      </a:lnTo>
                      <a:lnTo>
                        <a:pt x="117" y="28"/>
                      </a:lnTo>
                      <a:lnTo>
                        <a:pt x="117" y="30"/>
                      </a:lnTo>
                      <a:lnTo>
                        <a:pt x="119" y="30"/>
                      </a:lnTo>
                      <a:lnTo>
                        <a:pt x="120" y="30"/>
                      </a:lnTo>
                      <a:lnTo>
                        <a:pt x="122" y="11"/>
                      </a:lnTo>
                      <a:lnTo>
                        <a:pt x="124" y="11"/>
                      </a:lnTo>
                      <a:lnTo>
                        <a:pt x="125" y="11"/>
                      </a:lnTo>
                      <a:lnTo>
                        <a:pt x="126" y="13"/>
                      </a:lnTo>
                      <a:lnTo>
                        <a:pt x="128" y="13"/>
                      </a:lnTo>
                      <a:lnTo>
                        <a:pt x="128" y="14"/>
                      </a:lnTo>
                      <a:lnTo>
                        <a:pt x="129" y="14"/>
                      </a:lnTo>
                      <a:lnTo>
                        <a:pt x="130" y="14"/>
                      </a:lnTo>
                      <a:lnTo>
                        <a:pt x="130" y="15"/>
                      </a:lnTo>
                      <a:lnTo>
                        <a:pt x="133" y="22"/>
                      </a:lnTo>
                      <a:lnTo>
                        <a:pt x="167" y="34"/>
                      </a:lnTo>
                      <a:lnTo>
                        <a:pt x="175" y="28"/>
                      </a:lnTo>
                      <a:lnTo>
                        <a:pt x="178" y="28"/>
                      </a:lnTo>
                      <a:lnTo>
                        <a:pt x="182" y="27"/>
                      </a:lnTo>
                      <a:lnTo>
                        <a:pt x="185" y="27"/>
                      </a:lnTo>
                      <a:lnTo>
                        <a:pt x="189" y="26"/>
                      </a:lnTo>
                      <a:lnTo>
                        <a:pt x="191" y="24"/>
                      </a:lnTo>
                      <a:lnTo>
                        <a:pt x="195" y="22"/>
                      </a:lnTo>
                      <a:lnTo>
                        <a:pt x="198" y="21"/>
                      </a:lnTo>
                      <a:lnTo>
                        <a:pt x="201" y="17"/>
                      </a:lnTo>
                      <a:lnTo>
                        <a:pt x="201" y="15"/>
                      </a:lnTo>
                      <a:lnTo>
                        <a:pt x="201" y="14"/>
                      </a:lnTo>
                      <a:lnTo>
                        <a:pt x="201" y="11"/>
                      </a:lnTo>
                      <a:lnTo>
                        <a:pt x="201" y="10"/>
                      </a:lnTo>
                      <a:lnTo>
                        <a:pt x="201" y="9"/>
                      </a:lnTo>
                      <a:lnTo>
                        <a:pt x="202" y="7"/>
                      </a:lnTo>
                      <a:lnTo>
                        <a:pt x="202" y="6"/>
                      </a:lnTo>
                      <a:lnTo>
                        <a:pt x="204" y="5"/>
                      </a:lnTo>
                      <a:lnTo>
                        <a:pt x="208" y="5"/>
                      </a:lnTo>
                      <a:lnTo>
                        <a:pt x="212" y="6"/>
                      </a:lnTo>
                      <a:lnTo>
                        <a:pt x="214" y="6"/>
                      </a:lnTo>
                      <a:lnTo>
                        <a:pt x="214" y="5"/>
                      </a:lnTo>
                      <a:lnTo>
                        <a:pt x="215" y="5"/>
                      </a:lnTo>
                      <a:lnTo>
                        <a:pt x="215" y="4"/>
                      </a:lnTo>
                      <a:lnTo>
                        <a:pt x="216" y="2"/>
                      </a:lnTo>
                      <a:lnTo>
                        <a:pt x="216" y="1"/>
                      </a:lnTo>
                      <a:lnTo>
                        <a:pt x="216"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1" name="Freeform 309">
                  <a:extLst>
                    <a:ext uri="{FF2B5EF4-FFF2-40B4-BE49-F238E27FC236}">
                      <a16:creationId xmlns:a16="http://schemas.microsoft.com/office/drawing/2014/main" id="{4D06A4CB-0B63-64F0-7D60-C316ABB8AE86}"/>
                    </a:ext>
                  </a:extLst>
                </p:cNvPr>
                <p:cNvSpPr>
                  <a:spLocks/>
                </p:cNvSpPr>
                <p:nvPr/>
              </p:nvSpPr>
              <p:spPr bwMode="auto">
                <a:xfrm>
                  <a:off x="3487" y="2035"/>
                  <a:ext cx="21" cy="26"/>
                </a:xfrm>
                <a:custGeom>
                  <a:avLst/>
                  <a:gdLst>
                    <a:gd name="T0" fmla="*/ 5 w 29"/>
                    <a:gd name="T1" fmla="*/ 0 h 38"/>
                    <a:gd name="T2" fmla="*/ 6 w 29"/>
                    <a:gd name="T3" fmla="*/ 0 h 38"/>
                    <a:gd name="T4" fmla="*/ 6 w 29"/>
                    <a:gd name="T5" fmla="*/ 0 h 38"/>
                    <a:gd name="T6" fmla="*/ 7 w 29"/>
                    <a:gd name="T7" fmla="*/ 1 h 38"/>
                    <a:gd name="T8" fmla="*/ 7 w 29"/>
                    <a:gd name="T9" fmla="*/ 1 h 38"/>
                    <a:gd name="T10" fmla="*/ 7 w 29"/>
                    <a:gd name="T11" fmla="*/ 1 h 38"/>
                    <a:gd name="T12" fmla="*/ 8 w 29"/>
                    <a:gd name="T13" fmla="*/ 2 h 38"/>
                    <a:gd name="T14" fmla="*/ 9 w 29"/>
                    <a:gd name="T15" fmla="*/ 2 h 38"/>
                    <a:gd name="T16" fmla="*/ 10 w 29"/>
                    <a:gd name="T17" fmla="*/ 5 h 38"/>
                    <a:gd name="T18" fmla="*/ 12 w 29"/>
                    <a:gd name="T19" fmla="*/ 5 h 38"/>
                    <a:gd name="T20" fmla="*/ 14 w 29"/>
                    <a:gd name="T21" fmla="*/ 6 h 38"/>
                    <a:gd name="T22" fmla="*/ 14 w 29"/>
                    <a:gd name="T23" fmla="*/ 8 h 38"/>
                    <a:gd name="T24" fmla="*/ 15 w 29"/>
                    <a:gd name="T25" fmla="*/ 10 h 38"/>
                    <a:gd name="T26" fmla="*/ 12 w 29"/>
                    <a:gd name="T27" fmla="*/ 14 h 38"/>
                    <a:gd name="T28" fmla="*/ 10 w 29"/>
                    <a:gd name="T29" fmla="*/ 14 h 38"/>
                    <a:gd name="T30" fmla="*/ 8 w 29"/>
                    <a:gd name="T31" fmla="*/ 14 h 38"/>
                    <a:gd name="T32" fmla="*/ 6 w 29"/>
                    <a:gd name="T33" fmla="*/ 16 h 38"/>
                    <a:gd name="T34" fmla="*/ 5 w 29"/>
                    <a:gd name="T35" fmla="*/ 17 h 38"/>
                    <a:gd name="T36" fmla="*/ 4 w 29"/>
                    <a:gd name="T37" fmla="*/ 17 h 38"/>
                    <a:gd name="T38" fmla="*/ 3 w 29"/>
                    <a:gd name="T39" fmla="*/ 17 h 38"/>
                    <a:gd name="T40" fmla="*/ 1 w 29"/>
                    <a:gd name="T41" fmla="*/ 18 h 38"/>
                    <a:gd name="T42" fmla="*/ 1 w 29"/>
                    <a:gd name="T43" fmla="*/ 17 h 38"/>
                    <a:gd name="T44" fmla="*/ 0 w 29"/>
                    <a:gd name="T45" fmla="*/ 16 h 38"/>
                    <a:gd name="T46" fmla="*/ 0 w 29"/>
                    <a:gd name="T47" fmla="*/ 14 h 38"/>
                    <a:gd name="T48" fmla="*/ 0 w 29"/>
                    <a:gd name="T49" fmla="*/ 12 h 38"/>
                    <a:gd name="T50" fmla="*/ 1 w 29"/>
                    <a:gd name="T51" fmla="*/ 11 h 38"/>
                    <a:gd name="T52" fmla="*/ 1 w 29"/>
                    <a:gd name="T53" fmla="*/ 10 h 38"/>
                    <a:gd name="T54" fmla="*/ 1 w 29"/>
                    <a:gd name="T55" fmla="*/ 10 h 38"/>
                    <a:gd name="T56" fmla="*/ 1 w 29"/>
                    <a:gd name="T57" fmla="*/ 8 h 38"/>
                    <a:gd name="T58" fmla="*/ 3 w 29"/>
                    <a:gd name="T59" fmla="*/ 8 h 38"/>
                    <a:gd name="T60" fmla="*/ 1 w 29"/>
                    <a:gd name="T61" fmla="*/ 6 h 38"/>
                    <a:gd name="T62" fmla="*/ 1 w 29"/>
                    <a:gd name="T63" fmla="*/ 4 h 38"/>
                    <a:gd name="T64" fmla="*/ 1 w 29"/>
                    <a:gd name="T65" fmla="*/ 2 h 38"/>
                    <a:gd name="T66" fmla="*/ 3 w 29"/>
                    <a:gd name="T67" fmla="*/ 1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
                    <a:gd name="T103" fmla="*/ 0 h 38"/>
                    <a:gd name="T104" fmla="*/ 29 w 29"/>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 h="38">
                      <a:moveTo>
                        <a:pt x="10" y="0"/>
                      </a:moveTo>
                      <a:lnTo>
                        <a:pt x="10" y="0"/>
                      </a:lnTo>
                      <a:lnTo>
                        <a:pt x="11" y="0"/>
                      </a:lnTo>
                      <a:lnTo>
                        <a:pt x="13" y="0"/>
                      </a:lnTo>
                      <a:lnTo>
                        <a:pt x="13" y="1"/>
                      </a:lnTo>
                      <a:lnTo>
                        <a:pt x="14" y="3"/>
                      </a:lnTo>
                      <a:lnTo>
                        <a:pt x="14" y="4"/>
                      </a:lnTo>
                      <a:lnTo>
                        <a:pt x="15" y="4"/>
                      </a:lnTo>
                      <a:lnTo>
                        <a:pt x="15" y="5"/>
                      </a:lnTo>
                      <a:lnTo>
                        <a:pt x="16" y="5"/>
                      </a:lnTo>
                      <a:lnTo>
                        <a:pt x="18" y="7"/>
                      </a:lnTo>
                      <a:lnTo>
                        <a:pt x="19" y="11"/>
                      </a:lnTo>
                      <a:lnTo>
                        <a:pt x="20" y="12"/>
                      </a:lnTo>
                      <a:lnTo>
                        <a:pt x="22" y="12"/>
                      </a:lnTo>
                      <a:lnTo>
                        <a:pt x="23" y="13"/>
                      </a:lnTo>
                      <a:lnTo>
                        <a:pt x="26" y="13"/>
                      </a:lnTo>
                      <a:lnTo>
                        <a:pt x="27" y="14"/>
                      </a:lnTo>
                      <a:lnTo>
                        <a:pt x="28" y="16"/>
                      </a:lnTo>
                      <a:lnTo>
                        <a:pt x="28" y="17"/>
                      </a:lnTo>
                      <a:lnTo>
                        <a:pt x="29" y="20"/>
                      </a:lnTo>
                      <a:lnTo>
                        <a:pt x="27" y="24"/>
                      </a:lnTo>
                      <a:lnTo>
                        <a:pt x="23" y="29"/>
                      </a:lnTo>
                      <a:lnTo>
                        <a:pt x="20" y="29"/>
                      </a:lnTo>
                      <a:lnTo>
                        <a:pt x="19" y="29"/>
                      </a:lnTo>
                      <a:lnTo>
                        <a:pt x="16" y="30"/>
                      </a:lnTo>
                      <a:lnTo>
                        <a:pt x="15" y="30"/>
                      </a:lnTo>
                      <a:lnTo>
                        <a:pt x="14" y="31"/>
                      </a:lnTo>
                      <a:lnTo>
                        <a:pt x="11" y="33"/>
                      </a:lnTo>
                      <a:lnTo>
                        <a:pt x="10" y="34"/>
                      </a:lnTo>
                      <a:lnTo>
                        <a:pt x="9" y="37"/>
                      </a:lnTo>
                      <a:lnTo>
                        <a:pt x="7" y="37"/>
                      </a:lnTo>
                      <a:lnTo>
                        <a:pt x="6" y="37"/>
                      </a:lnTo>
                      <a:lnTo>
                        <a:pt x="5" y="37"/>
                      </a:lnTo>
                      <a:lnTo>
                        <a:pt x="5" y="38"/>
                      </a:lnTo>
                      <a:lnTo>
                        <a:pt x="3" y="38"/>
                      </a:lnTo>
                      <a:lnTo>
                        <a:pt x="2" y="38"/>
                      </a:lnTo>
                      <a:lnTo>
                        <a:pt x="1" y="37"/>
                      </a:lnTo>
                      <a:lnTo>
                        <a:pt x="0" y="35"/>
                      </a:lnTo>
                      <a:lnTo>
                        <a:pt x="0" y="34"/>
                      </a:lnTo>
                      <a:lnTo>
                        <a:pt x="0" y="33"/>
                      </a:lnTo>
                      <a:lnTo>
                        <a:pt x="0" y="30"/>
                      </a:lnTo>
                      <a:lnTo>
                        <a:pt x="0" y="29"/>
                      </a:lnTo>
                      <a:lnTo>
                        <a:pt x="0" y="27"/>
                      </a:lnTo>
                      <a:lnTo>
                        <a:pt x="1" y="25"/>
                      </a:lnTo>
                      <a:lnTo>
                        <a:pt x="1" y="24"/>
                      </a:lnTo>
                      <a:lnTo>
                        <a:pt x="1" y="22"/>
                      </a:lnTo>
                      <a:lnTo>
                        <a:pt x="2" y="21"/>
                      </a:lnTo>
                      <a:lnTo>
                        <a:pt x="2" y="20"/>
                      </a:lnTo>
                      <a:lnTo>
                        <a:pt x="3" y="18"/>
                      </a:lnTo>
                      <a:lnTo>
                        <a:pt x="3" y="17"/>
                      </a:lnTo>
                      <a:lnTo>
                        <a:pt x="5" y="17"/>
                      </a:lnTo>
                      <a:lnTo>
                        <a:pt x="3" y="14"/>
                      </a:lnTo>
                      <a:lnTo>
                        <a:pt x="2" y="13"/>
                      </a:lnTo>
                      <a:lnTo>
                        <a:pt x="2" y="11"/>
                      </a:lnTo>
                      <a:lnTo>
                        <a:pt x="2" y="9"/>
                      </a:lnTo>
                      <a:lnTo>
                        <a:pt x="2" y="7"/>
                      </a:lnTo>
                      <a:lnTo>
                        <a:pt x="3" y="5"/>
                      </a:lnTo>
                      <a:lnTo>
                        <a:pt x="5" y="4"/>
                      </a:lnTo>
                      <a:lnTo>
                        <a:pt x="5" y="3"/>
                      </a:lnTo>
                      <a:lnTo>
                        <a:pt x="10"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2" name="Freeform 310">
                  <a:extLst>
                    <a:ext uri="{FF2B5EF4-FFF2-40B4-BE49-F238E27FC236}">
                      <a16:creationId xmlns:a16="http://schemas.microsoft.com/office/drawing/2014/main" id="{341516EA-4E4B-BAFA-D404-B5B4528DDD7B}"/>
                    </a:ext>
                  </a:extLst>
                </p:cNvPr>
                <p:cNvSpPr>
                  <a:spLocks/>
                </p:cNvSpPr>
                <p:nvPr/>
              </p:nvSpPr>
              <p:spPr bwMode="auto">
                <a:xfrm>
                  <a:off x="3278" y="2056"/>
                  <a:ext cx="32" cy="22"/>
                </a:xfrm>
                <a:custGeom>
                  <a:avLst/>
                  <a:gdLst>
                    <a:gd name="T0" fmla="*/ 17 w 46"/>
                    <a:gd name="T1" fmla="*/ 1 h 31"/>
                    <a:gd name="T2" fmla="*/ 17 w 46"/>
                    <a:gd name="T3" fmla="*/ 1 h 31"/>
                    <a:gd name="T4" fmla="*/ 17 w 46"/>
                    <a:gd name="T5" fmla="*/ 2 h 31"/>
                    <a:gd name="T6" fmla="*/ 17 w 46"/>
                    <a:gd name="T7" fmla="*/ 2 h 31"/>
                    <a:gd name="T8" fmla="*/ 18 w 46"/>
                    <a:gd name="T9" fmla="*/ 2 h 31"/>
                    <a:gd name="T10" fmla="*/ 18 w 46"/>
                    <a:gd name="T11" fmla="*/ 4 h 31"/>
                    <a:gd name="T12" fmla="*/ 20 w 46"/>
                    <a:gd name="T13" fmla="*/ 6 h 31"/>
                    <a:gd name="T14" fmla="*/ 21 w 46"/>
                    <a:gd name="T15" fmla="*/ 8 h 31"/>
                    <a:gd name="T16" fmla="*/ 22 w 46"/>
                    <a:gd name="T17" fmla="*/ 9 h 31"/>
                    <a:gd name="T18" fmla="*/ 10 w 46"/>
                    <a:gd name="T19" fmla="*/ 13 h 31"/>
                    <a:gd name="T20" fmla="*/ 10 w 46"/>
                    <a:gd name="T21" fmla="*/ 13 h 31"/>
                    <a:gd name="T22" fmla="*/ 10 w 46"/>
                    <a:gd name="T23" fmla="*/ 13 h 31"/>
                    <a:gd name="T24" fmla="*/ 10 w 46"/>
                    <a:gd name="T25" fmla="*/ 15 h 31"/>
                    <a:gd name="T26" fmla="*/ 9 w 46"/>
                    <a:gd name="T27" fmla="*/ 15 h 31"/>
                    <a:gd name="T28" fmla="*/ 8 w 46"/>
                    <a:gd name="T29" fmla="*/ 16 h 31"/>
                    <a:gd name="T30" fmla="*/ 8 w 46"/>
                    <a:gd name="T31" fmla="*/ 16 h 31"/>
                    <a:gd name="T32" fmla="*/ 7 w 46"/>
                    <a:gd name="T33" fmla="*/ 16 h 31"/>
                    <a:gd name="T34" fmla="*/ 6 w 46"/>
                    <a:gd name="T35" fmla="*/ 16 h 31"/>
                    <a:gd name="T36" fmla="*/ 6 w 46"/>
                    <a:gd name="T37" fmla="*/ 15 h 31"/>
                    <a:gd name="T38" fmla="*/ 6 w 46"/>
                    <a:gd name="T39" fmla="*/ 13 h 31"/>
                    <a:gd name="T40" fmla="*/ 4 w 46"/>
                    <a:gd name="T41" fmla="*/ 13 h 31"/>
                    <a:gd name="T42" fmla="*/ 4 w 46"/>
                    <a:gd name="T43" fmla="*/ 11 h 31"/>
                    <a:gd name="T44" fmla="*/ 4 w 46"/>
                    <a:gd name="T45" fmla="*/ 11 h 31"/>
                    <a:gd name="T46" fmla="*/ 4 w 46"/>
                    <a:gd name="T47" fmla="*/ 10 h 31"/>
                    <a:gd name="T48" fmla="*/ 4 w 46"/>
                    <a:gd name="T49" fmla="*/ 9 h 31"/>
                    <a:gd name="T50" fmla="*/ 4 w 46"/>
                    <a:gd name="T51" fmla="*/ 9 h 31"/>
                    <a:gd name="T52" fmla="*/ 1 w 46"/>
                    <a:gd name="T53" fmla="*/ 6 h 31"/>
                    <a:gd name="T54" fmla="*/ 1 w 46"/>
                    <a:gd name="T55" fmla="*/ 6 h 31"/>
                    <a:gd name="T56" fmla="*/ 1 w 46"/>
                    <a:gd name="T57" fmla="*/ 6 h 31"/>
                    <a:gd name="T58" fmla="*/ 0 w 46"/>
                    <a:gd name="T59" fmla="*/ 6 h 31"/>
                    <a:gd name="T60" fmla="*/ 0 w 46"/>
                    <a:gd name="T61" fmla="*/ 6 h 31"/>
                    <a:gd name="T62" fmla="*/ 0 w 46"/>
                    <a:gd name="T63" fmla="*/ 4 h 31"/>
                    <a:gd name="T64" fmla="*/ 0 w 46"/>
                    <a:gd name="T65" fmla="*/ 4 h 31"/>
                    <a:gd name="T66" fmla="*/ 0 w 46"/>
                    <a:gd name="T67" fmla="*/ 3 h 31"/>
                    <a:gd name="T68" fmla="*/ 10 w 46"/>
                    <a:gd name="T69" fmla="*/ 0 h 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
                    <a:gd name="T106" fmla="*/ 0 h 31"/>
                    <a:gd name="T107" fmla="*/ 46 w 46"/>
                    <a:gd name="T108" fmla="*/ 31 h 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 h="31">
                      <a:moveTo>
                        <a:pt x="22" y="0"/>
                      </a:moveTo>
                      <a:lnTo>
                        <a:pt x="35" y="3"/>
                      </a:lnTo>
                      <a:lnTo>
                        <a:pt x="35" y="4"/>
                      </a:lnTo>
                      <a:lnTo>
                        <a:pt x="37" y="4"/>
                      </a:lnTo>
                      <a:lnTo>
                        <a:pt x="37" y="7"/>
                      </a:lnTo>
                      <a:lnTo>
                        <a:pt x="37" y="9"/>
                      </a:lnTo>
                      <a:lnTo>
                        <a:pt x="38" y="10"/>
                      </a:lnTo>
                      <a:lnTo>
                        <a:pt x="41" y="13"/>
                      </a:lnTo>
                      <a:lnTo>
                        <a:pt x="42" y="14"/>
                      </a:lnTo>
                      <a:lnTo>
                        <a:pt x="43" y="16"/>
                      </a:lnTo>
                      <a:lnTo>
                        <a:pt x="44" y="17"/>
                      </a:lnTo>
                      <a:lnTo>
                        <a:pt x="46" y="18"/>
                      </a:lnTo>
                      <a:lnTo>
                        <a:pt x="46" y="25"/>
                      </a:lnTo>
                      <a:lnTo>
                        <a:pt x="22" y="25"/>
                      </a:lnTo>
                      <a:lnTo>
                        <a:pt x="21" y="25"/>
                      </a:lnTo>
                      <a:lnTo>
                        <a:pt x="21" y="26"/>
                      </a:lnTo>
                      <a:lnTo>
                        <a:pt x="20" y="27"/>
                      </a:lnTo>
                      <a:lnTo>
                        <a:pt x="20" y="29"/>
                      </a:lnTo>
                      <a:lnTo>
                        <a:pt x="18" y="30"/>
                      </a:lnTo>
                      <a:lnTo>
                        <a:pt x="17" y="31"/>
                      </a:lnTo>
                      <a:lnTo>
                        <a:pt x="16" y="31"/>
                      </a:lnTo>
                      <a:lnTo>
                        <a:pt x="15" y="31"/>
                      </a:lnTo>
                      <a:lnTo>
                        <a:pt x="13" y="31"/>
                      </a:lnTo>
                      <a:lnTo>
                        <a:pt x="12" y="30"/>
                      </a:lnTo>
                      <a:lnTo>
                        <a:pt x="11" y="29"/>
                      </a:lnTo>
                      <a:lnTo>
                        <a:pt x="11" y="27"/>
                      </a:lnTo>
                      <a:lnTo>
                        <a:pt x="9" y="26"/>
                      </a:lnTo>
                      <a:lnTo>
                        <a:pt x="9" y="25"/>
                      </a:lnTo>
                      <a:lnTo>
                        <a:pt x="8" y="24"/>
                      </a:lnTo>
                      <a:lnTo>
                        <a:pt x="8" y="22"/>
                      </a:lnTo>
                      <a:lnTo>
                        <a:pt x="8" y="21"/>
                      </a:lnTo>
                      <a:lnTo>
                        <a:pt x="9" y="20"/>
                      </a:lnTo>
                      <a:lnTo>
                        <a:pt x="9" y="18"/>
                      </a:lnTo>
                      <a:lnTo>
                        <a:pt x="1" y="13"/>
                      </a:lnTo>
                      <a:lnTo>
                        <a:pt x="0" y="12"/>
                      </a:lnTo>
                      <a:lnTo>
                        <a:pt x="0" y="10"/>
                      </a:lnTo>
                      <a:lnTo>
                        <a:pt x="0" y="9"/>
                      </a:lnTo>
                      <a:lnTo>
                        <a:pt x="0" y="8"/>
                      </a:lnTo>
                      <a:lnTo>
                        <a:pt x="0" y="7"/>
                      </a:lnTo>
                      <a:lnTo>
                        <a:pt x="0" y="5"/>
                      </a:lnTo>
                      <a:lnTo>
                        <a:pt x="22"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3" name="Freeform 311">
                  <a:extLst>
                    <a:ext uri="{FF2B5EF4-FFF2-40B4-BE49-F238E27FC236}">
                      <a16:creationId xmlns:a16="http://schemas.microsoft.com/office/drawing/2014/main" id="{73F90D92-98BA-539C-EC66-360CFBF56D0C}"/>
                    </a:ext>
                  </a:extLst>
                </p:cNvPr>
                <p:cNvSpPr>
                  <a:spLocks/>
                </p:cNvSpPr>
                <p:nvPr/>
              </p:nvSpPr>
              <p:spPr bwMode="auto">
                <a:xfrm>
                  <a:off x="3442" y="2138"/>
                  <a:ext cx="222" cy="278"/>
                </a:xfrm>
                <a:custGeom>
                  <a:avLst/>
                  <a:gdLst>
                    <a:gd name="T0" fmla="*/ 82 w 313"/>
                    <a:gd name="T1" fmla="*/ 0 h 392"/>
                    <a:gd name="T2" fmla="*/ 83 w 313"/>
                    <a:gd name="T3" fmla="*/ 1 h 392"/>
                    <a:gd name="T4" fmla="*/ 87 w 313"/>
                    <a:gd name="T5" fmla="*/ 11 h 392"/>
                    <a:gd name="T6" fmla="*/ 89 w 313"/>
                    <a:gd name="T7" fmla="*/ 12 h 392"/>
                    <a:gd name="T8" fmla="*/ 91 w 313"/>
                    <a:gd name="T9" fmla="*/ 17 h 392"/>
                    <a:gd name="T10" fmla="*/ 93 w 313"/>
                    <a:gd name="T11" fmla="*/ 18 h 392"/>
                    <a:gd name="T12" fmla="*/ 101 w 313"/>
                    <a:gd name="T13" fmla="*/ 21 h 392"/>
                    <a:gd name="T14" fmla="*/ 114 w 313"/>
                    <a:gd name="T15" fmla="*/ 28 h 392"/>
                    <a:gd name="T16" fmla="*/ 132 w 313"/>
                    <a:gd name="T17" fmla="*/ 26 h 392"/>
                    <a:gd name="T18" fmla="*/ 141 w 313"/>
                    <a:gd name="T19" fmla="*/ 23 h 392"/>
                    <a:gd name="T20" fmla="*/ 143 w 313"/>
                    <a:gd name="T21" fmla="*/ 25 h 392"/>
                    <a:gd name="T22" fmla="*/ 147 w 313"/>
                    <a:gd name="T23" fmla="*/ 26 h 392"/>
                    <a:gd name="T24" fmla="*/ 151 w 313"/>
                    <a:gd name="T25" fmla="*/ 34 h 392"/>
                    <a:gd name="T26" fmla="*/ 150 w 313"/>
                    <a:gd name="T27" fmla="*/ 91 h 392"/>
                    <a:gd name="T28" fmla="*/ 139 w 313"/>
                    <a:gd name="T29" fmla="*/ 120 h 392"/>
                    <a:gd name="T30" fmla="*/ 129 w 313"/>
                    <a:gd name="T31" fmla="*/ 139 h 392"/>
                    <a:gd name="T32" fmla="*/ 116 w 313"/>
                    <a:gd name="T33" fmla="*/ 160 h 392"/>
                    <a:gd name="T34" fmla="*/ 101 w 313"/>
                    <a:gd name="T35" fmla="*/ 179 h 392"/>
                    <a:gd name="T36" fmla="*/ 83 w 313"/>
                    <a:gd name="T37" fmla="*/ 195 h 392"/>
                    <a:gd name="T38" fmla="*/ 86 w 313"/>
                    <a:gd name="T39" fmla="*/ 180 h 392"/>
                    <a:gd name="T40" fmla="*/ 88 w 313"/>
                    <a:gd name="T41" fmla="*/ 176 h 392"/>
                    <a:gd name="T42" fmla="*/ 82 w 313"/>
                    <a:gd name="T43" fmla="*/ 167 h 392"/>
                    <a:gd name="T44" fmla="*/ 86 w 313"/>
                    <a:gd name="T45" fmla="*/ 159 h 392"/>
                    <a:gd name="T46" fmla="*/ 86 w 313"/>
                    <a:gd name="T47" fmla="*/ 155 h 392"/>
                    <a:gd name="T48" fmla="*/ 87 w 313"/>
                    <a:gd name="T49" fmla="*/ 148 h 392"/>
                    <a:gd name="T50" fmla="*/ 77 w 313"/>
                    <a:gd name="T51" fmla="*/ 127 h 392"/>
                    <a:gd name="T52" fmla="*/ 79 w 313"/>
                    <a:gd name="T53" fmla="*/ 111 h 392"/>
                    <a:gd name="T54" fmla="*/ 82 w 313"/>
                    <a:gd name="T55" fmla="*/ 104 h 392"/>
                    <a:gd name="T56" fmla="*/ 74 w 313"/>
                    <a:gd name="T57" fmla="*/ 99 h 392"/>
                    <a:gd name="T58" fmla="*/ 58 w 313"/>
                    <a:gd name="T59" fmla="*/ 96 h 392"/>
                    <a:gd name="T60" fmla="*/ 44 w 313"/>
                    <a:gd name="T61" fmla="*/ 96 h 392"/>
                    <a:gd name="T62" fmla="*/ 37 w 313"/>
                    <a:gd name="T63" fmla="*/ 99 h 392"/>
                    <a:gd name="T64" fmla="*/ 28 w 313"/>
                    <a:gd name="T65" fmla="*/ 98 h 392"/>
                    <a:gd name="T66" fmla="*/ 25 w 313"/>
                    <a:gd name="T67" fmla="*/ 99 h 392"/>
                    <a:gd name="T68" fmla="*/ 23 w 313"/>
                    <a:gd name="T69" fmla="*/ 98 h 392"/>
                    <a:gd name="T70" fmla="*/ 18 w 313"/>
                    <a:gd name="T71" fmla="*/ 91 h 392"/>
                    <a:gd name="T72" fmla="*/ 15 w 313"/>
                    <a:gd name="T73" fmla="*/ 85 h 392"/>
                    <a:gd name="T74" fmla="*/ 11 w 313"/>
                    <a:gd name="T75" fmla="*/ 85 h 392"/>
                    <a:gd name="T76" fmla="*/ 11 w 313"/>
                    <a:gd name="T77" fmla="*/ 84 h 392"/>
                    <a:gd name="T78" fmla="*/ 11 w 313"/>
                    <a:gd name="T79" fmla="*/ 79 h 392"/>
                    <a:gd name="T80" fmla="*/ 11 w 313"/>
                    <a:gd name="T81" fmla="*/ 77 h 392"/>
                    <a:gd name="T82" fmla="*/ 5 w 313"/>
                    <a:gd name="T83" fmla="*/ 76 h 392"/>
                    <a:gd name="T84" fmla="*/ 2 w 313"/>
                    <a:gd name="T85" fmla="*/ 68 h 392"/>
                    <a:gd name="T86" fmla="*/ 0 w 313"/>
                    <a:gd name="T87" fmla="*/ 61 h 392"/>
                    <a:gd name="T88" fmla="*/ 4 w 313"/>
                    <a:gd name="T89" fmla="*/ 57 h 392"/>
                    <a:gd name="T90" fmla="*/ 5 w 313"/>
                    <a:gd name="T91" fmla="*/ 52 h 392"/>
                    <a:gd name="T92" fmla="*/ 3 w 313"/>
                    <a:gd name="T93" fmla="*/ 46 h 392"/>
                    <a:gd name="T94" fmla="*/ 5 w 313"/>
                    <a:gd name="T95" fmla="*/ 45 h 392"/>
                    <a:gd name="T96" fmla="*/ 10 w 313"/>
                    <a:gd name="T97" fmla="*/ 31 h 392"/>
                    <a:gd name="T98" fmla="*/ 11 w 313"/>
                    <a:gd name="T99" fmla="*/ 27 h 392"/>
                    <a:gd name="T100" fmla="*/ 22 w 313"/>
                    <a:gd name="T101" fmla="*/ 24 h 392"/>
                    <a:gd name="T102" fmla="*/ 26 w 313"/>
                    <a:gd name="T103" fmla="*/ 16 h 392"/>
                    <a:gd name="T104" fmla="*/ 58 w 313"/>
                    <a:gd name="T105" fmla="*/ 5 h 392"/>
                    <a:gd name="T106" fmla="*/ 71 w 313"/>
                    <a:gd name="T107" fmla="*/ 4 h 392"/>
                    <a:gd name="T108" fmla="*/ 76 w 313"/>
                    <a:gd name="T109" fmla="*/ 3 h 392"/>
                    <a:gd name="T110" fmla="*/ 78 w 313"/>
                    <a:gd name="T111" fmla="*/ 1 h 3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3"/>
                    <a:gd name="T169" fmla="*/ 0 h 392"/>
                    <a:gd name="T170" fmla="*/ 313 w 313"/>
                    <a:gd name="T171" fmla="*/ 392 h 3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3" h="392">
                      <a:moveTo>
                        <a:pt x="161" y="0"/>
                      </a:moveTo>
                      <a:lnTo>
                        <a:pt x="161" y="0"/>
                      </a:lnTo>
                      <a:lnTo>
                        <a:pt x="163" y="0"/>
                      </a:lnTo>
                      <a:lnTo>
                        <a:pt x="164" y="0"/>
                      </a:lnTo>
                      <a:lnTo>
                        <a:pt x="165" y="1"/>
                      </a:lnTo>
                      <a:lnTo>
                        <a:pt x="167" y="2"/>
                      </a:lnTo>
                      <a:lnTo>
                        <a:pt x="168" y="2"/>
                      </a:lnTo>
                      <a:lnTo>
                        <a:pt x="173" y="21"/>
                      </a:lnTo>
                      <a:lnTo>
                        <a:pt x="173" y="22"/>
                      </a:lnTo>
                      <a:lnTo>
                        <a:pt x="175" y="23"/>
                      </a:lnTo>
                      <a:lnTo>
                        <a:pt x="176" y="24"/>
                      </a:lnTo>
                      <a:lnTo>
                        <a:pt x="177" y="24"/>
                      </a:lnTo>
                      <a:lnTo>
                        <a:pt x="178" y="24"/>
                      </a:lnTo>
                      <a:lnTo>
                        <a:pt x="180" y="24"/>
                      </a:lnTo>
                      <a:lnTo>
                        <a:pt x="180" y="26"/>
                      </a:lnTo>
                      <a:lnTo>
                        <a:pt x="181" y="26"/>
                      </a:lnTo>
                      <a:lnTo>
                        <a:pt x="181" y="27"/>
                      </a:lnTo>
                      <a:lnTo>
                        <a:pt x="182" y="27"/>
                      </a:lnTo>
                      <a:lnTo>
                        <a:pt x="182" y="28"/>
                      </a:lnTo>
                      <a:lnTo>
                        <a:pt x="180" y="34"/>
                      </a:lnTo>
                      <a:lnTo>
                        <a:pt x="180" y="35"/>
                      </a:lnTo>
                      <a:lnTo>
                        <a:pt x="181" y="36"/>
                      </a:lnTo>
                      <a:lnTo>
                        <a:pt x="182" y="37"/>
                      </a:lnTo>
                      <a:lnTo>
                        <a:pt x="184" y="37"/>
                      </a:lnTo>
                      <a:lnTo>
                        <a:pt x="189" y="36"/>
                      </a:lnTo>
                      <a:lnTo>
                        <a:pt x="191" y="36"/>
                      </a:lnTo>
                      <a:lnTo>
                        <a:pt x="194" y="37"/>
                      </a:lnTo>
                      <a:lnTo>
                        <a:pt x="195" y="39"/>
                      </a:lnTo>
                      <a:lnTo>
                        <a:pt x="198" y="40"/>
                      </a:lnTo>
                      <a:lnTo>
                        <a:pt x="201" y="41"/>
                      </a:lnTo>
                      <a:lnTo>
                        <a:pt x="202" y="43"/>
                      </a:lnTo>
                      <a:lnTo>
                        <a:pt x="204" y="44"/>
                      </a:lnTo>
                      <a:lnTo>
                        <a:pt x="207" y="44"/>
                      </a:lnTo>
                      <a:lnTo>
                        <a:pt x="211" y="48"/>
                      </a:lnTo>
                      <a:lnTo>
                        <a:pt x="216" y="52"/>
                      </a:lnTo>
                      <a:lnTo>
                        <a:pt x="221" y="54"/>
                      </a:lnTo>
                      <a:lnTo>
                        <a:pt x="227" y="56"/>
                      </a:lnTo>
                      <a:lnTo>
                        <a:pt x="232" y="57"/>
                      </a:lnTo>
                      <a:lnTo>
                        <a:pt x="238" y="57"/>
                      </a:lnTo>
                      <a:lnTo>
                        <a:pt x="244" y="57"/>
                      </a:lnTo>
                      <a:lnTo>
                        <a:pt x="250" y="54"/>
                      </a:lnTo>
                      <a:lnTo>
                        <a:pt x="254" y="54"/>
                      </a:lnTo>
                      <a:lnTo>
                        <a:pt x="258" y="52"/>
                      </a:lnTo>
                      <a:lnTo>
                        <a:pt x="262" y="51"/>
                      </a:lnTo>
                      <a:lnTo>
                        <a:pt x="266" y="48"/>
                      </a:lnTo>
                      <a:lnTo>
                        <a:pt x="268" y="47"/>
                      </a:lnTo>
                      <a:lnTo>
                        <a:pt x="272" y="45"/>
                      </a:lnTo>
                      <a:lnTo>
                        <a:pt x="276" y="45"/>
                      </a:lnTo>
                      <a:lnTo>
                        <a:pt x="281" y="47"/>
                      </a:lnTo>
                      <a:lnTo>
                        <a:pt x="281" y="48"/>
                      </a:lnTo>
                      <a:lnTo>
                        <a:pt x="283" y="48"/>
                      </a:lnTo>
                      <a:lnTo>
                        <a:pt x="284" y="49"/>
                      </a:lnTo>
                      <a:lnTo>
                        <a:pt x="285" y="49"/>
                      </a:lnTo>
                      <a:lnTo>
                        <a:pt x="287" y="49"/>
                      </a:lnTo>
                      <a:lnTo>
                        <a:pt x="288" y="51"/>
                      </a:lnTo>
                      <a:lnTo>
                        <a:pt x="289" y="51"/>
                      </a:lnTo>
                      <a:lnTo>
                        <a:pt x="290" y="51"/>
                      </a:lnTo>
                      <a:lnTo>
                        <a:pt x="292" y="51"/>
                      </a:lnTo>
                      <a:lnTo>
                        <a:pt x="292" y="53"/>
                      </a:lnTo>
                      <a:lnTo>
                        <a:pt x="293" y="56"/>
                      </a:lnTo>
                      <a:lnTo>
                        <a:pt x="294" y="57"/>
                      </a:lnTo>
                      <a:lnTo>
                        <a:pt x="296" y="60"/>
                      </a:lnTo>
                      <a:lnTo>
                        <a:pt x="297" y="62"/>
                      </a:lnTo>
                      <a:lnTo>
                        <a:pt x="298" y="65"/>
                      </a:lnTo>
                      <a:lnTo>
                        <a:pt x="301" y="67"/>
                      </a:lnTo>
                      <a:lnTo>
                        <a:pt x="302" y="69"/>
                      </a:lnTo>
                      <a:lnTo>
                        <a:pt x="310" y="87"/>
                      </a:lnTo>
                      <a:lnTo>
                        <a:pt x="313" y="107"/>
                      </a:lnTo>
                      <a:lnTo>
                        <a:pt x="311" y="125"/>
                      </a:lnTo>
                      <a:lnTo>
                        <a:pt x="307" y="144"/>
                      </a:lnTo>
                      <a:lnTo>
                        <a:pt x="302" y="164"/>
                      </a:lnTo>
                      <a:lnTo>
                        <a:pt x="297" y="182"/>
                      </a:lnTo>
                      <a:lnTo>
                        <a:pt x="290" y="200"/>
                      </a:lnTo>
                      <a:lnTo>
                        <a:pt x="284" y="217"/>
                      </a:lnTo>
                      <a:lnTo>
                        <a:pt x="283" y="222"/>
                      </a:lnTo>
                      <a:lnTo>
                        <a:pt x="281" y="226"/>
                      </a:lnTo>
                      <a:lnTo>
                        <a:pt x="280" y="230"/>
                      </a:lnTo>
                      <a:lnTo>
                        <a:pt x="277" y="234"/>
                      </a:lnTo>
                      <a:lnTo>
                        <a:pt x="276" y="239"/>
                      </a:lnTo>
                      <a:lnTo>
                        <a:pt x="275" y="243"/>
                      </a:lnTo>
                      <a:lnTo>
                        <a:pt x="272" y="247"/>
                      </a:lnTo>
                      <a:lnTo>
                        <a:pt x="271" y="251"/>
                      </a:lnTo>
                      <a:lnTo>
                        <a:pt x="267" y="258"/>
                      </a:lnTo>
                      <a:lnTo>
                        <a:pt x="264" y="264"/>
                      </a:lnTo>
                      <a:lnTo>
                        <a:pt x="260" y="271"/>
                      </a:lnTo>
                      <a:lnTo>
                        <a:pt x="257" y="277"/>
                      </a:lnTo>
                      <a:lnTo>
                        <a:pt x="253" y="284"/>
                      </a:lnTo>
                      <a:lnTo>
                        <a:pt x="249" y="290"/>
                      </a:lnTo>
                      <a:lnTo>
                        <a:pt x="245" y="297"/>
                      </a:lnTo>
                      <a:lnTo>
                        <a:pt x="241" y="303"/>
                      </a:lnTo>
                      <a:lnTo>
                        <a:pt x="237" y="308"/>
                      </a:lnTo>
                      <a:lnTo>
                        <a:pt x="234" y="314"/>
                      </a:lnTo>
                      <a:lnTo>
                        <a:pt x="231" y="319"/>
                      </a:lnTo>
                      <a:lnTo>
                        <a:pt x="228" y="323"/>
                      </a:lnTo>
                      <a:lnTo>
                        <a:pt x="224" y="328"/>
                      </a:lnTo>
                      <a:lnTo>
                        <a:pt x="220" y="333"/>
                      </a:lnTo>
                      <a:lnTo>
                        <a:pt x="216" y="337"/>
                      </a:lnTo>
                      <a:lnTo>
                        <a:pt x="212" y="341"/>
                      </a:lnTo>
                      <a:lnTo>
                        <a:pt x="207" y="349"/>
                      </a:lnTo>
                      <a:lnTo>
                        <a:pt x="202" y="355"/>
                      </a:lnTo>
                      <a:lnTo>
                        <a:pt x="197" y="362"/>
                      </a:lnTo>
                      <a:lnTo>
                        <a:pt x="190" y="368"/>
                      </a:lnTo>
                      <a:lnTo>
                        <a:pt x="185" y="375"/>
                      </a:lnTo>
                      <a:lnTo>
                        <a:pt x="178" y="381"/>
                      </a:lnTo>
                      <a:lnTo>
                        <a:pt x="172" y="387"/>
                      </a:lnTo>
                      <a:lnTo>
                        <a:pt x="165" y="392"/>
                      </a:lnTo>
                      <a:lnTo>
                        <a:pt x="165" y="388"/>
                      </a:lnTo>
                      <a:lnTo>
                        <a:pt x="165" y="384"/>
                      </a:lnTo>
                      <a:lnTo>
                        <a:pt x="165" y="380"/>
                      </a:lnTo>
                      <a:lnTo>
                        <a:pt x="167" y="376"/>
                      </a:lnTo>
                      <a:lnTo>
                        <a:pt x="168" y="371"/>
                      </a:lnTo>
                      <a:lnTo>
                        <a:pt x="169" y="367"/>
                      </a:lnTo>
                      <a:lnTo>
                        <a:pt x="171" y="362"/>
                      </a:lnTo>
                      <a:lnTo>
                        <a:pt x="171" y="358"/>
                      </a:lnTo>
                      <a:lnTo>
                        <a:pt x="172" y="357"/>
                      </a:lnTo>
                      <a:lnTo>
                        <a:pt x="172" y="355"/>
                      </a:lnTo>
                      <a:lnTo>
                        <a:pt x="173" y="355"/>
                      </a:lnTo>
                      <a:lnTo>
                        <a:pt x="175" y="354"/>
                      </a:lnTo>
                      <a:lnTo>
                        <a:pt x="175" y="353"/>
                      </a:lnTo>
                      <a:lnTo>
                        <a:pt x="175" y="351"/>
                      </a:lnTo>
                      <a:lnTo>
                        <a:pt x="175" y="350"/>
                      </a:lnTo>
                      <a:lnTo>
                        <a:pt x="175" y="349"/>
                      </a:lnTo>
                      <a:lnTo>
                        <a:pt x="169" y="342"/>
                      </a:lnTo>
                      <a:lnTo>
                        <a:pt x="164" y="345"/>
                      </a:lnTo>
                      <a:lnTo>
                        <a:pt x="163" y="342"/>
                      </a:lnTo>
                      <a:lnTo>
                        <a:pt x="163" y="340"/>
                      </a:lnTo>
                      <a:lnTo>
                        <a:pt x="163" y="336"/>
                      </a:lnTo>
                      <a:lnTo>
                        <a:pt x="163" y="333"/>
                      </a:lnTo>
                      <a:lnTo>
                        <a:pt x="164" y="329"/>
                      </a:lnTo>
                      <a:lnTo>
                        <a:pt x="165" y="327"/>
                      </a:lnTo>
                      <a:lnTo>
                        <a:pt x="167" y="323"/>
                      </a:lnTo>
                      <a:lnTo>
                        <a:pt x="168" y="320"/>
                      </a:lnTo>
                      <a:lnTo>
                        <a:pt x="168" y="319"/>
                      </a:lnTo>
                      <a:lnTo>
                        <a:pt x="169" y="318"/>
                      </a:lnTo>
                      <a:lnTo>
                        <a:pt x="171" y="316"/>
                      </a:lnTo>
                      <a:lnTo>
                        <a:pt x="172" y="315"/>
                      </a:lnTo>
                      <a:lnTo>
                        <a:pt x="172" y="314"/>
                      </a:lnTo>
                      <a:lnTo>
                        <a:pt x="172" y="312"/>
                      </a:lnTo>
                      <a:lnTo>
                        <a:pt x="172" y="310"/>
                      </a:lnTo>
                      <a:lnTo>
                        <a:pt x="172" y="308"/>
                      </a:lnTo>
                      <a:lnTo>
                        <a:pt x="171" y="308"/>
                      </a:lnTo>
                      <a:lnTo>
                        <a:pt x="171" y="307"/>
                      </a:lnTo>
                      <a:lnTo>
                        <a:pt x="171" y="306"/>
                      </a:lnTo>
                      <a:lnTo>
                        <a:pt x="169" y="306"/>
                      </a:lnTo>
                      <a:lnTo>
                        <a:pt x="169" y="305"/>
                      </a:lnTo>
                      <a:lnTo>
                        <a:pt x="169" y="303"/>
                      </a:lnTo>
                      <a:lnTo>
                        <a:pt x="172" y="295"/>
                      </a:lnTo>
                      <a:lnTo>
                        <a:pt x="168" y="272"/>
                      </a:lnTo>
                      <a:lnTo>
                        <a:pt x="164" y="269"/>
                      </a:lnTo>
                      <a:lnTo>
                        <a:pt x="161" y="265"/>
                      </a:lnTo>
                      <a:lnTo>
                        <a:pt x="158" y="263"/>
                      </a:lnTo>
                      <a:lnTo>
                        <a:pt x="155" y="260"/>
                      </a:lnTo>
                      <a:lnTo>
                        <a:pt x="154" y="256"/>
                      </a:lnTo>
                      <a:lnTo>
                        <a:pt x="152" y="252"/>
                      </a:lnTo>
                      <a:lnTo>
                        <a:pt x="151" y="249"/>
                      </a:lnTo>
                      <a:lnTo>
                        <a:pt x="151" y="243"/>
                      </a:lnTo>
                      <a:lnTo>
                        <a:pt x="154" y="239"/>
                      </a:lnTo>
                      <a:lnTo>
                        <a:pt x="155" y="236"/>
                      </a:lnTo>
                      <a:lnTo>
                        <a:pt x="156" y="232"/>
                      </a:lnTo>
                      <a:lnTo>
                        <a:pt x="158" y="228"/>
                      </a:lnTo>
                      <a:lnTo>
                        <a:pt x="158" y="222"/>
                      </a:lnTo>
                      <a:lnTo>
                        <a:pt x="159" y="219"/>
                      </a:lnTo>
                      <a:lnTo>
                        <a:pt x="160" y="215"/>
                      </a:lnTo>
                      <a:lnTo>
                        <a:pt x="161" y="211"/>
                      </a:lnTo>
                      <a:lnTo>
                        <a:pt x="161" y="209"/>
                      </a:lnTo>
                      <a:lnTo>
                        <a:pt x="161" y="208"/>
                      </a:lnTo>
                      <a:lnTo>
                        <a:pt x="163" y="207"/>
                      </a:lnTo>
                      <a:lnTo>
                        <a:pt x="163" y="206"/>
                      </a:lnTo>
                      <a:lnTo>
                        <a:pt x="163" y="204"/>
                      </a:lnTo>
                      <a:lnTo>
                        <a:pt x="163" y="203"/>
                      </a:lnTo>
                      <a:lnTo>
                        <a:pt x="161" y="202"/>
                      </a:lnTo>
                      <a:lnTo>
                        <a:pt x="161" y="200"/>
                      </a:lnTo>
                      <a:lnTo>
                        <a:pt x="156" y="199"/>
                      </a:lnTo>
                      <a:lnTo>
                        <a:pt x="152" y="198"/>
                      </a:lnTo>
                      <a:lnTo>
                        <a:pt x="147" y="196"/>
                      </a:lnTo>
                      <a:lnTo>
                        <a:pt x="143" y="195"/>
                      </a:lnTo>
                      <a:lnTo>
                        <a:pt x="138" y="195"/>
                      </a:lnTo>
                      <a:lnTo>
                        <a:pt x="133" y="194"/>
                      </a:lnTo>
                      <a:lnTo>
                        <a:pt x="129" y="193"/>
                      </a:lnTo>
                      <a:lnTo>
                        <a:pt x="124" y="190"/>
                      </a:lnTo>
                      <a:lnTo>
                        <a:pt x="120" y="191"/>
                      </a:lnTo>
                      <a:lnTo>
                        <a:pt x="115" y="190"/>
                      </a:lnTo>
                      <a:lnTo>
                        <a:pt x="111" y="190"/>
                      </a:lnTo>
                      <a:lnTo>
                        <a:pt x="105" y="189"/>
                      </a:lnTo>
                      <a:lnTo>
                        <a:pt x="102" y="187"/>
                      </a:lnTo>
                      <a:lnTo>
                        <a:pt x="98" y="186"/>
                      </a:lnTo>
                      <a:lnTo>
                        <a:pt x="94" y="186"/>
                      </a:lnTo>
                      <a:lnTo>
                        <a:pt x="89" y="187"/>
                      </a:lnTo>
                      <a:lnTo>
                        <a:pt x="87" y="190"/>
                      </a:lnTo>
                      <a:lnTo>
                        <a:pt x="86" y="191"/>
                      </a:lnTo>
                      <a:lnTo>
                        <a:pt x="83" y="194"/>
                      </a:lnTo>
                      <a:lnTo>
                        <a:pt x="82" y="195"/>
                      </a:lnTo>
                      <a:lnTo>
                        <a:pt x="81" y="196"/>
                      </a:lnTo>
                      <a:lnTo>
                        <a:pt x="78" y="198"/>
                      </a:lnTo>
                      <a:lnTo>
                        <a:pt x="77" y="198"/>
                      </a:lnTo>
                      <a:lnTo>
                        <a:pt x="74" y="198"/>
                      </a:lnTo>
                      <a:lnTo>
                        <a:pt x="73" y="196"/>
                      </a:lnTo>
                      <a:lnTo>
                        <a:pt x="70" y="195"/>
                      </a:lnTo>
                      <a:lnTo>
                        <a:pt x="68" y="194"/>
                      </a:lnTo>
                      <a:lnTo>
                        <a:pt x="65" y="194"/>
                      </a:lnTo>
                      <a:lnTo>
                        <a:pt x="63" y="193"/>
                      </a:lnTo>
                      <a:lnTo>
                        <a:pt x="60" y="193"/>
                      </a:lnTo>
                      <a:lnTo>
                        <a:pt x="57" y="194"/>
                      </a:lnTo>
                      <a:lnTo>
                        <a:pt x="55" y="195"/>
                      </a:lnTo>
                      <a:lnTo>
                        <a:pt x="53" y="195"/>
                      </a:lnTo>
                      <a:lnTo>
                        <a:pt x="53" y="196"/>
                      </a:lnTo>
                      <a:lnTo>
                        <a:pt x="52" y="196"/>
                      </a:lnTo>
                      <a:lnTo>
                        <a:pt x="51" y="196"/>
                      </a:lnTo>
                      <a:lnTo>
                        <a:pt x="49" y="196"/>
                      </a:lnTo>
                      <a:lnTo>
                        <a:pt x="48" y="196"/>
                      </a:lnTo>
                      <a:lnTo>
                        <a:pt x="47" y="196"/>
                      </a:lnTo>
                      <a:lnTo>
                        <a:pt x="46" y="195"/>
                      </a:lnTo>
                      <a:lnTo>
                        <a:pt x="46" y="194"/>
                      </a:lnTo>
                      <a:lnTo>
                        <a:pt x="46" y="193"/>
                      </a:lnTo>
                      <a:lnTo>
                        <a:pt x="44" y="191"/>
                      </a:lnTo>
                      <a:lnTo>
                        <a:pt x="42" y="190"/>
                      </a:lnTo>
                      <a:lnTo>
                        <a:pt x="39" y="189"/>
                      </a:lnTo>
                      <a:lnTo>
                        <a:pt x="38" y="186"/>
                      </a:lnTo>
                      <a:lnTo>
                        <a:pt x="36" y="182"/>
                      </a:lnTo>
                      <a:lnTo>
                        <a:pt x="35" y="179"/>
                      </a:lnTo>
                      <a:lnTo>
                        <a:pt x="34" y="176"/>
                      </a:lnTo>
                      <a:lnTo>
                        <a:pt x="33" y="173"/>
                      </a:lnTo>
                      <a:lnTo>
                        <a:pt x="31" y="170"/>
                      </a:lnTo>
                      <a:lnTo>
                        <a:pt x="30" y="169"/>
                      </a:lnTo>
                      <a:lnTo>
                        <a:pt x="29" y="169"/>
                      </a:lnTo>
                      <a:lnTo>
                        <a:pt x="27" y="169"/>
                      </a:lnTo>
                      <a:lnTo>
                        <a:pt x="26" y="169"/>
                      </a:lnTo>
                      <a:lnTo>
                        <a:pt x="25" y="168"/>
                      </a:lnTo>
                      <a:lnTo>
                        <a:pt x="25" y="169"/>
                      </a:lnTo>
                      <a:lnTo>
                        <a:pt x="23" y="169"/>
                      </a:lnTo>
                      <a:lnTo>
                        <a:pt x="22" y="169"/>
                      </a:lnTo>
                      <a:lnTo>
                        <a:pt x="22" y="168"/>
                      </a:lnTo>
                      <a:lnTo>
                        <a:pt x="21" y="168"/>
                      </a:lnTo>
                      <a:lnTo>
                        <a:pt x="21" y="166"/>
                      </a:lnTo>
                      <a:lnTo>
                        <a:pt x="21" y="165"/>
                      </a:lnTo>
                      <a:lnTo>
                        <a:pt x="21" y="164"/>
                      </a:lnTo>
                      <a:lnTo>
                        <a:pt x="21" y="163"/>
                      </a:lnTo>
                      <a:lnTo>
                        <a:pt x="22" y="161"/>
                      </a:lnTo>
                      <a:lnTo>
                        <a:pt x="22" y="160"/>
                      </a:lnTo>
                      <a:lnTo>
                        <a:pt x="22" y="157"/>
                      </a:lnTo>
                      <a:lnTo>
                        <a:pt x="23" y="156"/>
                      </a:lnTo>
                      <a:lnTo>
                        <a:pt x="23" y="155"/>
                      </a:lnTo>
                      <a:lnTo>
                        <a:pt x="22" y="153"/>
                      </a:lnTo>
                      <a:lnTo>
                        <a:pt x="22" y="152"/>
                      </a:lnTo>
                      <a:lnTo>
                        <a:pt x="21" y="152"/>
                      </a:lnTo>
                      <a:lnTo>
                        <a:pt x="20" y="152"/>
                      </a:lnTo>
                      <a:lnTo>
                        <a:pt x="18" y="153"/>
                      </a:lnTo>
                      <a:lnTo>
                        <a:pt x="16" y="153"/>
                      </a:lnTo>
                      <a:lnTo>
                        <a:pt x="14" y="152"/>
                      </a:lnTo>
                      <a:lnTo>
                        <a:pt x="12" y="152"/>
                      </a:lnTo>
                      <a:lnTo>
                        <a:pt x="10" y="151"/>
                      </a:lnTo>
                      <a:lnTo>
                        <a:pt x="9" y="150"/>
                      </a:lnTo>
                      <a:lnTo>
                        <a:pt x="8" y="150"/>
                      </a:lnTo>
                      <a:lnTo>
                        <a:pt x="7" y="147"/>
                      </a:lnTo>
                      <a:lnTo>
                        <a:pt x="5" y="143"/>
                      </a:lnTo>
                      <a:lnTo>
                        <a:pt x="5" y="140"/>
                      </a:lnTo>
                      <a:lnTo>
                        <a:pt x="4" y="138"/>
                      </a:lnTo>
                      <a:lnTo>
                        <a:pt x="4" y="135"/>
                      </a:lnTo>
                      <a:lnTo>
                        <a:pt x="3" y="133"/>
                      </a:lnTo>
                      <a:lnTo>
                        <a:pt x="1" y="130"/>
                      </a:lnTo>
                      <a:lnTo>
                        <a:pt x="0" y="129"/>
                      </a:lnTo>
                      <a:lnTo>
                        <a:pt x="0" y="126"/>
                      </a:lnTo>
                      <a:lnTo>
                        <a:pt x="0" y="125"/>
                      </a:lnTo>
                      <a:lnTo>
                        <a:pt x="0" y="122"/>
                      </a:lnTo>
                      <a:lnTo>
                        <a:pt x="0" y="121"/>
                      </a:lnTo>
                      <a:lnTo>
                        <a:pt x="0" y="118"/>
                      </a:lnTo>
                      <a:lnTo>
                        <a:pt x="1" y="117"/>
                      </a:lnTo>
                      <a:lnTo>
                        <a:pt x="1" y="116"/>
                      </a:lnTo>
                      <a:lnTo>
                        <a:pt x="3" y="114"/>
                      </a:lnTo>
                      <a:lnTo>
                        <a:pt x="4" y="114"/>
                      </a:lnTo>
                      <a:lnTo>
                        <a:pt x="5" y="114"/>
                      </a:lnTo>
                      <a:lnTo>
                        <a:pt x="7" y="113"/>
                      </a:lnTo>
                      <a:lnTo>
                        <a:pt x="8" y="113"/>
                      </a:lnTo>
                      <a:lnTo>
                        <a:pt x="9" y="112"/>
                      </a:lnTo>
                      <a:lnTo>
                        <a:pt x="10" y="110"/>
                      </a:lnTo>
                      <a:lnTo>
                        <a:pt x="10" y="109"/>
                      </a:lnTo>
                      <a:lnTo>
                        <a:pt x="12" y="108"/>
                      </a:lnTo>
                      <a:lnTo>
                        <a:pt x="12" y="107"/>
                      </a:lnTo>
                      <a:lnTo>
                        <a:pt x="10" y="105"/>
                      </a:lnTo>
                      <a:lnTo>
                        <a:pt x="10" y="104"/>
                      </a:lnTo>
                      <a:lnTo>
                        <a:pt x="9" y="103"/>
                      </a:lnTo>
                      <a:lnTo>
                        <a:pt x="8" y="101"/>
                      </a:lnTo>
                      <a:lnTo>
                        <a:pt x="7" y="100"/>
                      </a:lnTo>
                      <a:lnTo>
                        <a:pt x="5" y="92"/>
                      </a:lnTo>
                      <a:lnTo>
                        <a:pt x="5" y="91"/>
                      </a:lnTo>
                      <a:lnTo>
                        <a:pt x="7" y="91"/>
                      </a:lnTo>
                      <a:lnTo>
                        <a:pt x="8" y="91"/>
                      </a:lnTo>
                      <a:lnTo>
                        <a:pt x="9" y="91"/>
                      </a:lnTo>
                      <a:lnTo>
                        <a:pt x="10" y="91"/>
                      </a:lnTo>
                      <a:lnTo>
                        <a:pt x="10" y="90"/>
                      </a:lnTo>
                      <a:lnTo>
                        <a:pt x="12" y="90"/>
                      </a:lnTo>
                      <a:lnTo>
                        <a:pt x="21" y="75"/>
                      </a:lnTo>
                      <a:lnTo>
                        <a:pt x="21" y="73"/>
                      </a:lnTo>
                      <a:lnTo>
                        <a:pt x="21" y="70"/>
                      </a:lnTo>
                      <a:lnTo>
                        <a:pt x="20" y="67"/>
                      </a:lnTo>
                      <a:lnTo>
                        <a:pt x="20" y="65"/>
                      </a:lnTo>
                      <a:lnTo>
                        <a:pt x="20" y="62"/>
                      </a:lnTo>
                      <a:lnTo>
                        <a:pt x="20" y="60"/>
                      </a:lnTo>
                      <a:lnTo>
                        <a:pt x="21" y="58"/>
                      </a:lnTo>
                      <a:lnTo>
                        <a:pt x="22" y="57"/>
                      </a:lnTo>
                      <a:lnTo>
                        <a:pt x="22" y="56"/>
                      </a:lnTo>
                      <a:lnTo>
                        <a:pt x="23" y="56"/>
                      </a:lnTo>
                      <a:lnTo>
                        <a:pt x="23" y="54"/>
                      </a:lnTo>
                      <a:lnTo>
                        <a:pt x="25" y="54"/>
                      </a:lnTo>
                      <a:lnTo>
                        <a:pt x="25" y="53"/>
                      </a:lnTo>
                      <a:lnTo>
                        <a:pt x="40" y="48"/>
                      </a:lnTo>
                      <a:lnTo>
                        <a:pt x="42" y="48"/>
                      </a:lnTo>
                      <a:lnTo>
                        <a:pt x="44" y="48"/>
                      </a:lnTo>
                      <a:lnTo>
                        <a:pt x="46" y="49"/>
                      </a:lnTo>
                      <a:lnTo>
                        <a:pt x="47" y="49"/>
                      </a:lnTo>
                      <a:lnTo>
                        <a:pt x="48" y="49"/>
                      </a:lnTo>
                      <a:lnTo>
                        <a:pt x="49" y="49"/>
                      </a:lnTo>
                      <a:lnTo>
                        <a:pt x="51" y="49"/>
                      </a:lnTo>
                      <a:lnTo>
                        <a:pt x="52" y="48"/>
                      </a:lnTo>
                      <a:lnTo>
                        <a:pt x="51" y="32"/>
                      </a:lnTo>
                      <a:lnTo>
                        <a:pt x="83" y="11"/>
                      </a:lnTo>
                      <a:lnTo>
                        <a:pt x="89" y="14"/>
                      </a:lnTo>
                      <a:lnTo>
                        <a:pt x="94" y="14"/>
                      </a:lnTo>
                      <a:lnTo>
                        <a:pt x="99" y="14"/>
                      </a:lnTo>
                      <a:lnTo>
                        <a:pt x="104" y="13"/>
                      </a:lnTo>
                      <a:lnTo>
                        <a:pt x="109" y="11"/>
                      </a:lnTo>
                      <a:lnTo>
                        <a:pt x="115" y="10"/>
                      </a:lnTo>
                      <a:lnTo>
                        <a:pt x="120" y="9"/>
                      </a:lnTo>
                      <a:lnTo>
                        <a:pt x="125" y="8"/>
                      </a:lnTo>
                      <a:lnTo>
                        <a:pt x="128" y="8"/>
                      </a:lnTo>
                      <a:lnTo>
                        <a:pt x="132" y="6"/>
                      </a:lnTo>
                      <a:lnTo>
                        <a:pt x="134" y="6"/>
                      </a:lnTo>
                      <a:lnTo>
                        <a:pt x="138" y="8"/>
                      </a:lnTo>
                      <a:lnTo>
                        <a:pt x="141" y="8"/>
                      </a:lnTo>
                      <a:lnTo>
                        <a:pt x="143" y="8"/>
                      </a:lnTo>
                      <a:lnTo>
                        <a:pt x="147" y="8"/>
                      </a:lnTo>
                      <a:lnTo>
                        <a:pt x="150" y="8"/>
                      </a:lnTo>
                      <a:lnTo>
                        <a:pt x="151" y="8"/>
                      </a:lnTo>
                      <a:lnTo>
                        <a:pt x="151" y="6"/>
                      </a:lnTo>
                      <a:lnTo>
                        <a:pt x="152" y="5"/>
                      </a:lnTo>
                      <a:lnTo>
                        <a:pt x="154" y="4"/>
                      </a:lnTo>
                      <a:lnTo>
                        <a:pt x="155" y="2"/>
                      </a:lnTo>
                      <a:lnTo>
                        <a:pt x="156" y="1"/>
                      </a:lnTo>
                      <a:lnTo>
                        <a:pt x="158" y="1"/>
                      </a:lnTo>
                      <a:lnTo>
                        <a:pt x="159" y="1"/>
                      </a:lnTo>
                      <a:lnTo>
                        <a:pt x="160" y="0"/>
                      </a:lnTo>
                      <a:lnTo>
                        <a:pt x="161" y="0"/>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grpSp>
          <p:sp>
            <p:nvSpPr>
              <p:cNvPr id="50" name="Freeform 312">
                <a:extLst>
                  <a:ext uri="{FF2B5EF4-FFF2-40B4-BE49-F238E27FC236}">
                    <a16:creationId xmlns:a16="http://schemas.microsoft.com/office/drawing/2014/main" id="{619F3919-E964-83BF-262E-567DAB7F6D31}"/>
                  </a:ext>
                </a:extLst>
              </p:cNvPr>
              <p:cNvSpPr>
                <a:spLocks/>
              </p:cNvSpPr>
              <p:nvPr/>
            </p:nvSpPr>
            <p:spPr bwMode="auto">
              <a:xfrm>
                <a:off x="2770" y="2052"/>
                <a:ext cx="773" cy="634"/>
              </a:xfrm>
              <a:custGeom>
                <a:avLst/>
                <a:gdLst>
                  <a:gd name="T0" fmla="*/ 615 w 592"/>
                  <a:gd name="T1" fmla="*/ 706 h 569"/>
                  <a:gd name="T2" fmla="*/ 1009 w 592"/>
                  <a:gd name="T3" fmla="*/ 550 h 569"/>
                  <a:gd name="T4" fmla="*/ 742 w 592"/>
                  <a:gd name="T5" fmla="*/ 328 h 569"/>
                  <a:gd name="T6" fmla="*/ 702 w 592"/>
                  <a:gd name="T7" fmla="*/ 448 h 569"/>
                  <a:gd name="T8" fmla="*/ 303 w 592"/>
                  <a:gd name="T9" fmla="*/ 301 h 569"/>
                  <a:gd name="T10" fmla="*/ 277 w 592"/>
                  <a:gd name="T11" fmla="*/ 0 h 569"/>
                  <a:gd name="T12" fmla="*/ 154 w 592"/>
                  <a:gd name="T13" fmla="*/ 354 h 569"/>
                  <a:gd name="T14" fmla="*/ 658 w 592"/>
                  <a:gd name="T15" fmla="*/ 606 h 569"/>
                  <a:gd name="T16" fmla="*/ 615 w 592"/>
                  <a:gd name="T17" fmla="*/ 706 h 5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2"/>
                  <a:gd name="T28" fmla="*/ 0 h 569"/>
                  <a:gd name="T29" fmla="*/ 592 w 592"/>
                  <a:gd name="T30" fmla="*/ 569 h 5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2" h="569">
                    <a:moveTo>
                      <a:pt x="361" y="569"/>
                    </a:moveTo>
                    <a:cubicBezTo>
                      <a:pt x="451" y="529"/>
                      <a:pt x="504" y="508"/>
                      <a:pt x="592" y="443"/>
                    </a:cubicBezTo>
                    <a:cubicBezTo>
                      <a:pt x="531" y="378"/>
                      <a:pt x="468" y="311"/>
                      <a:pt x="435" y="264"/>
                    </a:cubicBezTo>
                    <a:cubicBezTo>
                      <a:pt x="420" y="336"/>
                      <a:pt x="424" y="328"/>
                      <a:pt x="412" y="361"/>
                    </a:cubicBezTo>
                    <a:cubicBezTo>
                      <a:pt x="379" y="347"/>
                      <a:pt x="263" y="317"/>
                      <a:pt x="178" y="242"/>
                    </a:cubicBezTo>
                    <a:cubicBezTo>
                      <a:pt x="53" y="102"/>
                      <a:pt x="96" y="66"/>
                      <a:pt x="162" y="0"/>
                    </a:cubicBezTo>
                    <a:cubicBezTo>
                      <a:pt x="0" y="36"/>
                      <a:pt x="3" y="162"/>
                      <a:pt x="90" y="285"/>
                    </a:cubicBezTo>
                    <a:cubicBezTo>
                      <a:pt x="203" y="425"/>
                      <a:pt x="315" y="458"/>
                      <a:pt x="386" y="488"/>
                    </a:cubicBezTo>
                    <a:cubicBezTo>
                      <a:pt x="372" y="533"/>
                      <a:pt x="380" y="505"/>
                      <a:pt x="361" y="569"/>
                    </a:cubicBezTo>
                    <a:close/>
                  </a:path>
                </a:pathLst>
              </a:custGeom>
              <a:gradFill rotWithShape="1">
                <a:gsLst>
                  <a:gs pos="0">
                    <a:srgbClr val="590035"/>
                  </a:gs>
                  <a:gs pos="100000">
                    <a:srgbClr val="C00072">
                      <a:alpha val="53000"/>
                    </a:srgbClr>
                  </a:gs>
                </a:gsLst>
                <a:lin ang="0" scaled="1"/>
              </a:gradFill>
              <a:ln>
                <a:noFill/>
              </a:ln>
              <a:extLst>
                <a:ext uri="{91240B29-F687-4F45-9708-019B960494DF}">
                  <a14:hiddenLine xmlns:a14="http://schemas.microsoft.com/office/drawing/2010/main" w="6350" cap="flat" cmpd="sng">
                    <a:solidFill>
                      <a:srgbClr val="000000"/>
                    </a:solidFill>
                    <a:prstDash val="solid"/>
                    <a:round/>
                    <a:headEnd type="none" w="med" len="med"/>
                    <a:tailEnd type="none" w="med" len="med"/>
                  </a14:hiddenLine>
                </a:ext>
              </a:extLst>
            </p:spPr>
            <p:txBody>
              <a:bodyPr tIns="27432" bIns="27432" anchor="ctr">
                <a:spAutoFit/>
              </a:bodyPr>
              <a:lstStyle/>
              <a:p>
                <a:endParaRPr lang="en-CA"/>
              </a:p>
            </p:txBody>
          </p:sp>
        </p:grpSp>
      </p:grpSp>
    </p:spTree>
    <p:extLst>
      <p:ext uri="{BB962C8B-B14F-4D97-AF65-F5344CB8AC3E}">
        <p14:creationId xmlns:p14="http://schemas.microsoft.com/office/powerpoint/2010/main" val="674980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060A53-6C03-A85D-EC4B-87B8ECEB052E}"/>
              </a:ext>
            </a:extLst>
          </p:cNvPr>
          <p:cNvSpPr>
            <a:spLocks noGrp="1"/>
          </p:cNvSpPr>
          <p:nvPr>
            <p:ph type="body" sz="quarter" idx="10"/>
          </p:nvPr>
        </p:nvSpPr>
        <p:spPr>
          <a:xfrm>
            <a:off x="1587197" y="340254"/>
            <a:ext cx="5699428" cy="530225"/>
          </a:xfrm>
        </p:spPr>
        <p:txBody>
          <a:bodyPr/>
          <a:lstStyle/>
          <a:p>
            <a:r>
              <a:rPr lang="en-CA" dirty="0"/>
              <a:t>2.5 </a:t>
            </a:r>
            <a:r>
              <a:rPr lang="zh-CN" altLang="en-US" dirty="0"/>
              <a:t>数据存储与分析技术</a:t>
            </a:r>
            <a:endParaRPr lang="en-CA" dirty="0"/>
          </a:p>
        </p:txBody>
      </p:sp>
      <p:sp>
        <p:nvSpPr>
          <p:cNvPr id="4" name="Rectangle 2">
            <a:extLst>
              <a:ext uri="{FF2B5EF4-FFF2-40B4-BE49-F238E27FC236}">
                <a16:creationId xmlns:a16="http://schemas.microsoft.com/office/drawing/2014/main" id="{225280F0-94BD-3A15-A01A-9E8437D30A15}"/>
              </a:ext>
            </a:extLst>
          </p:cNvPr>
          <p:cNvSpPr>
            <a:spLocks noChangeArrowheads="1"/>
          </p:cNvSpPr>
          <p:nvPr/>
        </p:nvSpPr>
        <p:spPr bwMode="auto">
          <a:xfrm>
            <a:off x="22674" y="1139723"/>
            <a:ext cx="12169326" cy="1986935"/>
          </a:xfrm>
          <a:prstGeom prst="rect">
            <a:avLst/>
          </a:prstGeom>
          <a:noFill/>
          <a:ln w="9525">
            <a:no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800" dirty="0">
                <a:solidFill>
                  <a:srgbClr val="FF0066"/>
                </a:solidFill>
                <a:effectLst>
                  <a:outerShdw blurRad="38100" dist="38100" dir="2700000" algn="tl">
                    <a:srgbClr val="C0C0C0"/>
                  </a:outerShdw>
                </a:effectLst>
                <a:latin typeface="楷体_GB2312" pitchFamily="49" charset="-122"/>
                <a:ea typeface="楷体_GB2312" pitchFamily="49" charset="-122"/>
              </a:rPr>
              <a:t>数据库系统</a:t>
            </a:r>
          </a:p>
          <a:p>
            <a:pPr algn="just">
              <a:lnSpc>
                <a:spcPct val="90000"/>
              </a:lnSpc>
              <a:spcBef>
                <a:spcPct val="40000"/>
              </a:spcBef>
              <a:buClr>
                <a:srgbClr val="8DACD0"/>
              </a:buClr>
              <a:buSzPct val="70000"/>
              <a:buFont typeface="Wingdings" panose="05000000000000000000" pitchFamily="2" charset="2"/>
              <a:buNone/>
            </a:pPr>
            <a:r>
              <a:rPr lang="zh-CN" altLang="en-US" sz="2400" dirty="0">
                <a:solidFill>
                  <a:schemeClr val="accent2"/>
                </a:solidFill>
                <a:effectLst>
                  <a:outerShdw blurRad="38100" dist="38100" dir="2700000" algn="tl">
                    <a:srgbClr val="C0C0C0"/>
                  </a:outerShdw>
                </a:effectLst>
                <a:latin typeface="楷体_GB2312" pitchFamily="49" charset="-122"/>
                <a:ea typeface="楷体_GB2312" pitchFamily="49" charset="-122"/>
              </a:rPr>
              <a:t>    </a:t>
            </a:r>
            <a:r>
              <a:rPr lang="zh-CN" altLang="en-US" sz="2400" b="0" dirty="0">
                <a:solidFill>
                  <a:srgbClr val="996633"/>
                </a:solidFill>
                <a:latin typeface="楷体_GB2312" pitchFamily="49" charset="-122"/>
                <a:ea typeface="楷体_GB2312" pitchFamily="49" charset="-122"/>
              </a:rPr>
              <a:t>口语中常说的</a:t>
            </a:r>
            <a:r>
              <a:rPr lang="zh-CN" altLang="en-US" sz="2400" b="0" dirty="0">
                <a:solidFill>
                  <a:srgbClr val="996633"/>
                </a:solidFill>
                <a:latin typeface="Times New Roman" panose="02020603050405020304" pitchFamily="18" charset="0"/>
                <a:ea typeface="楷体_GB2312" pitchFamily="49" charset="-122"/>
              </a:rPr>
              <a:t>“</a:t>
            </a:r>
            <a:r>
              <a:rPr lang="zh-CN" altLang="en-US" sz="2400" b="0" dirty="0">
                <a:solidFill>
                  <a:srgbClr val="996633"/>
                </a:solidFill>
                <a:latin typeface="楷体_GB2312" pitchFamily="49" charset="-122"/>
                <a:ea typeface="楷体_GB2312" pitchFamily="49" charset="-122"/>
              </a:rPr>
              <a:t>数据库系统</a:t>
            </a:r>
            <a:r>
              <a:rPr lang="zh-CN" altLang="en-US" sz="2400" b="0" dirty="0">
                <a:solidFill>
                  <a:srgbClr val="996633"/>
                </a:solidFill>
                <a:latin typeface="Times New Roman" panose="02020603050405020304" pitchFamily="18" charset="0"/>
                <a:ea typeface="楷体_GB2312" pitchFamily="49" charset="-122"/>
              </a:rPr>
              <a:t>”</a:t>
            </a:r>
            <a:r>
              <a:rPr lang="zh-CN" altLang="en-US" sz="2400" b="0" dirty="0">
                <a:solidFill>
                  <a:srgbClr val="996633"/>
                </a:solidFill>
                <a:latin typeface="楷体_GB2312" pitchFamily="49" charset="-122"/>
                <a:ea typeface="楷体_GB2312" pitchFamily="49" charset="-122"/>
              </a:rPr>
              <a:t>在大多数时候都是指数据库管理系统（</a:t>
            </a:r>
            <a:r>
              <a:rPr lang="en-US" altLang="zh-CN" sz="2400" b="0" dirty="0">
                <a:solidFill>
                  <a:srgbClr val="996633"/>
                </a:solidFill>
                <a:latin typeface="楷体_GB2312" pitchFamily="49" charset="-122"/>
                <a:ea typeface="楷体_GB2312" pitchFamily="49" charset="-122"/>
              </a:rPr>
              <a:t>DBMS</a:t>
            </a:r>
            <a:r>
              <a:rPr lang="zh-CN" altLang="en-US" sz="2400" b="0" dirty="0">
                <a:solidFill>
                  <a:srgbClr val="996633"/>
                </a:solidFill>
                <a:latin typeface="楷体_GB2312" pitchFamily="49" charset="-122"/>
                <a:ea typeface="楷体_GB2312" pitchFamily="49" charset="-122"/>
              </a:rPr>
              <a:t>）</a:t>
            </a:r>
            <a:r>
              <a:rPr lang="en-US" altLang="zh-CN" sz="2400" b="0" dirty="0">
                <a:solidFill>
                  <a:srgbClr val="996633"/>
                </a:solidFill>
                <a:latin typeface="楷体_GB2312" pitchFamily="49" charset="-122"/>
                <a:ea typeface="楷体_GB2312" pitchFamily="49" charset="-122"/>
              </a:rPr>
              <a:t>。</a:t>
            </a:r>
            <a:r>
              <a:rPr lang="zh-CN" altLang="en-US" sz="2400" b="0" dirty="0">
                <a:solidFill>
                  <a:srgbClr val="996633"/>
                </a:solidFill>
                <a:latin typeface="楷体_GB2312" pitchFamily="49" charset="-122"/>
                <a:ea typeface="楷体_GB2312" pitchFamily="49" charset="-122"/>
              </a:rPr>
              <a:t>但是严格来说，数据库系统(</a:t>
            </a:r>
            <a:r>
              <a:rPr lang="en-US" altLang="zh-CN" sz="2400" b="0" dirty="0">
                <a:solidFill>
                  <a:srgbClr val="996633"/>
                </a:solidFill>
                <a:latin typeface="楷体_GB2312" pitchFamily="49" charset="-122"/>
                <a:ea typeface="楷体_GB2312" pitchFamily="49" charset="-122"/>
              </a:rPr>
              <a:t>DBS--Database System</a:t>
            </a:r>
            <a:r>
              <a:rPr lang="zh-CN" altLang="en-US" sz="2400" b="0" dirty="0">
                <a:solidFill>
                  <a:srgbClr val="996633"/>
                </a:solidFill>
                <a:latin typeface="楷体_GB2312" pitchFamily="49" charset="-122"/>
                <a:ea typeface="楷体_GB2312" pitchFamily="49" charset="-122"/>
              </a:rPr>
              <a:t>是指在计算机系统中引入数据库之后的系统，一般由计算机系统、数据库、数据库管理系统和有关人员（数据库管理员、系统程序员和用户等）构成。</a:t>
            </a:r>
            <a:endParaRPr lang="en-US" altLang="zh-CN" sz="2400" b="0" dirty="0">
              <a:solidFill>
                <a:srgbClr val="996633"/>
              </a:solidFill>
              <a:latin typeface="楷体_GB2312" pitchFamily="49" charset="-122"/>
              <a:ea typeface="楷体_GB2312" pitchFamily="49" charset="-122"/>
            </a:endParaRPr>
          </a:p>
        </p:txBody>
      </p:sp>
      <p:sp>
        <p:nvSpPr>
          <p:cNvPr id="6" name="Rectangle 2">
            <a:extLst>
              <a:ext uri="{FF2B5EF4-FFF2-40B4-BE49-F238E27FC236}">
                <a16:creationId xmlns:a16="http://schemas.microsoft.com/office/drawing/2014/main" id="{9D62738D-AD5D-1B19-1D8E-90F23DB235D6}"/>
              </a:ext>
            </a:extLst>
          </p:cNvPr>
          <p:cNvSpPr>
            <a:spLocks noChangeArrowheads="1"/>
          </p:cNvSpPr>
          <p:nvPr/>
        </p:nvSpPr>
        <p:spPr bwMode="auto">
          <a:xfrm>
            <a:off x="22673" y="3126658"/>
            <a:ext cx="12369351" cy="259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800" dirty="0">
                <a:solidFill>
                  <a:srgbClr val="FF0066"/>
                </a:solidFill>
                <a:latin typeface="楷体_GB2312" pitchFamily="49" charset="-122"/>
                <a:ea typeface="楷体_GB2312" pitchFamily="49" charset="-122"/>
              </a:rPr>
              <a:t>数据库</a:t>
            </a:r>
          </a:p>
          <a:p>
            <a:pPr algn="l">
              <a:lnSpc>
                <a:spcPct val="90000"/>
              </a:lnSpc>
              <a:spcBef>
                <a:spcPct val="40000"/>
              </a:spcBef>
              <a:buClr>
                <a:srgbClr val="8DACD0"/>
              </a:buClr>
              <a:buSzPct val="70000"/>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r>
              <a:rPr lang="zh-CN" altLang="en-US" sz="2400" b="0" dirty="0">
                <a:solidFill>
                  <a:srgbClr val="996633"/>
                </a:solidFill>
                <a:latin typeface="楷体_GB2312" pitchFamily="49" charset="-122"/>
                <a:ea typeface="楷体_GB2312" pitchFamily="49" charset="-122"/>
              </a:rPr>
              <a:t>数据库(</a:t>
            </a:r>
            <a:r>
              <a:rPr lang="en-US" altLang="zh-CN" sz="2400" b="0" dirty="0">
                <a:solidFill>
                  <a:srgbClr val="996633"/>
                </a:solidFill>
                <a:latin typeface="楷体_GB2312" pitchFamily="49" charset="-122"/>
                <a:ea typeface="楷体_GB2312" pitchFamily="49" charset="-122"/>
              </a:rPr>
              <a:t>DB--Database)</a:t>
            </a:r>
            <a:r>
              <a:rPr lang="zh-CN" altLang="en-US" sz="2400" b="0" dirty="0">
                <a:solidFill>
                  <a:srgbClr val="996633"/>
                </a:solidFill>
                <a:latin typeface="楷体_GB2312" pitchFamily="49" charset="-122"/>
                <a:ea typeface="楷体_GB2312" pitchFamily="49" charset="-122"/>
              </a:rPr>
              <a:t>是以一定的组织方式存储在一起的互相</a:t>
            </a:r>
            <a:r>
              <a:rPr lang="zh-CN" altLang="en-US" sz="2400" dirty="0">
                <a:solidFill>
                  <a:srgbClr val="996633"/>
                </a:solidFill>
                <a:latin typeface="楷体_GB2312" pitchFamily="49" charset="-122"/>
                <a:ea typeface="楷体_GB2312" pitchFamily="49" charset="-122"/>
              </a:rPr>
              <a:t>关联</a:t>
            </a:r>
            <a:r>
              <a:rPr lang="zh-CN" altLang="en-US" sz="2400" b="0" dirty="0">
                <a:solidFill>
                  <a:srgbClr val="996633"/>
                </a:solidFill>
                <a:latin typeface="楷体_GB2312" pitchFamily="49" charset="-122"/>
                <a:ea typeface="楷体_GB2312" pitchFamily="49" charset="-122"/>
              </a:rPr>
              <a:t>的数据的集合（逻辑相关的记录和文件的集合）</a:t>
            </a:r>
            <a:r>
              <a:rPr lang="zh-CN" altLang="en-US" sz="2400" b="0" dirty="0">
                <a:latin typeface="楷体_GB2312" pitchFamily="49" charset="-122"/>
                <a:ea typeface="楷体_GB2312" pitchFamily="49" charset="-122"/>
              </a:rPr>
              <a:t>。</a:t>
            </a:r>
          </a:p>
          <a:p>
            <a:pPr algn="l">
              <a:lnSpc>
                <a:spcPct val="90000"/>
              </a:lnSpc>
              <a:spcBef>
                <a:spcPct val="40000"/>
              </a:spcBef>
              <a:buClr>
                <a:srgbClr val="8DACD0"/>
              </a:buClr>
              <a:buSzPct val="70000"/>
              <a:buFont typeface="Wingdings" panose="05000000000000000000" pitchFamily="2" charset="2"/>
              <a:buNone/>
            </a:pPr>
            <a:r>
              <a:rPr lang="zh-CN" altLang="en-US" sz="2800" dirty="0">
                <a:solidFill>
                  <a:srgbClr val="FF0066"/>
                </a:solidFill>
                <a:latin typeface="楷体_GB2312" pitchFamily="49" charset="-122"/>
                <a:ea typeface="楷体_GB2312" pitchFamily="49" charset="-122"/>
              </a:rPr>
              <a:t>数据库管理系统</a:t>
            </a:r>
          </a:p>
          <a:p>
            <a:pPr algn="l">
              <a:lnSpc>
                <a:spcPct val="90000"/>
              </a:lnSpc>
              <a:spcBef>
                <a:spcPct val="40000"/>
              </a:spcBef>
              <a:buClr>
                <a:srgbClr val="8DACD0"/>
              </a:buClr>
              <a:buSzPct val="70000"/>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r>
              <a:rPr lang="zh-CN" altLang="en-US" sz="2400" b="0" dirty="0">
                <a:solidFill>
                  <a:srgbClr val="996633"/>
                </a:solidFill>
                <a:latin typeface="楷体_GB2312" pitchFamily="49" charset="-122"/>
                <a:ea typeface="楷体_GB2312" pitchFamily="49" charset="-122"/>
              </a:rPr>
              <a:t>数据库管理系统(</a:t>
            </a:r>
            <a:r>
              <a:rPr lang="en-US" altLang="zh-CN" sz="2400" b="0" dirty="0">
                <a:solidFill>
                  <a:srgbClr val="996633"/>
                </a:solidFill>
                <a:latin typeface="楷体_GB2312" pitchFamily="49" charset="-122"/>
                <a:ea typeface="楷体_GB2312" pitchFamily="49" charset="-122"/>
              </a:rPr>
              <a:t>DBMS--Database Management System)</a:t>
            </a:r>
            <a:r>
              <a:rPr lang="zh-CN" altLang="en-US" sz="2400" b="0" dirty="0">
                <a:solidFill>
                  <a:srgbClr val="996633"/>
                </a:solidFill>
                <a:latin typeface="楷体_GB2312" pitchFamily="49" charset="-122"/>
                <a:ea typeface="楷体_GB2312" pitchFamily="49" charset="-122"/>
              </a:rPr>
              <a:t>是对数据库进行管理的特定软件。通常所说的数据库管理系统是指</a:t>
            </a:r>
            <a:r>
              <a:rPr lang="en-US" altLang="zh-CN" sz="2400" b="0" dirty="0">
                <a:solidFill>
                  <a:srgbClr val="996633"/>
                </a:solidFill>
                <a:latin typeface="楷体_GB2312" pitchFamily="49" charset="-122"/>
                <a:ea typeface="楷体_GB2312" pitchFamily="49" charset="-122"/>
              </a:rPr>
              <a:t>DBMS，</a:t>
            </a:r>
            <a:r>
              <a:rPr lang="zh-CN" altLang="en-US" sz="2400" b="0" dirty="0">
                <a:solidFill>
                  <a:srgbClr val="996633"/>
                </a:solidFill>
                <a:latin typeface="楷体_GB2312" pitchFamily="49" charset="-122"/>
                <a:ea typeface="楷体_GB2312" pitchFamily="49" charset="-122"/>
              </a:rPr>
              <a:t>而不是指具体的数据库</a:t>
            </a:r>
            <a:r>
              <a:rPr lang="en-US" altLang="zh-CN" sz="2400" b="0" dirty="0">
                <a:solidFill>
                  <a:srgbClr val="996633"/>
                </a:solidFill>
                <a:latin typeface="楷体_GB2312" pitchFamily="49" charset="-122"/>
                <a:ea typeface="楷体_GB2312" pitchFamily="49" charset="-122"/>
              </a:rPr>
              <a:t>Database。</a:t>
            </a:r>
          </a:p>
        </p:txBody>
      </p:sp>
    </p:spTree>
    <p:extLst>
      <p:ext uri="{BB962C8B-B14F-4D97-AF65-F5344CB8AC3E}">
        <p14:creationId xmlns:p14="http://schemas.microsoft.com/office/powerpoint/2010/main" val="1934384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1025">
            <a:extLst>
              <a:ext uri="{FF2B5EF4-FFF2-40B4-BE49-F238E27FC236}">
                <a16:creationId xmlns:a16="http://schemas.microsoft.com/office/drawing/2014/main" id="{F0F5BC37-3C3C-A8CD-64A9-8CACF502F6BA}"/>
              </a:ext>
            </a:extLst>
          </p:cNvPr>
          <p:cNvGraphicFramePr>
            <a:graphicFrameLocks noChangeAspect="1"/>
          </p:cNvGraphicFramePr>
          <p:nvPr>
            <p:extLst>
              <p:ext uri="{D42A27DB-BD31-4B8C-83A1-F6EECF244321}">
                <p14:modId xmlns:p14="http://schemas.microsoft.com/office/powerpoint/2010/main" val="1854708365"/>
              </p:ext>
            </p:extLst>
          </p:nvPr>
        </p:nvGraphicFramePr>
        <p:xfrm>
          <a:off x="0" y="1171575"/>
          <a:ext cx="5264150"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7171" name="Object 1025">
                        <a:extLst>
                          <a:ext uri="{FF2B5EF4-FFF2-40B4-BE49-F238E27FC236}">
                            <a16:creationId xmlns:a16="http://schemas.microsoft.com/office/drawing/2014/main" id="{D144B4EE-14A7-80A7-3DE9-A8F8B4279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526415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2" name="Text Placeholder 1">
            <a:extLst>
              <a:ext uri="{FF2B5EF4-FFF2-40B4-BE49-F238E27FC236}">
                <a16:creationId xmlns:a16="http://schemas.microsoft.com/office/drawing/2014/main" id="{BEE26A3C-D7D6-5E71-12BB-16B3D44C26D3}"/>
              </a:ext>
            </a:extLst>
          </p:cNvPr>
          <p:cNvSpPr>
            <a:spLocks noGrp="1"/>
          </p:cNvSpPr>
          <p:nvPr>
            <p:ph type="body" sz="quarter" idx="10"/>
          </p:nvPr>
        </p:nvSpPr>
        <p:spPr>
          <a:xfrm>
            <a:off x="1587197" y="340254"/>
            <a:ext cx="4975528" cy="530225"/>
          </a:xfrm>
        </p:spPr>
        <p:txBody>
          <a:bodyPr/>
          <a:lstStyle/>
          <a:p>
            <a:r>
              <a:rPr lang="en-CA" dirty="0"/>
              <a:t>2.5 </a:t>
            </a:r>
            <a:r>
              <a:rPr lang="zh-CN" altLang="en-US" dirty="0"/>
              <a:t>数据存储与分析技术</a:t>
            </a:r>
            <a:endParaRPr lang="en-CA" dirty="0"/>
          </a:p>
          <a:p>
            <a:endParaRPr lang="en-CA" dirty="0"/>
          </a:p>
        </p:txBody>
      </p:sp>
      <p:sp>
        <p:nvSpPr>
          <p:cNvPr id="4" name="Rectangle 2">
            <a:extLst>
              <a:ext uri="{FF2B5EF4-FFF2-40B4-BE49-F238E27FC236}">
                <a16:creationId xmlns:a16="http://schemas.microsoft.com/office/drawing/2014/main" id="{BEE52B69-DEFC-3AA4-F5CB-4E0431D286F6}"/>
              </a:ext>
            </a:extLst>
          </p:cNvPr>
          <p:cNvSpPr>
            <a:spLocks noChangeArrowheads="1"/>
          </p:cNvSpPr>
          <p:nvPr/>
        </p:nvSpPr>
        <p:spPr bwMode="auto">
          <a:xfrm>
            <a:off x="-396875" y="1733550"/>
            <a:ext cx="56610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63588"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buClr>
                <a:srgbClr val="8DACD0"/>
              </a:buClr>
              <a:buSzPct val="70000"/>
              <a:buFont typeface="Wingdings" panose="05000000000000000000" pitchFamily="2" charset="2"/>
              <a:buNone/>
            </a:pPr>
            <a:r>
              <a:rPr lang="zh-CN" altLang="en-US" sz="2400" dirty="0">
                <a:solidFill>
                  <a:srgbClr val="FF0066"/>
                </a:solidFill>
                <a:latin typeface="楷体_GB2312" pitchFamily="49" charset="-122"/>
                <a:ea typeface="楷体_GB2312" pitchFamily="49" charset="-122"/>
              </a:rPr>
              <a:t>    </a:t>
            </a:r>
            <a:r>
              <a:rPr lang="zh-CN" altLang="en-US" sz="2400" b="0" dirty="0">
                <a:solidFill>
                  <a:srgbClr val="996633"/>
                </a:solidFill>
                <a:latin typeface="楷体_GB2312" pitchFamily="49" charset="-122"/>
                <a:ea typeface="楷体_GB2312" pitchFamily="49" charset="-122"/>
              </a:rPr>
              <a:t> 可同时管理多个数据库</a:t>
            </a:r>
          </a:p>
          <a:p>
            <a:pPr lvl="1" algn="l">
              <a:lnSpc>
                <a:spcPct val="120000"/>
              </a:lnSpc>
              <a:buClr>
                <a:srgbClr val="8DACD0"/>
              </a:buClr>
              <a:buFont typeface="Wingdings" panose="05000000000000000000" pitchFamily="2" charset="2"/>
              <a:buChar char=""/>
            </a:pPr>
            <a:r>
              <a:rPr lang="zh-CN" altLang="en-US" sz="2400" b="0" dirty="0">
                <a:solidFill>
                  <a:srgbClr val="996633"/>
                </a:solidFill>
                <a:latin typeface="楷体_GB2312" pitchFamily="49" charset="-122"/>
                <a:ea typeface="楷体_GB2312" pitchFamily="49" charset="-122"/>
              </a:rPr>
              <a:t>可灵活的存储和检索数据库中的数据</a:t>
            </a:r>
            <a:endParaRPr lang="en-US" altLang="zh-CN" sz="2400" b="0" dirty="0">
              <a:solidFill>
                <a:srgbClr val="996633"/>
              </a:solidFill>
              <a:latin typeface="楷体_GB2312" pitchFamily="49" charset="-122"/>
              <a:ea typeface="楷体_GB2312" pitchFamily="49" charset="-122"/>
            </a:endParaRPr>
          </a:p>
          <a:p>
            <a:pPr lvl="1" algn="l">
              <a:lnSpc>
                <a:spcPct val="120000"/>
              </a:lnSpc>
              <a:buClr>
                <a:srgbClr val="8DACD0"/>
              </a:buClr>
              <a:buFont typeface="Wingdings" panose="05000000000000000000" pitchFamily="2" charset="2"/>
              <a:buChar char=""/>
            </a:pPr>
            <a:r>
              <a:rPr lang="zh-CN" altLang="en-US" sz="2400" b="0" dirty="0">
                <a:solidFill>
                  <a:srgbClr val="996633"/>
                </a:solidFill>
                <a:latin typeface="楷体_GB2312" pitchFamily="49" charset="-122"/>
                <a:ea typeface="楷体_GB2312" pitchFamily="49" charset="-122"/>
              </a:rPr>
              <a:t>解决了数据冗余、不一致性问题</a:t>
            </a:r>
          </a:p>
          <a:p>
            <a:pPr lvl="1" algn="l">
              <a:lnSpc>
                <a:spcPct val="120000"/>
              </a:lnSpc>
              <a:buClr>
                <a:srgbClr val="8DACD0"/>
              </a:buClr>
              <a:buFont typeface="Wingdings" panose="05000000000000000000" pitchFamily="2" charset="2"/>
              <a:buChar char=""/>
            </a:pPr>
            <a:r>
              <a:rPr lang="zh-CN" altLang="en-US" sz="2400" b="0" dirty="0">
                <a:solidFill>
                  <a:srgbClr val="996633"/>
                </a:solidFill>
                <a:latin typeface="楷体_GB2312" pitchFamily="49" charset="-122"/>
                <a:ea typeface="楷体_GB2312" pitchFamily="49" charset="-122"/>
              </a:rPr>
              <a:t>解决了数据访问困难及用户并发访问异常等问题</a:t>
            </a:r>
          </a:p>
          <a:p>
            <a:pPr lvl="1" algn="l">
              <a:lnSpc>
                <a:spcPct val="120000"/>
              </a:lnSpc>
              <a:buClr>
                <a:srgbClr val="8DACD0"/>
              </a:buClr>
              <a:buFont typeface="Wingdings" panose="05000000000000000000" pitchFamily="2" charset="2"/>
              <a:buChar char=""/>
            </a:pPr>
            <a:r>
              <a:rPr lang="zh-CN" altLang="en-US" sz="2400" b="0" dirty="0">
                <a:solidFill>
                  <a:srgbClr val="996633"/>
                </a:solidFill>
                <a:latin typeface="楷体_GB2312" pitchFamily="49" charset="-122"/>
                <a:ea typeface="楷体_GB2312" pitchFamily="49" charset="-122"/>
              </a:rPr>
              <a:t>提高了数据的安全性</a:t>
            </a:r>
          </a:p>
          <a:p>
            <a:pPr algn="l">
              <a:lnSpc>
                <a:spcPct val="120000"/>
              </a:lnSpc>
              <a:buClr>
                <a:srgbClr val="8DACD0"/>
              </a:buClr>
              <a:buSzPct val="70000"/>
              <a:buFont typeface="Wingdings" panose="05000000000000000000" pitchFamily="2" charset="2"/>
              <a:buNone/>
            </a:pPr>
            <a:r>
              <a:rPr lang="zh-CN" altLang="en-US" sz="2400" b="0" dirty="0">
                <a:solidFill>
                  <a:srgbClr val="996633"/>
                </a:solidFill>
                <a:latin typeface="楷体_GB2312" pitchFamily="49" charset="-122"/>
                <a:ea typeface="楷体_GB2312" pitchFamily="49" charset="-122"/>
              </a:rPr>
              <a:t>。</a:t>
            </a:r>
          </a:p>
        </p:txBody>
      </p:sp>
      <p:sp>
        <p:nvSpPr>
          <p:cNvPr id="6" name="Text Box 3">
            <a:extLst>
              <a:ext uri="{FF2B5EF4-FFF2-40B4-BE49-F238E27FC236}">
                <a16:creationId xmlns:a16="http://schemas.microsoft.com/office/drawing/2014/main" id="{43B87847-6DE3-B9C5-42BD-4806CEC4A9ED}"/>
              </a:ext>
            </a:extLst>
          </p:cNvPr>
          <p:cNvSpPr txBox="1">
            <a:spLocks noChangeArrowheads="1"/>
          </p:cNvSpPr>
          <p:nvPr/>
        </p:nvSpPr>
        <p:spPr bwMode="auto">
          <a:xfrm>
            <a:off x="76200" y="1141148"/>
            <a:ext cx="539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buClr>
                <a:srgbClr val="FF0066"/>
              </a:buClr>
              <a:buSzPct val="150000"/>
              <a:buFont typeface="Wingdings" panose="05000000000000000000" pitchFamily="2" charset="2"/>
              <a:buNone/>
            </a:pPr>
            <a:r>
              <a:rPr kumimoji="1" lang="zh-CN" altLang="en-US" sz="2800">
                <a:solidFill>
                  <a:schemeClr val="bg1"/>
                </a:solidFill>
                <a:latin typeface="Times New Roman" panose="02020603050405020304" pitchFamily="18" charset="0"/>
                <a:ea typeface="楷体_GB2312" pitchFamily="49" charset="-122"/>
              </a:rPr>
              <a:t>数据库管理系统(</a:t>
            </a:r>
            <a:r>
              <a:rPr kumimoji="1" lang="en-US" altLang="zh-CN" sz="2800">
                <a:solidFill>
                  <a:schemeClr val="bg1"/>
                </a:solidFill>
                <a:latin typeface="Times New Roman" panose="02020603050405020304" pitchFamily="18" charset="0"/>
                <a:ea typeface="楷体_GB2312" pitchFamily="49" charset="-122"/>
              </a:rPr>
              <a:t>DBMS)</a:t>
            </a:r>
            <a:r>
              <a:rPr kumimoji="1" lang="zh-CN" altLang="en-US" sz="2800">
                <a:solidFill>
                  <a:schemeClr val="bg1"/>
                </a:solidFill>
                <a:latin typeface="Times New Roman" panose="02020603050405020304" pitchFamily="18" charset="0"/>
                <a:ea typeface="楷体_GB2312" pitchFamily="49" charset="-122"/>
              </a:rPr>
              <a:t>的优点</a:t>
            </a:r>
            <a:endParaRPr kumimoji="1" lang="en-US" altLang="zh-CN" sz="2800">
              <a:solidFill>
                <a:schemeClr val="bg1"/>
              </a:solidFill>
              <a:latin typeface="Times New Roman" panose="02020603050405020304" pitchFamily="18" charset="0"/>
              <a:ea typeface="楷体_GB2312" pitchFamily="49" charset="-122"/>
            </a:endParaRPr>
          </a:p>
        </p:txBody>
      </p:sp>
      <p:sp>
        <p:nvSpPr>
          <p:cNvPr id="10" name="Rectangle 2">
            <a:extLst>
              <a:ext uri="{FF2B5EF4-FFF2-40B4-BE49-F238E27FC236}">
                <a16:creationId xmlns:a16="http://schemas.microsoft.com/office/drawing/2014/main" id="{5C64684B-A8C3-232E-40BB-AA8B646542D6}"/>
              </a:ext>
            </a:extLst>
          </p:cNvPr>
          <p:cNvSpPr>
            <a:spLocks noChangeArrowheads="1"/>
          </p:cNvSpPr>
          <p:nvPr/>
        </p:nvSpPr>
        <p:spPr bwMode="auto">
          <a:xfrm>
            <a:off x="5775327" y="1255448"/>
            <a:ext cx="63341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endParaRPr lang="zh-CN" altLang="en-US" sz="3200" dirty="0">
              <a:solidFill>
                <a:srgbClr val="FF0066"/>
              </a:solidFill>
              <a:latin typeface="楷体_GB2312" pitchFamily="49" charset="-122"/>
              <a:ea typeface="楷体_GB2312" pitchFamily="49" charset="-122"/>
            </a:endParaRPr>
          </a:p>
          <a:p>
            <a:pPr algn="l">
              <a:lnSpc>
                <a:spcPct val="90000"/>
              </a:lnSpc>
              <a:spcBef>
                <a:spcPct val="40000"/>
              </a:spcBef>
              <a:buClr>
                <a:srgbClr val="8DACD0"/>
              </a:buClr>
              <a:buSzPct val="70000"/>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r>
              <a:rPr lang="zh-CN" altLang="en-US" sz="2400" b="0" dirty="0">
                <a:solidFill>
                  <a:srgbClr val="996633"/>
                </a:solidFill>
                <a:latin typeface="楷体_GB2312" pitchFamily="49" charset="-122"/>
                <a:ea typeface="楷体_GB2312" pitchFamily="49" charset="-122"/>
              </a:rPr>
              <a:t>数据库设计是建立数据库及其应用系统的技术，是信息系统开发和建设中的</a:t>
            </a:r>
            <a:r>
              <a:rPr lang="zh-CN" altLang="en-US" sz="2400" dirty="0">
                <a:solidFill>
                  <a:srgbClr val="996633"/>
                </a:solidFill>
                <a:latin typeface="楷体_GB2312" pitchFamily="49" charset="-122"/>
                <a:ea typeface="楷体_GB2312" pitchFamily="49" charset="-122"/>
              </a:rPr>
              <a:t>核心技术</a:t>
            </a:r>
            <a:r>
              <a:rPr lang="zh-CN" altLang="en-US" sz="2400" b="0" dirty="0">
                <a:solidFill>
                  <a:srgbClr val="996633"/>
                </a:solidFill>
                <a:latin typeface="楷体_GB2312" pitchFamily="49" charset="-122"/>
                <a:ea typeface="楷体_GB2312" pitchFamily="49" charset="-122"/>
              </a:rPr>
              <a:t>。具体说，</a:t>
            </a:r>
            <a:r>
              <a:rPr lang="zh-CN" altLang="en-US" sz="2400" b="0" dirty="0">
                <a:solidFill>
                  <a:srgbClr val="000099"/>
                </a:solidFill>
                <a:latin typeface="楷体_GB2312" pitchFamily="49" charset="-122"/>
                <a:ea typeface="楷体_GB2312" pitchFamily="49" charset="-122"/>
              </a:rPr>
              <a:t>数据库设计是指对于一个给定的应用环境，构造最优的数据库模式，建立数据库及其应用系统，使之能够有效地存储数据，满足各种用户的应用需求（信息要求和处理要求）。</a:t>
            </a:r>
          </a:p>
          <a:p>
            <a:pPr algn="l">
              <a:lnSpc>
                <a:spcPct val="90000"/>
              </a:lnSpc>
              <a:spcBef>
                <a:spcPct val="40000"/>
              </a:spcBef>
              <a:buClr>
                <a:srgbClr val="8DACD0"/>
              </a:buClr>
              <a:buSzPct val="70000"/>
              <a:buFont typeface="Wingdings" panose="05000000000000000000" pitchFamily="2" charset="2"/>
              <a:buNone/>
            </a:pPr>
            <a:r>
              <a:rPr lang="zh-CN" altLang="en-US" sz="2400" b="0" dirty="0">
                <a:solidFill>
                  <a:srgbClr val="996633"/>
                </a:solidFill>
                <a:latin typeface="楷体_GB2312" pitchFamily="49" charset="-122"/>
                <a:ea typeface="楷体_GB2312" pitchFamily="49" charset="-122"/>
              </a:rPr>
              <a:t>    数据库合理的结构和组织是信息系统分析、设计时需要考虑的一个重要方面</a:t>
            </a:r>
            <a:r>
              <a:rPr lang="zh-CN" altLang="en-US" sz="2800" b="0" dirty="0">
                <a:solidFill>
                  <a:srgbClr val="996633"/>
                </a:solidFill>
                <a:latin typeface="楷体_GB2312" pitchFamily="49" charset="-122"/>
                <a:ea typeface="楷体_GB2312" pitchFamily="49" charset="-122"/>
              </a:rPr>
              <a:t>。</a:t>
            </a:r>
          </a:p>
        </p:txBody>
      </p:sp>
      <p:graphicFrame>
        <p:nvGraphicFramePr>
          <p:cNvPr id="12" name="Object 1025">
            <a:extLst>
              <a:ext uri="{FF2B5EF4-FFF2-40B4-BE49-F238E27FC236}">
                <a16:creationId xmlns:a16="http://schemas.microsoft.com/office/drawing/2014/main" id="{9412DB56-57ED-81F7-F4FC-025BCA7855B6}"/>
              </a:ext>
            </a:extLst>
          </p:cNvPr>
          <p:cNvGraphicFramePr>
            <a:graphicFrameLocks noChangeAspect="1"/>
          </p:cNvGraphicFramePr>
          <p:nvPr>
            <p:extLst>
              <p:ext uri="{D42A27DB-BD31-4B8C-83A1-F6EECF244321}">
                <p14:modId xmlns:p14="http://schemas.microsoft.com/office/powerpoint/2010/main" val="1722137809"/>
              </p:ext>
            </p:extLst>
          </p:nvPr>
        </p:nvGraphicFramePr>
        <p:xfrm>
          <a:off x="6238875" y="1176866"/>
          <a:ext cx="5264150" cy="561975"/>
        </p:xfrm>
        <a:graphic>
          <a:graphicData uri="http://schemas.openxmlformats.org/presentationml/2006/ole">
            <mc:AlternateContent xmlns:mc="http://schemas.openxmlformats.org/markup-compatibility/2006">
              <mc:Choice xmlns:v="urn:schemas-microsoft-com:vml" Requires="v">
                <p:oleObj name="位图图像" r:id="rId4" imgW="4076190" imgH="561905" progId="Paint.Picture">
                  <p:embed/>
                </p:oleObj>
              </mc:Choice>
              <mc:Fallback>
                <p:oleObj name="位图图像" r:id="rId4" imgW="4076190" imgH="561905" progId="Paint.Picture">
                  <p:embed/>
                  <p:pic>
                    <p:nvPicPr>
                      <p:cNvPr id="8" name="Object 1025">
                        <a:extLst>
                          <a:ext uri="{FF2B5EF4-FFF2-40B4-BE49-F238E27FC236}">
                            <a16:creationId xmlns:a16="http://schemas.microsoft.com/office/drawing/2014/main" id="{F0F5BC37-3C3C-A8CD-64A9-8CACF502F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1176866"/>
                        <a:ext cx="526415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6" name="Text Box 5">
            <a:extLst>
              <a:ext uri="{FF2B5EF4-FFF2-40B4-BE49-F238E27FC236}">
                <a16:creationId xmlns:a16="http://schemas.microsoft.com/office/drawing/2014/main" id="{D9B3277C-0D7D-FFA5-7602-E63378D0F4B0}"/>
              </a:ext>
            </a:extLst>
          </p:cNvPr>
          <p:cNvSpPr txBox="1">
            <a:spLocks noChangeArrowheads="1"/>
          </p:cNvSpPr>
          <p:nvPr/>
        </p:nvSpPr>
        <p:spPr bwMode="auto">
          <a:xfrm>
            <a:off x="6867525" y="1173427"/>
            <a:ext cx="3797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buClr>
                <a:srgbClr val="FF0066"/>
              </a:buClr>
              <a:buSzPct val="150000"/>
              <a:buFont typeface="Wingdings" panose="05000000000000000000" pitchFamily="2" charset="2"/>
              <a:buNone/>
            </a:pPr>
            <a:r>
              <a:rPr lang="zh-CN" altLang="en-US" sz="2800" dirty="0">
                <a:solidFill>
                  <a:schemeClr val="bg1"/>
                </a:solidFill>
                <a:latin typeface="楷体_GB2312" pitchFamily="49" charset="-122"/>
                <a:ea typeface="楷体_GB2312" pitchFamily="49" charset="-122"/>
              </a:rPr>
              <a:t>   什么是数据库设计</a:t>
            </a:r>
            <a:endParaRPr lang="en-US" altLang="zh-CN" sz="2800" dirty="0">
              <a:solidFill>
                <a:schemeClr val="bg1"/>
              </a:solidFill>
              <a:latin typeface="楷体_GB2312" pitchFamily="49" charset="-122"/>
              <a:ea typeface="楷体_GB2312" pitchFamily="49" charset="-122"/>
            </a:endParaRPr>
          </a:p>
        </p:txBody>
      </p:sp>
    </p:spTree>
    <p:extLst>
      <p:ext uri="{BB962C8B-B14F-4D97-AF65-F5344CB8AC3E}">
        <p14:creationId xmlns:p14="http://schemas.microsoft.com/office/powerpoint/2010/main" val="3969271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FFB9A-D1DA-0D99-9C5C-A0E4030DEC27}"/>
              </a:ext>
            </a:extLst>
          </p:cNvPr>
          <p:cNvSpPr>
            <a:spLocks noGrp="1"/>
          </p:cNvSpPr>
          <p:nvPr>
            <p:ph type="body" sz="quarter" idx="10"/>
          </p:nvPr>
        </p:nvSpPr>
        <p:spPr>
          <a:xfrm>
            <a:off x="1587196" y="340254"/>
            <a:ext cx="5054903" cy="530225"/>
          </a:xfrm>
        </p:spPr>
        <p:txBody>
          <a:bodyPr/>
          <a:lstStyle/>
          <a:p>
            <a:r>
              <a:rPr lang="en-CA" dirty="0"/>
              <a:t>2.5 </a:t>
            </a:r>
            <a:r>
              <a:rPr lang="zh-CN" altLang="en-US" dirty="0"/>
              <a:t>数据存储与分析技术</a:t>
            </a:r>
            <a:endParaRPr lang="en-CA" dirty="0"/>
          </a:p>
          <a:p>
            <a:endParaRPr lang="en-CA" dirty="0"/>
          </a:p>
        </p:txBody>
      </p:sp>
      <p:sp>
        <p:nvSpPr>
          <p:cNvPr id="4" name="AutoShape 8">
            <a:extLst>
              <a:ext uri="{FF2B5EF4-FFF2-40B4-BE49-F238E27FC236}">
                <a16:creationId xmlns:a16="http://schemas.microsoft.com/office/drawing/2014/main" id="{BB9D834A-2D94-CE7A-533B-63DB2458B28C}"/>
              </a:ext>
            </a:extLst>
          </p:cNvPr>
          <p:cNvSpPr>
            <a:spLocks noChangeArrowheads="1"/>
          </p:cNvSpPr>
          <p:nvPr/>
        </p:nvSpPr>
        <p:spPr bwMode="auto">
          <a:xfrm>
            <a:off x="2571750" y="3349625"/>
            <a:ext cx="304800" cy="714375"/>
          </a:xfrm>
          <a:prstGeom prst="downArrow">
            <a:avLst>
              <a:gd name="adj1" fmla="val 50000"/>
              <a:gd name="adj2" fmla="val 58594"/>
            </a:avLst>
          </a:prstGeom>
          <a:solidFill>
            <a:srgbClr val="0000FF"/>
          </a:solidFill>
          <a:ln w="9525">
            <a:solidFill>
              <a:schemeClr val="tx1"/>
            </a:solidFill>
            <a:miter lim="800000"/>
            <a:headEnd/>
            <a:tailEnd/>
          </a:ln>
        </p:spPr>
        <p:txBody>
          <a:bodyPr vert="eaVert"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 name="AutoShape 9">
            <a:extLst>
              <a:ext uri="{FF2B5EF4-FFF2-40B4-BE49-F238E27FC236}">
                <a16:creationId xmlns:a16="http://schemas.microsoft.com/office/drawing/2014/main" id="{F9430B0F-E08F-6A03-8801-23033ED3F77F}"/>
              </a:ext>
            </a:extLst>
          </p:cNvPr>
          <p:cNvSpPr>
            <a:spLocks noChangeArrowheads="1"/>
          </p:cNvSpPr>
          <p:nvPr/>
        </p:nvSpPr>
        <p:spPr bwMode="auto">
          <a:xfrm rot="19712839">
            <a:off x="3344863" y="3716338"/>
            <a:ext cx="4473575" cy="381000"/>
          </a:xfrm>
          <a:prstGeom prst="rightArrow">
            <a:avLst>
              <a:gd name="adj1" fmla="val 50000"/>
              <a:gd name="adj2" fmla="val 293542"/>
            </a:avLst>
          </a:prstGeom>
          <a:solidFill>
            <a:srgbClr val="FF0000"/>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nvGrpSpPr>
          <p:cNvPr id="6" name="Group 124">
            <a:extLst>
              <a:ext uri="{FF2B5EF4-FFF2-40B4-BE49-F238E27FC236}">
                <a16:creationId xmlns:a16="http://schemas.microsoft.com/office/drawing/2014/main" id="{BB72A6F5-2F85-EB02-D0AF-73595A8F03C5}"/>
              </a:ext>
            </a:extLst>
          </p:cNvPr>
          <p:cNvGrpSpPr>
            <a:grpSpLocks/>
          </p:cNvGrpSpPr>
          <p:nvPr/>
        </p:nvGrpSpPr>
        <p:grpSpPr bwMode="auto">
          <a:xfrm>
            <a:off x="8543925" y="2762250"/>
            <a:ext cx="1025525" cy="2609850"/>
            <a:chOff x="5004" y="1596"/>
            <a:chExt cx="654" cy="1500"/>
          </a:xfrm>
        </p:grpSpPr>
        <p:sp>
          <p:nvSpPr>
            <p:cNvPr id="7" name="AutoShape 10">
              <a:extLst>
                <a:ext uri="{FF2B5EF4-FFF2-40B4-BE49-F238E27FC236}">
                  <a16:creationId xmlns:a16="http://schemas.microsoft.com/office/drawing/2014/main" id="{BD0C5603-BE13-F9C5-372B-C78C8567D781}"/>
                </a:ext>
              </a:extLst>
            </p:cNvPr>
            <p:cNvSpPr>
              <a:spLocks noChangeArrowheads="1"/>
            </p:cNvSpPr>
            <p:nvPr/>
          </p:nvSpPr>
          <p:spPr bwMode="auto">
            <a:xfrm>
              <a:off x="5004" y="1596"/>
              <a:ext cx="192" cy="1500"/>
            </a:xfrm>
            <a:prstGeom prst="downArrow">
              <a:avLst>
                <a:gd name="adj1" fmla="val 50000"/>
                <a:gd name="adj2" fmla="val 195313"/>
              </a:avLst>
            </a:prstGeom>
            <a:solidFill>
              <a:srgbClr val="FF0000"/>
            </a:solidFill>
            <a:ln w="9525">
              <a:solidFill>
                <a:schemeClr val="tx1"/>
              </a:solidFill>
              <a:miter lim="800000"/>
              <a:headEnd/>
              <a:tailEnd/>
            </a:ln>
          </p:spPr>
          <p:txBody>
            <a:bodyPr vert="eaVert"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 name="Rectangle 11">
              <a:extLst>
                <a:ext uri="{FF2B5EF4-FFF2-40B4-BE49-F238E27FC236}">
                  <a16:creationId xmlns:a16="http://schemas.microsoft.com/office/drawing/2014/main" id="{D0101548-40ED-173D-1BAB-D19B48D70337}"/>
                </a:ext>
              </a:extLst>
            </p:cNvPr>
            <p:cNvSpPr>
              <a:spLocks noChangeArrowheads="1"/>
            </p:cNvSpPr>
            <p:nvPr/>
          </p:nvSpPr>
          <p:spPr bwMode="auto">
            <a:xfrm>
              <a:off x="5082" y="2132"/>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000099"/>
                  </a:solidFill>
                  <a:latin typeface="楷体_GB2312" pitchFamily="49" charset="-122"/>
                  <a:ea typeface="楷体_GB2312" pitchFamily="49" charset="-122"/>
                </a:rPr>
                <a:t>转换</a:t>
              </a:r>
            </a:p>
          </p:txBody>
        </p:sp>
      </p:grpSp>
      <p:sp>
        <p:nvSpPr>
          <p:cNvPr id="9" name="AutoShape 19">
            <a:extLst>
              <a:ext uri="{FF2B5EF4-FFF2-40B4-BE49-F238E27FC236}">
                <a16:creationId xmlns:a16="http://schemas.microsoft.com/office/drawing/2014/main" id="{01C35858-ABB1-3505-4E9B-2D7EE80FD7BA}"/>
              </a:ext>
            </a:extLst>
          </p:cNvPr>
          <p:cNvSpPr>
            <a:spLocks noChangeArrowheads="1"/>
          </p:cNvSpPr>
          <p:nvPr/>
        </p:nvSpPr>
        <p:spPr bwMode="auto">
          <a:xfrm>
            <a:off x="5248275" y="6172200"/>
            <a:ext cx="381000" cy="304800"/>
          </a:xfrm>
          <a:prstGeom prst="leftArrow">
            <a:avLst>
              <a:gd name="adj1" fmla="val 50000"/>
              <a:gd name="adj2" fmla="val 31250"/>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 name="AutoShape 20">
            <a:extLst>
              <a:ext uri="{FF2B5EF4-FFF2-40B4-BE49-F238E27FC236}">
                <a16:creationId xmlns:a16="http://schemas.microsoft.com/office/drawing/2014/main" id="{03EE9D94-56A5-FB7C-5B89-D44495ADAA22}"/>
              </a:ext>
            </a:extLst>
          </p:cNvPr>
          <p:cNvSpPr>
            <a:spLocks noChangeArrowheads="1"/>
          </p:cNvSpPr>
          <p:nvPr/>
        </p:nvSpPr>
        <p:spPr bwMode="auto">
          <a:xfrm>
            <a:off x="3800475" y="2032000"/>
            <a:ext cx="304800" cy="304800"/>
          </a:xfrm>
          <a:prstGeom prst="rightArrow">
            <a:avLst>
              <a:gd name="adj1" fmla="val 50000"/>
              <a:gd name="adj2" fmla="val 25000"/>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AutoShape 24">
            <a:extLst>
              <a:ext uri="{FF2B5EF4-FFF2-40B4-BE49-F238E27FC236}">
                <a16:creationId xmlns:a16="http://schemas.microsoft.com/office/drawing/2014/main" id="{AE864D9D-CA6B-9ECC-B1F0-02D7D44E84B2}"/>
              </a:ext>
            </a:extLst>
          </p:cNvPr>
          <p:cNvSpPr>
            <a:spLocks noChangeArrowheads="1"/>
          </p:cNvSpPr>
          <p:nvPr/>
        </p:nvSpPr>
        <p:spPr bwMode="auto">
          <a:xfrm>
            <a:off x="5400675" y="3175000"/>
            <a:ext cx="228600" cy="304800"/>
          </a:xfrm>
          <a:prstGeom prst="leftArrow">
            <a:avLst>
              <a:gd name="adj1" fmla="val 50000"/>
              <a:gd name="adj2" fmla="val 25000"/>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12" name="Picture 29" descr="natural2">
            <a:extLst>
              <a:ext uri="{FF2B5EF4-FFF2-40B4-BE49-F238E27FC236}">
                <a16:creationId xmlns:a16="http://schemas.microsoft.com/office/drawing/2014/main" id="{656FEE70-6E62-EBDF-EB31-E204F18F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1157288"/>
            <a:ext cx="5103812"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68">
            <a:extLst>
              <a:ext uri="{FF2B5EF4-FFF2-40B4-BE49-F238E27FC236}">
                <a16:creationId xmlns:a16="http://schemas.microsoft.com/office/drawing/2014/main" id="{8B774B30-1DD6-3503-A664-90D4A4ECA468}"/>
              </a:ext>
            </a:extLst>
          </p:cNvPr>
          <p:cNvSpPr>
            <a:spLocks noChangeArrowheads="1"/>
          </p:cNvSpPr>
          <p:nvPr/>
        </p:nvSpPr>
        <p:spPr bwMode="auto">
          <a:xfrm>
            <a:off x="1549400" y="2295525"/>
            <a:ext cx="338138" cy="3937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990033"/>
                </a:solidFill>
                <a:latin typeface="Arial Narrow" panose="020B0606020202030204" pitchFamily="34" charset="0"/>
                <a:ea typeface="宋体" panose="02010600030101010101" pitchFamily="2" charset="-122"/>
              </a:rPr>
              <a:t>1</a:t>
            </a:r>
          </a:p>
        </p:txBody>
      </p:sp>
      <p:grpSp>
        <p:nvGrpSpPr>
          <p:cNvPr id="14" name="Group 85">
            <a:extLst>
              <a:ext uri="{FF2B5EF4-FFF2-40B4-BE49-F238E27FC236}">
                <a16:creationId xmlns:a16="http://schemas.microsoft.com/office/drawing/2014/main" id="{47DB592B-1A19-CBA4-321E-554D2523E746}"/>
              </a:ext>
            </a:extLst>
          </p:cNvPr>
          <p:cNvGrpSpPr>
            <a:grpSpLocks/>
          </p:cNvGrpSpPr>
          <p:nvPr/>
        </p:nvGrpSpPr>
        <p:grpSpPr bwMode="auto">
          <a:xfrm>
            <a:off x="6680200" y="1052513"/>
            <a:ext cx="2846388" cy="1638300"/>
            <a:chOff x="3548" y="1393"/>
            <a:chExt cx="1847" cy="1032"/>
          </a:xfrm>
        </p:grpSpPr>
        <p:sp>
          <p:nvSpPr>
            <p:cNvPr id="15" name="AutoShape 64">
              <a:extLst>
                <a:ext uri="{FF2B5EF4-FFF2-40B4-BE49-F238E27FC236}">
                  <a16:creationId xmlns:a16="http://schemas.microsoft.com/office/drawing/2014/main" id="{F1060182-89DE-E2F8-F1EA-CA87C53D517F}"/>
                </a:ext>
              </a:extLst>
            </p:cNvPr>
            <p:cNvSpPr>
              <a:spLocks noChangeArrowheads="1"/>
            </p:cNvSpPr>
            <p:nvPr/>
          </p:nvSpPr>
          <p:spPr bwMode="auto">
            <a:xfrm>
              <a:off x="3548" y="1393"/>
              <a:ext cx="1847" cy="1032"/>
            </a:xfrm>
            <a:prstGeom prst="roundRect">
              <a:avLst>
                <a:gd name="adj" fmla="val 5028"/>
              </a:avLst>
            </a:prstGeom>
            <a:solidFill>
              <a:srgbClr val="F0F1E1"/>
            </a:solidFill>
            <a:ln w="9525" algn="ctr">
              <a:solidFill>
                <a:srgbClr val="808080"/>
              </a:solidFill>
              <a:round/>
              <a:headEnd/>
              <a:tailEnd/>
            </a:ln>
            <a:effectLst>
              <a:outerShdw dist="35921" dir="2700000" algn="ctr" rotWithShape="0">
                <a:srgbClr val="AFAFAF"/>
              </a:outerShdw>
            </a:effectLst>
          </p:spPr>
          <p:txBody>
            <a:bodyPr anchor="ctr"/>
            <a:lstStyle/>
            <a:p>
              <a:pPr marL="177800" indent="-177800" algn="l">
                <a:buSzPct val="85000"/>
                <a:defRPr/>
              </a:pPr>
              <a:endParaRPr lang="zh-CN" altLang="en-US" b="0">
                <a:latin typeface="Arial Narrow" pitchFamily="34" charset="0"/>
                <a:ea typeface="宋体" pitchFamily="2" charset="-122"/>
              </a:endParaRPr>
            </a:p>
          </p:txBody>
        </p:sp>
        <p:sp>
          <p:nvSpPr>
            <p:cNvPr id="16" name="AutoShape 65">
              <a:extLst>
                <a:ext uri="{FF2B5EF4-FFF2-40B4-BE49-F238E27FC236}">
                  <a16:creationId xmlns:a16="http://schemas.microsoft.com/office/drawing/2014/main" id="{81DBDC9B-AE14-0D9B-A637-15ACF67ECB7D}"/>
                </a:ext>
              </a:extLst>
            </p:cNvPr>
            <p:cNvSpPr>
              <a:spLocks noChangeArrowheads="1"/>
            </p:cNvSpPr>
            <p:nvPr/>
          </p:nvSpPr>
          <p:spPr bwMode="auto">
            <a:xfrm>
              <a:off x="3562" y="1412"/>
              <a:ext cx="210" cy="248"/>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990033"/>
                  </a:solidFill>
                  <a:latin typeface="Arial Narrow" panose="020B0606020202030204" pitchFamily="34" charset="0"/>
                  <a:ea typeface="宋体" panose="02010600030101010101" pitchFamily="2" charset="-122"/>
                </a:rPr>
                <a:t>2</a:t>
              </a:r>
            </a:p>
          </p:txBody>
        </p:sp>
        <p:grpSp>
          <p:nvGrpSpPr>
            <p:cNvPr id="17" name="Group 72">
              <a:extLst>
                <a:ext uri="{FF2B5EF4-FFF2-40B4-BE49-F238E27FC236}">
                  <a16:creationId xmlns:a16="http://schemas.microsoft.com/office/drawing/2014/main" id="{8EC717C6-353F-4109-606E-2FCC2C387E3F}"/>
                </a:ext>
              </a:extLst>
            </p:cNvPr>
            <p:cNvGrpSpPr>
              <a:grpSpLocks/>
            </p:cNvGrpSpPr>
            <p:nvPr/>
          </p:nvGrpSpPr>
          <p:grpSpPr bwMode="auto">
            <a:xfrm>
              <a:off x="3681" y="1491"/>
              <a:ext cx="1657" cy="852"/>
              <a:chOff x="3951" y="1599"/>
              <a:chExt cx="1657" cy="852"/>
            </a:xfrm>
          </p:grpSpPr>
          <p:pic>
            <p:nvPicPr>
              <p:cNvPr id="18" name="Picture 70" descr="Site01">
                <a:extLst>
                  <a:ext uri="{FF2B5EF4-FFF2-40B4-BE49-F238E27FC236}">
                    <a16:creationId xmlns:a16="http://schemas.microsoft.com/office/drawing/2014/main" id="{BB05437B-F34B-CF86-EE8F-0BC893021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9"/>
                <a:ext cx="1657"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71">
                <a:extLst>
                  <a:ext uri="{FF2B5EF4-FFF2-40B4-BE49-F238E27FC236}">
                    <a16:creationId xmlns:a16="http://schemas.microsoft.com/office/drawing/2014/main" id="{ECE72CD1-AE55-F9FC-4EF8-AC6511F85447}"/>
                  </a:ext>
                </a:extLst>
              </p:cNvPr>
              <p:cNvSpPr txBox="1">
                <a:spLocks noChangeArrowheads="1"/>
              </p:cNvSpPr>
              <p:nvPr/>
            </p:nvSpPr>
            <p:spPr bwMode="auto">
              <a:xfrm>
                <a:off x="4278" y="1662"/>
                <a:ext cx="996"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200">
                    <a:solidFill>
                      <a:srgbClr val="FF0066"/>
                    </a:solidFill>
                    <a:latin typeface="楷体_GB2312" pitchFamily="49" charset="-122"/>
                    <a:ea typeface="楷体_GB2312" pitchFamily="49" charset="-122"/>
                  </a:rPr>
                  <a:t>信息世界(观念世界)</a:t>
                </a:r>
              </a:p>
              <a:p>
                <a:pPr eaLnBrk="1" hangingPunct="1"/>
                <a:r>
                  <a:rPr kumimoji="1" lang="zh-CN" altLang="en-US" sz="2200">
                    <a:solidFill>
                      <a:srgbClr val="FF0066"/>
                    </a:solidFill>
                    <a:latin typeface="楷体_GB2312" pitchFamily="49" charset="-122"/>
                    <a:ea typeface="楷体_GB2312" pitchFamily="49" charset="-122"/>
                  </a:rPr>
                  <a:t>概念模型</a:t>
                </a:r>
              </a:p>
            </p:txBody>
          </p:sp>
        </p:grpSp>
      </p:grpSp>
      <p:grpSp>
        <p:nvGrpSpPr>
          <p:cNvPr id="20" name="Group 135">
            <a:extLst>
              <a:ext uri="{FF2B5EF4-FFF2-40B4-BE49-F238E27FC236}">
                <a16:creationId xmlns:a16="http://schemas.microsoft.com/office/drawing/2014/main" id="{A2D88EC2-65FE-852C-148E-707CB25799F1}"/>
              </a:ext>
            </a:extLst>
          </p:cNvPr>
          <p:cNvGrpSpPr>
            <a:grpSpLocks/>
          </p:cNvGrpSpPr>
          <p:nvPr/>
        </p:nvGrpSpPr>
        <p:grpSpPr bwMode="auto">
          <a:xfrm>
            <a:off x="6825713" y="5367338"/>
            <a:ext cx="2506853" cy="1430337"/>
            <a:chOff x="3928" y="3093"/>
            <a:chExt cx="1941" cy="1142"/>
          </a:xfrm>
        </p:grpSpPr>
        <p:pic>
          <p:nvPicPr>
            <p:cNvPr id="21" name="Picture 134">
              <a:extLst>
                <a:ext uri="{FF2B5EF4-FFF2-40B4-BE49-F238E27FC236}">
                  <a16:creationId xmlns:a16="http://schemas.microsoft.com/office/drawing/2014/main" id="{E0E0B978-C2E8-F031-FC36-8289ACFF7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 y="3093"/>
              <a:ext cx="1770" cy="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2" name="AutoShape 69">
              <a:extLst>
                <a:ext uri="{FF2B5EF4-FFF2-40B4-BE49-F238E27FC236}">
                  <a16:creationId xmlns:a16="http://schemas.microsoft.com/office/drawing/2014/main" id="{15E20306-CA87-1B33-38F9-7A9AF4097220}"/>
                </a:ext>
              </a:extLst>
            </p:cNvPr>
            <p:cNvSpPr>
              <a:spLocks noChangeArrowheads="1"/>
            </p:cNvSpPr>
            <p:nvPr/>
          </p:nvSpPr>
          <p:spPr bwMode="auto">
            <a:xfrm>
              <a:off x="3928" y="3118"/>
              <a:ext cx="213" cy="248"/>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990033"/>
                  </a:solidFill>
                  <a:latin typeface="Arial Narrow" panose="020B0606020202030204" pitchFamily="34" charset="0"/>
                  <a:ea typeface="宋体" panose="02010600030101010101" pitchFamily="2" charset="-122"/>
                </a:rPr>
                <a:t>3</a:t>
              </a:r>
            </a:p>
          </p:txBody>
        </p:sp>
        <p:pic>
          <p:nvPicPr>
            <p:cNvPr id="23" name="Picture 110" descr="Site01">
              <a:extLst>
                <a:ext uri="{FF2B5EF4-FFF2-40B4-BE49-F238E27FC236}">
                  <a16:creationId xmlns:a16="http://schemas.microsoft.com/office/drawing/2014/main" id="{68398280-D72B-C9DE-7AC2-627490D08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 y="3271"/>
              <a:ext cx="1609"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11">
              <a:extLst>
                <a:ext uri="{FF2B5EF4-FFF2-40B4-BE49-F238E27FC236}">
                  <a16:creationId xmlns:a16="http://schemas.microsoft.com/office/drawing/2014/main" id="{E6B37403-DA1F-B687-868B-0908AD7ED28E}"/>
                </a:ext>
              </a:extLst>
            </p:cNvPr>
            <p:cNvSpPr txBox="1">
              <a:spLocks noChangeArrowheads="1"/>
            </p:cNvSpPr>
            <p:nvPr/>
          </p:nvSpPr>
          <p:spPr bwMode="auto">
            <a:xfrm>
              <a:off x="4299" y="3342"/>
              <a:ext cx="1420"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200" dirty="0">
                  <a:solidFill>
                    <a:srgbClr val="FF0066"/>
                  </a:solidFill>
                  <a:latin typeface="楷体_GB2312" pitchFamily="49" charset="-122"/>
                  <a:ea typeface="楷体_GB2312" pitchFamily="49" charset="-122"/>
                </a:rPr>
                <a:t>数据世界(机器世界)</a:t>
              </a:r>
            </a:p>
            <a:p>
              <a:pPr eaLnBrk="1" hangingPunct="1"/>
              <a:r>
                <a:rPr kumimoji="1" lang="zh-CN" altLang="en-US" sz="2200" dirty="0">
                  <a:solidFill>
                    <a:srgbClr val="FF0066"/>
                  </a:solidFill>
                  <a:latin typeface="楷体_GB2312" pitchFamily="49" charset="-122"/>
                  <a:ea typeface="楷体_GB2312" pitchFamily="49" charset="-122"/>
                </a:rPr>
                <a:t>数据模型</a:t>
              </a:r>
            </a:p>
          </p:txBody>
        </p:sp>
      </p:grpSp>
      <p:grpSp>
        <p:nvGrpSpPr>
          <p:cNvPr id="25" name="Group 129">
            <a:extLst>
              <a:ext uri="{FF2B5EF4-FFF2-40B4-BE49-F238E27FC236}">
                <a16:creationId xmlns:a16="http://schemas.microsoft.com/office/drawing/2014/main" id="{E778BB30-3C9E-F6E1-D63B-EED66CB55EA3}"/>
              </a:ext>
            </a:extLst>
          </p:cNvPr>
          <p:cNvGrpSpPr>
            <a:grpSpLocks/>
          </p:cNvGrpSpPr>
          <p:nvPr/>
        </p:nvGrpSpPr>
        <p:grpSpPr bwMode="auto">
          <a:xfrm>
            <a:off x="1576388" y="6102350"/>
            <a:ext cx="5068887" cy="720725"/>
            <a:chOff x="615" y="3556"/>
            <a:chExt cx="3193" cy="454"/>
          </a:xfrm>
        </p:grpSpPr>
        <p:grpSp>
          <p:nvGrpSpPr>
            <p:cNvPr id="26" name="Group 112">
              <a:extLst>
                <a:ext uri="{FF2B5EF4-FFF2-40B4-BE49-F238E27FC236}">
                  <a16:creationId xmlns:a16="http://schemas.microsoft.com/office/drawing/2014/main" id="{C5555CC5-6CE7-8FD1-1FA4-D8F6646682DA}"/>
                </a:ext>
              </a:extLst>
            </p:cNvPr>
            <p:cNvGrpSpPr>
              <a:grpSpLocks/>
            </p:cNvGrpSpPr>
            <p:nvPr/>
          </p:nvGrpSpPr>
          <p:grpSpPr bwMode="auto">
            <a:xfrm>
              <a:off x="615" y="3556"/>
              <a:ext cx="561" cy="410"/>
              <a:chOff x="591" y="1770"/>
              <a:chExt cx="561" cy="410"/>
            </a:xfrm>
          </p:grpSpPr>
          <p:pic>
            <p:nvPicPr>
              <p:cNvPr id="36" name="Picture 113" descr="2ObjectC01">
                <a:extLst>
                  <a:ext uri="{FF2B5EF4-FFF2-40B4-BE49-F238E27FC236}">
                    <a16:creationId xmlns:a16="http://schemas.microsoft.com/office/drawing/2014/main" id="{EC21B53A-DC82-FAF0-6864-76803D538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 y="1770"/>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14">
                <a:extLst>
                  <a:ext uri="{FF2B5EF4-FFF2-40B4-BE49-F238E27FC236}">
                    <a16:creationId xmlns:a16="http://schemas.microsoft.com/office/drawing/2014/main" id="{BC36D07C-AF91-C940-5362-E8A184453802}"/>
                  </a:ext>
                </a:extLst>
              </p:cNvPr>
              <p:cNvSpPr txBox="1">
                <a:spLocks noChangeArrowheads="1"/>
              </p:cNvSpPr>
              <p:nvPr/>
            </p:nvSpPr>
            <p:spPr bwMode="auto">
              <a:xfrm>
                <a:off x="606" y="1856"/>
                <a:ext cx="404" cy="212"/>
              </a:xfrm>
              <a:prstGeom prst="rect">
                <a:avLst/>
              </a:prstGeom>
              <a:noFill/>
              <a:ln w="9525">
                <a:noFill/>
                <a:miter lim="800000"/>
                <a:headEnd/>
                <a:tailEnd/>
              </a:ln>
              <a:effectLst>
                <a:outerShdw dist="12700" algn="ctr" rotWithShape="0">
                  <a:schemeClr val="bg1"/>
                </a:outerShdw>
              </a:effectLst>
            </p:spPr>
            <p:txBody>
              <a:bodyPr wrap="none">
                <a:spAutoFit/>
              </a:bodyPr>
              <a:lstStyle/>
              <a:p>
                <a:pPr algn="l">
                  <a:defRPr/>
                </a:pPr>
                <a:r>
                  <a:rPr lang="zh-CN" altLang="en-US" sz="1600" b="0">
                    <a:solidFill>
                      <a:srgbClr val="CC0099"/>
                    </a:solidFill>
                    <a:latin typeface="Times New Roman" pitchFamily="18" charset="0"/>
                    <a:ea typeface="宋体" pitchFamily="2" charset="-122"/>
                  </a:rPr>
                  <a:t> 字段</a:t>
                </a:r>
              </a:p>
            </p:txBody>
          </p:sp>
        </p:grpSp>
        <p:grpSp>
          <p:nvGrpSpPr>
            <p:cNvPr id="27" name="Group 115">
              <a:extLst>
                <a:ext uri="{FF2B5EF4-FFF2-40B4-BE49-F238E27FC236}">
                  <a16:creationId xmlns:a16="http://schemas.microsoft.com/office/drawing/2014/main" id="{24035D81-520F-5E30-3DC8-6299A9B9A51F}"/>
                </a:ext>
              </a:extLst>
            </p:cNvPr>
            <p:cNvGrpSpPr>
              <a:grpSpLocks/>
            </p:cNvGrpSpPr>
            <p:nvPr/>
          </p:nvGrpSpPr>
          <p:grpSpPr bwMode="auto">
            <a:xfrm>
              <a:off x="1777" y="3584"/>
              <a:ext cx="561" cy="410"/>
              <a:chOff x="1245" y="1806"/>
              <a:chExt cx="561" cy="410"/>
            </a:xfrm>
          </p:grpSpPr>
          <p:pic>
            <p:nvPicPr>
              <p:cNvPr id="34" name="Picture 116" descr="2ObjectC01">
                <a:extLst>
                  <a:ext uri="{FF2B5EF4-FFF2-40B4-BE49-F238E27FC236}">
                    <a16:creationId xmlns:a16="http://schemas.microsoft.com/office/drawing/2014/main" id="{7915A417-B07F-CA2D-6E14-FAA4B881A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 y="1806"/>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117">
                <a:extLst>
                  <a:ext uri="{FF2B5EF4-FFF2-40B4-BE49-F238E27FC236}">
                    <a16:creationId xmlns:a16="http://schemas.microsoft.com/office/drawing/2014/main" id="{92B757F2-8C04-71B1-D757-3C11435C0DC2}"/>
                  </a:ext>
                </a:extLst>
              </p:cNvPr>
              <p:cNvSpPr txBox="1">
                <a:spLocks noChangeArrowheads="1"/>
              </p:cNvSpPr>
              <p:nvPr/>
            </p:nvSpPr>
            <p:spPr bwMode="auto">
              <a:xfrm>
                <a:off x="1326" y="1884"/>
                <a:ext cx="372" cy="212"/>
              </a:xfrm>
              <a:prstGeom prst="rect">
                <a:avLst/>
              </a:prstGeom>
              <a:noFill/>
              <a:ln w="9525">
                <a:noFill/>
                <a:miter lim="800000"/>
                <a:headEnd/>
                <a:tailEnd/>
              </a:ln>
              <a:effectLst>
                <a:outerShdw dist="12700" algn="ctr" rotWithShape="0">
                  <a:schemeClr val="bg1"/>
                </a:outerShdw>
              </a:effectLst>
            </p:spPr>
            <p:txBody>
              <a:bodyPr wrap="none">
                <a:spAutoFit/>
              </a:bodyPr>
              <a:lstStyle/>
              <a:p>
                <a:pPr algn="l">
                  <a:defRPr/>
                </a:pPr>
                <a:r>
                  <a:rPr lang="zh-CN" altLang="en-US" sz="1600" b="0">
                    <a:solidFill>
                      <a:srgbClr val="CC0099"/>
                    </a:solidFill>
                    <a:latin typeface="Times New Roman" pitchFamily="18" charset="0"/>
                    <a:ea typeface="宋体" pitchFamily="2" charset="-122"/>
                  </a:rPr>
                  <a:t>记录</a:t>
                </a:r>
              </a:p>
            </p:txBody>
          </p:sp>
        </p:grpSp>
        <p:grpSp>
          <p:nvGrpSpPr>
            <p:cNvPr id="28" name="Group 118">
              <a:extLst>
                <a:ext uri="{FF2B5EF4-FFF2-40B4-BE49-F238E27FC236}">
                  <a16:creationId xmlns:a16="http://schemas.microsoft.com/office/drawing/2014/main" id="{C93831E6-3800-1E41-C594-2C7656918769}"/>
                </a:ext>
              </a:extLst>
            </p:cNvPr>
            <p:cNvGrpSpPr>
              <a:grpSpLocks/>
            </p:cNvGrpSpPr>
            <p:nvPr/>
          </p:nvGrpSpPr>
          <p:grpSpPr bwMode="auto">
            <a:xfrm>
              <a:off x="2919" y="3600"/>
              <a:ext cx="561" cy="410"/>
              <a:chOff x="1875" y="1794"/>
              <a:chExt cx="561" cy="410"/>
            </a:xfrm>
          </p:grpSpPr>
          <p:pic>
            <p:nvPicPr>
              <p:cNvPr id="32" name="Picture 119" descr="2ObjectC01">
                <a:extLst>
                  <a:ext uri="{FF2B5EF4-FFF2-40B4-BE49-F238E27FC236}">
                    <a16:creationId xmlns:a16="http://schemas.microsoft.com/office/drawing/2014/main" id="{4C19E9A0-B00A-EC95-FAB7-377C6643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 y="1794"/>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120">
                <a:extLst>
                  <a:ext uri="{FF2B5EF4-FFF2-40B4-BE49-F238E27FC236}">
                    <a16:creationId xmlns:a16="http://schemas.microsoft.com/office/drawing/2014/main" id="{20146DAE-ECD7-BA9F-3D37-8D42C1466364}"/>
                  </a:ext>
                </a:extLst>
              </p:cNvPr>
              <p:cNvSpPr txBox="1">
                <a:spLocks noChangeArrowheads="1"/>
              </p:cNvSpPr>
              <p:nvPr/>
            </p:nvSpPr>
            <p:spPr bwMode="auto">
              <a:xfrm>
                <a:off x="1950" y="1872"/>
                <a:ext cx="372" cy="212"/>
              </a:xfrm>
              <a:prstGeom prst="rect">
                <a:avLst/>
              </a:prstGeom>
              <a:noFill/>
              <a:ln w="9525">
                <a:noFill/>
                <a:miter lim="800000"/>
                <a:headEnd/>
                <a:tailEnd/>
              </a:ln>
              <a:effectLst>
                <a:outerShdw dist="12700" algn="ctr" rotWithShape="0">
                  <a:schemeClr val="bg1"/>
                </a:outerShdw>
              </a:effectLst>
            </p:spPr>
            <p:txBody>
              <a:bodyPr wrap="none">
                <a:spAutoFit/>
              </a:bodyPr>
              <a:lstStyle/>
              <a:p>
                <a:pPr algn="l">
                  <a:defRPr/>
                </a:pPr>
                <a:r>
                  <a:rPr lang="zh-CN" altLang="en-US" sz="1600" b="0">
                    <a:solidFill>
                      <a:srgbClr val="CC0099"/>
                    </a:solidFill>
                    <a:latin typeface="Times New Roman" pitchFamily="18" charset="0"/>
                    <a:ea typeface="宋体" pitchFamily="2" charset="-122"/>
                  </a:rPr>
                  <a:t>文件</a:t>
                </a:r>
              </a:p>
            </p:txBody>
          </p:sp>
        </p:grpSp>
        <p:sp>
          <p:nvSpPr>
            <p:cNvPr id="29" name="AutoShape 121">
              <a:extLst>
                <a:ext uri="{FF2B5EF4-FFF2-40B4-BE49-F238E27FC236}">
                  <a16:creationId xmlns:a16="http://schemas.microsoft.com/office/drawing/2014/main" id="{E8C2CFE2-BD7B-82BA-BD80-5168F24A997D}"/>
                </a:ext>
              </a:extLst>
            </p:cNvPr>
            <p:cNvSpPr>
              <a:spLocks noChangeArrowheads="1"/>
            </p:cNvSpPr>
            <p:nvPr/>
          </p:nvSpPr>
          <p:spPr bwMode="auto">
            <a:xfrm flipH="1">
              <a:off x="1152" y="3692"/>
              <a:ext cx="614" cy="172"/>
            </a:xfrm>
            <a:prstGeom prst="rightArrow">
              <a:avLst>
                <a:gd name="adj1" fmla="val 50000"/>
                <a:gd name="adj2" fmla="val 89244"/>
              </a:avLst>
            </a:prstGeom>
            <a:solidFill>
              <a:srgbClr val="FF00FF"/>
            </a:solidFill>
            <a:ln w="9525">
              <a:solidFill>
                <a:srgbClr val="FF00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0" name="AutoShape 122">
              <a:extLst>
                <a:ext uri="{FF2B5EF4-FFF2-40B4-BE49-F238E27FC236}">
                  <a16:creationId xmlns:a16="http://schemas.microsoft.com/office/drawing/2014/main" id="{1421AC67-9BA0-8BA4-91D0-6AE28ACBF50B}"/>
                </a:ext>
              </a:extLst>
            </p:cNvPr>
            <p:cNvSpPr>
              <a:spLocks noChangeArrowheads="1"/>
            </p:cNvSpPr>
            <p:nvPr/>
          </p:nvSpPr>
          <p:spPr bwMode="auto">
            <a:xfrm flipH="1">
              <a:off x="2318" y="3716"/>
              <a:ext cx="594" cy="172"/>
            </a:xfrm>
            <a:prstGeom prst="rightArrow">
              <a:avLst>
                <a:gd name="adj1" fmla="val 50000"/>
                <a:gd name="adj2" fmla="val 86337"/>
              </a:avLst>
            </a:prstGeom>
            <a:solidFill>
              <a:srgbClr val="FF00FF"/>
            </a:solidFill>
            <a:ln w="9525">
              <a:solidFill>
                <a:srgbClr val="FF00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 name="AutoShape 125">
              <a:extLst>
                <a:ext uri="{FF2B5EF4-FFF2-40B4-BE49-F238E27FC236}">
                  <a16:creationId xmlns:a16="http://schemas.microsoft.com/office/drawing/2014/main" id="{DAC72446-764E-E1E7-3F62-58E788F43ACA}"/>
                </a:ext>
              </a:extLst>
            </p:cNvPr>
            <p:cNvSpPr>
              <a:spLocks noChangeArrowheads="1"/>
            </p:cNvSpPr>
            <p:nvPr/>
          </p:nvSpPr>
          <p:spPr bwMode="auto">
            <a:xfrm flipH="1">
              <a:off x="3462" y="3724"/>
              <a:ext cx="346" cy="180"/>
            </a:xfrm>
            <a:prstGeom prst="rightArrow">
              <a:avLst>
                <a:gd name="adj1" fmla="val 50000"/>
                <a:gd name="adj2" fmla="val 48056"/>
              </a:avLst>
            </a:prstGeom>
            <a:solidFill>
              <a:srgbClr val="FF00FF"/>
            </a:solidFill>
            <a:ln w="9525">
              <a:solidFill>
                <a:srgbClr val="FF00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38" name="Group 131">
            <a:extLst>
              <a:ext uri="{FF2B5EF4-FFF2-40B4-BE49-F238E27FC236}">
                <a16:creationId xmlns:a16="http://schemas.microsoft.com/office/drawing/2014/main" id="{050913E6-3226-ECC6-0DBB-A172C4DE75D1}"/>
              </a:ext>
            </a:extLst>
          </p:cNvPr>
          <p:cNvGrpSpPr>
            <a:grpSpLocks/>
          </p:cNvGrpSpPr>
          <p:nvPr/>
        </p:nvGrpSpPr>
        <p:grpSpPr bwMode="auto">
          <a:xfrm>
            <a:off x="7491413" y="2698750"/>
            <a:ext cx="938212" cy="2622550"/>
            <a:chOff x="4341" y="1412"/>
            <a:chExt cx="591" cy="1652"/>
          </a:xfrm>
        </p:grpSpPr>
        <p:grpSp>
          <p:nvGrpSpPr>
            <p:cNvPr id="39" name="Group 88">
              <a:extLst>
                <a:ext uri="{FF2B5EF4-FFF2-40B4-BE49-F238E27FC236}">
                  <a16:creationId xmlns:a16="http://schemas.microsoft.com/office/drawing/2014/main" id="{0854FBF8-4B1A-ED15-F6C8-908B43EA83BA}"/>
                </a:ext>
              </a:extLst>
            </p:cNvPr>
            <p:cNvGrpSpPr>
              <a:grpSpLocks/>
            </p:cNvGrpSpPr>
            <p:nvPr/>
          </p:nvGrpSpPr>
          <p:grpSpPr bwMode="auto">
            <a:xfrm>
              <a:off x="4341" y="1592"/>
              <a:ext cx="561" cy="410"/>
              <a:chOff x="591" y="1770"/>
              <a:chExt cx="561" cy="410"/>
            </a:xfrm>
          </p:grpSpPr>
          <p:pic>
            <p:nvPicPr>
              <p:cNvPr id="49" name="Picture 89" descr="2ObjectC01">
                <a:extLst>
                  <a:ext uri="{FF2B5EF4-FFF2-40B4-BE49-F238E27FC236}">
                    <a16:creationId xmlns:a16="http://schemas.microsoft.com/office/drawing/2014/main" id="{DF99C138-681D-7D2C-3671-E50A061D4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 y="1770"/>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90">
                <a:extLst>
                  <a:ext uri="{FF2B5EF4-FFF2-40B4-BE49-F238E27FC236}">
                    <a16:creationId xmlns:a16="http://schemas.microsoft.com/office/drawing/2014/main" id="{DFC3C61D-D7A2-E4D6-BBB8-66AFEF731B75}"/>
                  </a:ext>
                </a:extLst>
              </p:cNvPr>
              <p:cNvSpPr txBox="1">
                <a:spLocks noChangeArrowheads="1"/>
              </p:cNvSpPr>
              <p:nvPr/>
            </p:nvSpPr>
            <p:spPr bwMode="auto">
              <a:xfrm>
                <a:off x="606" y="1848"/>
                <a:ext cx="500" cy="212"/>
              </a:xfrm>
              <a:prstGeom prst="rect">
                <a:avLst/>
              </a:prstGeom>
              <a:noFill/>
              <a:ln w="9525">
                <a:noFill/>
                <a:miter lim="800000"/>
                <a:headEnd/>
                <a:tailEnd/>
              </a:ln>
              <a:effectLst>
                <a:outerShdw dist="12700" algn="ctr" rotWithShape="0">
                  <a:schemeClr val="bg1"/>
                </a:outerShdw>
              </a:effec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b="0">
                    <a:solidFill>
                      <a:srgbClr val="CC0099"/>
                    </a:solidFill>
                    <a:latin typeface="Times New Roman" panose="02020603050405020304" pitchFamily="18" charset="0"/>
                    <a:ea typeface="宋体" panose="02010600030101010101" pitchFamily="2" charset="-122"/>
                  </a:rPr>
                  <a:t>实体集</a:t>
                </a:r>
              </a:p>
            </p:txBody>
          </p:sp>
        </p:grpSp>
        <p:grpSp>
          <p:nvGrpSpPr>
            <p:cNvPr id="40" name="Group 91">
              <a:extLst>
                <a:ext uri="{FF2B5EF4-FFF2-40B4-BE49-F238E27FC236}">
                  <a16:creationId xmlns:a16="http://schemas.microsoft.com/office/drawing/2014/main" id="{335E5423-5168-C84D-4BA1-95A35FAF5D5C}"/>
                </a:ext>
              </a:extLst>
            </p:cNvPr>
            <p:cNvGrpSpPr>
              <a:grpSpLocks/>
            </p:cNvGrpSpPr>
            <p:nvPr/>
          </p:nvGrpSpPr>
          <p:grpSpPr bwMode="auto">
            <a:xfrm>
              <a:off x="4353" y="2114"/>
              <a:ext cx="561" cy="410"/>
              <a:chOff x="1245" y="1806"/>
              <a:chExt cx="561" cy="410"/>
            </a:xfrm>
          </p:grpSpPr>
          <p:pic>
            <p:nvPicPr>
              <p:cNvPr id="47" name="Picture 92" descr="2ObjectC01">
                <a:extLst>
                  <a:ext uri="{FF2B5EF4-FFF2-40B4-BE49-F238E27FC236}">
                    <a16:creationId xmlns:a16="http://schemas.microsoft.com/office/drawing/2014/main" id="{B6A99A6B-BC79-3024-75FB-046F2AE1E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 y="1806"/>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93">
                <a:extLst>
                  <a:ext uri="{FF2B5EF4-FFF2-40B4-BE49-F238E27FC236}">
                    <a16:creationId xmlns:a16="http://schemas.microsoft.com/office/drawing/2014/main" id="{39E972C1-CDC9-1E10-CF8D-DF0A99AE0EA7}"/>
                  </a:ext>
                </a:extLst>
              </p:cNvPr>
              <p:cNvSpPr txBox="1">
                <a:spLocks noChangeArrowheads="1"/>
              </p:cNvSpPr>
              <p:nvPr/>
            </p:nvSpPr>
            <p:spPr bwMode="auto">
              <a:xfrm>
                <a:off x="1326" y="1884"/>
                <a:ext cx="372" cy="212"/>
              </a:xfrm>
              <a:prstGeom prst="rect">
                <a:avLst/>
              </a:prstGeom>
              <a:noFill/>
              <a:ln w="9525">
                <a:noFill/>
                <a:miter lim="800000"/>
                <a:headEnd/>
                <a:tailEnd/>
              </a:ln>
              <a:effectLst>
                <a:outerShdw dist="12700" algn="ctr" rotWithShape="0">
                  <a:schemeClr val="bg1"/>
                </a:outerShdw>
              </a:effec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b="0">
                    <a:solidFill>
                      <a:srgbClr val="CC0099"/>
                    </a:solidFill>
                    <a:latin typeface="Times New Roman" panose="02020603050405020304" pitchFamily="18" charset="0"/>
                    <a:ea typeface="宋体" panose="02010600030101010101" pitchFamily="2" charset="-122"/>
                  </a:rPr>
                  <a:t>实体</a:t>
                </a:r>
              </a:p>
            </p:txBody>
          </p:sp>
        </p:grpSp>
        <p:grpSp>
          <p:nvGrpSpPr>
            <p:cNvPr id="41" name="Group 94">
              <a:extLst>
                <a:ext uri="{FF2B5EF4-FFF2-40B4-BE49-F238E27FC236}">
                  <a16:creationId xmlns:a16="http://schemas.microsoft.com/office/drawing/2014/main" id="{CED39588-7C50-CE8F-3A3E-F7A5DDF95B32}"/>
                </a:ext>
              </a:extLst>
            </p:cNvPr>
            <p:cNvGrpSpPr>
              <a:grpSpLocks/>
            </p:cNvGrpSpPr>
            <p:nvPr/>
          </p:nvGrpSpPr>
          <p:grpSpPr bwMode="auto">
            <a:xfrm>
              <a:off x="4371" y="2654"/>
              <a:ext cx="561" cy="410"/>
              <a:chOff x="1875" y="1794"/>
              <a:chExt cx="561" cy="410"/>
            </a:xfrm>
          </p:grpSpPr>
          <p:pic>
            <p:nvPicPr>
              <p:cNvPr id="45" name="Picture 95" descr="2ObjectC01">
                <a:extLst>
                  <a:ext uri="{FF2B5EF4-FFF2-40B4-BE49-F238E27FC236}">
                    <a16:creationId xmlns:a16="http://schemas.microsoft.com/office/drawing/2014/main" id="{70C4E16C-EB14-359D-C2FE-E031A936A0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 y="1794"/>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96">
                <a:extLst>
                  <a:ext uri="{FF2B5EF4-FFF2-40B4-BE49-F238E27FC236}">
                    <a16:creationId xmlns:a16="http://schemas.microsoft.com/office/drawing/2014/main" id="{BA4F209B-8D9F-819A-568E-C5945FFCAC5D}"/>
                  </a:ext>
                </a:extLst>
              </p:cNvPr>
              <p:cNvSpPr txBox="1">
                <a:spLocks noChangeArrowheads="1"/>
              </p:cNvSpPr>
              <p:nvPr/>
            </p:nvSpPr>
            <p:spPr bwMode="auto">
              <a:xfrm>
                <a:off x="1950" y="1872"/>
                <a:ext cx="372" cy="212"/>
              </a:xfrm>
              <a:prstGeom prst="rect">
                <a:avLst/>
              </a:prstGeom>
              <a:noFill/>
              <a:ln w="9525">
                <a:noFill/>
                <a:miter lim="800000"/>
                <a:headEnd/>
                <a:tailEnd/>
              </a:ln>
              <a:effectLst>
                <a:outerShdw dist="12700" algn="ctr" rotWithShape="0">
                  <a:schemeClr val="bg1"/>
                </a:outerShdw>
              </a:effectLst>
            </p:spPr>
            <p:txBody>
              <a:bodyPr wrap="none">
                <a:spAutoFit/>
              </a:bodyPr>
              <a:lstStyle/>
              <a:p>
                <a:pPr algn="l">
                  <a:defRPr/>
                </a:pPr>
                <a:r>
                  <a:rPr lang="zh-CN" altLang="en-US" sz="1600" b="0">
                    <a:solidFill>
                      <a:srgbClr val="CC0099"/>
                    </a:solidFill>
                    <a:latin typeface="Times New Roman" pitchFamily="18" charset="0"/>
                    <a:ea typeface="宋体" pitchFamily="2" charset="-122"/>
                  </a:rPr>
                  <a:t>属性</a:t>
                </a:r>
              </a:p>
            </p:txBody>
          </p:sp>
        </p:grpSp>
        <p:sp>
          <p:nvSpPr>
            <p:cNvPr id="42" name="AutoShape 100">
              <a:extLst>
                <a:ext uri="{FF2B5EF4-FFF2-40B4-BE49-F238E27FC236}">
                  <a16:creationId xmlns:a16="http://schemas.microsoft.com/office/drawing/2014/main" id="{C6303E71-7E36-AD48-6E33-02FD907932FA}"/>
                </a:ext>
              </a:extLst>
            </p:cNvPr>
            <p:cNvSpPr>
              <a:spLocks noChangeArrowheads="1"/>
            </p:cNvSpPr>
            <p:nvPr/>
          </p:nvSpPr>
          <p:spPr bwMode="auto">
            <a:xfrm>
              <a:off x="4560" y="2522"/>
              <a:ext cx="120" cy="138"/>
            </a:xfrm>
            <a:prstGeom prst="downArrow">
              <a:avLst>
                <a:gd name="adj1" fmla="val 50000"/>
                <a:gd name="adj2" fmla="val 28750"/>
              </a:avLst>
            </a:prstGeom>
            <a:solidFill>
              <a:srgbClr val="CC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3" name="AutoShape 101">
              <a:extLst>
                <a:ext uri="{FF2B5EF4-FFF2-40B4-BE49-F238E27FC236}">
                  <a16:creationId xmlns:a16="http://schemas.microsoft.com/office/drawing/2014/main" id="{84D357C0-8603-4076-4672-69B025DFB1DC}"/>
                </a:ext>
              </a:extLst>
            </p:cNvPr>
            <p:cNvSpPr>
              <a:spLocks noChangeArrowheads="1"/>
            </p:cNvSpPr>
            <p:nvPr/>
          </p:nvSpPr>
          <p:spPr bwMode="auto">
            <a:xfrm>
              <a:off x="4542" y="1988"/>
              <a:ext cx="120" cy="138"/>
            </a:xfrm>
            <a:prstGeom prst="downArrow">
              <a:avLst>
                <a:gd name="adj1" fmla="val 50000"/>
                <a:gd name="adj2" fmla="val 28750"/>
              </a:avLst>
            </a:prstGeom>
            <a:solidFill>
              <a:srgbClr val="CC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 name="AutoShape 126">
              <a:extLst>
                <a:ext uri="{FF2B5EF4-FFF2-40B4-BE49-F238E27FC236}">
                  <a16:creationId xmlns:a16="http://schemas.microsoft.com/office/drawing/2014/main" id="{C11DB1ED-AC73-2C68-D659-E7B9B23D7005}"/>
                </a:ext>
              </a:extLst>
            </p:cNvPr>
            <p:cNvSpPr>
              <a:spLocks noChangeArrowheads="1"/>
            </p:cNvSpPr>
            <p:nvPr/>
          </p:nvSpPr>
          <p:spPr bwMode="auto">
            <a:xfrm>
              <a:off x="4550" y="1412"/>
              <a:ext cx="120" cy="178"/>
            </a:xfrm>
            <a:prstGeom prst="downArrow">
              <a:avLst>
                <a:gd name="adj1" fmla="val 50000"/>
                <a:gd name="adj2" fmla="val 37083"/>
              </a:avLst>
            </a:prstGeom>
            <a:solidFill>
              <a:srgbClr val="CC3300"/>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51" name="Text Box 128">
            <a:extLst>
              <a:ext uri="{FF2B5EF4-FFF2-40B4-BE49-F238E27FC236}">
                <a16:creationId xmlns:a16="http://schemas.microsoft.com/office/drawing/2014/main" id="{794191FE-D677-E6E7-6B5F-D93D06C1BEF1}"/>
              </a:ext>
            </a:extLst>
          </p:cNvPr>
          <p:cNvSpPr txBox="1">
            <a:spLocks noChangeArrowheads="1"/>
          </p:cNvSpPr>
          <p:nvPr/>
        </p:nvSpPr>
        <p:spPr bwMode="auto">
          <a:xfrm>
            <a:off x="1133475" y="1117600"/>
            <a:ext cx="584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2400">
                <a:solidFill>
                  <a:srgbClr val="000099"/>
                </a:solidFill>
                <a:latin typeface="Times New Roman" panose="02020603050405020304" pitchFamily="18" charset="0"/>
                <a:ea typeface="宋体" panose="02010600030101010101" pitchFamily="2" charset="-122"/>
              </a:rPr>
              <a:t>现实</a:t>
            </a:r>
          </a:p>
          <a:p>
            <a:pPr algn="l"/>
            <a:r>
              <a:rPr lang="zh-CN" altLang="en-US" sz="2400">
                <a:solidFill>
                  <a:srgbClr val="000099"/>
                </a:solidFill>
                <a:latin typeface="Times New Roman" panose="02020603050405020304" pitchFamily="18" charset="0"/>
                <a:ea typeface="宋体" panose="02010600030101010101" pitchFamily="2" charset="-122"/>
              </a:rPr>
              <a:t>世界</a:t>
            </a:r>
          </a:p>
        </p:txBody>
      </p:sp>
      <p:grpSp>
        <p:nvGrpSpPr>
          <p:cNvPr id="52" name="Group 133">
            <a:extLst>
              <a:ext uri="{FF2B5EF4-FFF2-40B4-BE49-F238E27FC236}">
                <a16:creationId xmlns:a16="http://schemas.microsoft.com/office/drawing/2014/main" id="{EF59D40A-F85A-D5C3-23AF-196377409F14}"/>
              </a:ext>
            </a:extLst>
          </p:cNvPr>
          <p:cNvGrpSpPr>
            <a:grpSpLocks/>
          </p:cNvGrpSpPr>
          <p:nvPr/>
        </p:nvGrpSpPr>
        <p:grpSpPr bwMode="auto">
          <a:xfrm>
            <a:off x="1538288" y="2705100"/>
            <a:ext cx="4338637" cy="911225"/>
            <a:chOff x="591" y="1416"/>
            <a:chExt cx="2733" cy="574"/>
          </a:xfrm>
        </p:grpSpPr>
        <p:grpSp>
          <p:nvGrpSpPr>
            <p:cNvPr id="53" name="Group 76">
              <a:extLst>
                <a:ext uri="{FF2B5EF4-FFF2-40B4-BE49-F238E27FC236}">
                  <a16:creationId xmlns:a16="http://schemas.microsoft.com/office/drawing/2014/main" id="{D4C688A0-03EE-23BE-E847-D8C501621A7E}"/>
                </a:ext>
              </a:extLst>
            </p:cNvPr>
            <p:cNvGrpSpPr>
              <a:grpSpLocks/>
            </p:cNvGrpSpPr>
            <p:nvPr/>
          </p:nvGrpSpPr>
          <p:grpSpPr bwMode="auto">
            <a:xfrm>
              <a:off x="591" y="1562"/>
              <a:ext cx="561" cy="410"/>
              <a:chOff x="591" y="1770"/>
              <a:chExt cx="561" cy="410"/>
            </a:xfrm>
          </p:grpSpPr>
          <p:pic>
            <p:nvPicPr>
              <p:cNvPr id="63" name="Picture 75" descr="2ObjectC01">
                <a:extLst>
                  <a:ext uri="{FF2B5EF4-FFF2-40B4-BE49-F238E27FC236}">
                    <a16:creationId xmlns:a16="http://schemas.microsoft.com/office/drawing/2014/main" id="{5342AE0E-D2F7-071A-52C7-0818E4EC9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 y="1770"/>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53">
                <a:extLst>
                  <a:ext uri="{FF2B5EF4-FFF2-40B4-BE49-F238E27FC236}">
                    <a16:creationId xmlns:a16="http://schemas.microsoft.com/office/drawing/2014/main" id="{A71FDBFA-A2B5-ADDA-DAED-D76B4D9B4C7B}"/>
                  </a:ext>
                </a:extLst>
              </p:cNvPr>
              <p:cNvSpPr txBox="1">
                <a:spLocks noChangeArrowheads="1"/>
              </p:cNvSpPr>
              <p:nvPr/>
            </p:nvSpPr>
            <p:spPr bwMode="auto">
              <a:xfrm>
                <a:off x="606" y="1848"/>
                <a:ext cx="500" cy="212"/>
              </a:xfrm>
              <a:prstGeom prst="rect">
                <a:avLst/>
              </a:prstGeom>
              <a:noFill/>
              <a:ln w="9525">
                <a:noFill/>
                <a:miter lim="800000"/>
                <a:headEnd/>
                <a:tailEnd/>
              </a:ln>
              <a:effectLst>
                <a:outerShdw dist="12700" algn="ctr" rotWithShape="0">
                  <a:schemeClr val="bg1"/>
                </a:outerShdw>
              </a:effec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b="0">
                    <a:solidFill>
                      <a:srgbClr val="CC0099"/>
                    </a:solidFill>
                    <a:latin typeface="Times New Roman" panose="02020603050405020304" pitchFamily="18" charset="0"/>
                    <a:ea typeface="宋体" panose="02010600030101010101" pitchFamily="2" charset="-122"/>
                  </a:rPr>
                  <a:t>事物类</a:t>
                </a:r>
              </a:p>
            </p:txBody>
          </p:sp>
        </p:grpSp>
        <p:grpSp>
          <p:nvGrpSpPr>
            <p:cNvPr id="54" name="Group 83">
              <a:extLst>
                <a:ext uri="{FF2B5EF4-FFF2-40B4-BE49-F238E27FC236}">
                  <a16:creationId xmlns:a16="http://schemas.microsoft.com/office/drawing/2014/main" id="{CDA19C37-B3BD-4546-094D-C7125AA63330}"/>
                </a:ext>
              </a:extLst>
            </p:cNvPr>
            <p:cNvGrpSpPr>
              <a:grpSpLocks/>
            </p:cNvGrpSpPr>
            <p:nvPr/>
          </p:nvGrpSpPr>
          <p:grpSpPr bwMode="auto">
            <a:xfrm>
              <a:off x="1671" y="1556"/>
              <a:ext cx="561" cy="410"/>
              <a:chOff x="1245" y="1806"/>
              <a:chExt cx="561" cy="410"/>
            </a:xfrm>
          </p:grpSpPr>
          <p:pic>
            <p:nvPicPr>
              <p:cNvPr id="61" name="Picture 78" descr="2ObjectC01">
                <a:extLst>
                  <a:ext uri="{FF2B5EF4-FFF2-40B4-BE49-F238E27FC236}">
                    <a16:creationId xmlns:a16="http://schemas.microsoft.com/office/drawing/2014/main" id="{B3E4D4B8-003E-1A42-E0BB-EA05FD4B1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 y="1806"/>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79">
                <a:extLst>
                  <a:ext uri="{FF2B5EF4-FFF2-40B4-BE49-F238E27FC236}">
                    <a16:creationId xmlns:a16="http://schemas.microsoft.com/office/drawing/2014/main" id="{8DEA6386-0DD5-6FD2-1462-2E5CA53085A6}"/>
                  </a:ext>
                </a:extLst>
              </p:cNvPr>
              <p:cNvSpPr txBox="1">
                <a:spLocks noChangeArrowheads="1"/>
              </p:cNvSpPr>
              <p:nvPr/>
            </p:nvSpPr>
            <p:spPr bwMode="auto">
              <a:xfrm>
                <a:off x="1326" y="1884"/>
                <a:ext cx="372" cy="212"/>
              </a:xfrm>
              <a:prstGeom prst="rect">
                <a:avLst/>
              </a:prstGeom>
              <a:noFill/>
              <a:ln w="9525">
                <a:noFill/>
                <a:miter lim="800000"/>
                <a:headEnd/>
                <a:tailEnd/>
              </a:ln>
              <a:effectLst>
                <a:outerShdw dist="12700" algn="ctr" rotWithShape="0">
                  <a:schemeClr val="bg1"/>
                </a:outerShdw>
              </a:effectLst>
            </p:spPr>
            <p:txBody>
              <a:bodyPr wrap="none">
                <a:spAutoFit/>
              </a:bodyPr>
              <a:lstStyle/>
              <a:p>
                <a:pPr algn="l">
                  <a:defRPr/>
                </a:pPr>
                <a:r>
                  <a:rPr lang="zh-CN" altLang="en-US" sz="1600" b="0">
                    <a:solidFill>
                      <a:srgbClr val="CC0099"/>
                    </a:solidFill>
                    <a:latin typeface="Times New Roman" pitchFamily="18" charset="0"/>
                    <a:ea typeface="宋体" pitchFamily="2" charset="-122"/>
                  </a:rPr>
                  <a:t>事物</a:t>
                </a:r>
              </a:p>
            </p:txBody>
          </p:sp>
        </p:grpSp>
        <p:grpSp>
          <p:nvGrpSpPr>
            <p:cNvPr id="55" name="Group 84">
              <a:extLst>
                <a:ext uri="{FF2B5EF4-FFF2-40B4-BE49-F238E27FC236}">
                  <a16:creationId xmlns:a16="http://schemas.microsoft.com/office/drawing/2014/main" id="{B0299907-7C90-F4D0-F8F8-BABF5A6DFCB2}"/>
                </a:ext>
              </a:extLst>
            </p:cNvPr>
            <p:cNvGrpSpPr>
              <a:grpSpLocks/>
            </p:cNvGrpSpPr>
            <p:nvPr/>
          </p:nvGrpSpPr>
          <p:grpSpPr bwMode="auto">
            <a:xfrm>
              <a:off x="2763" y="1580"/>
              <a:ext cx="561" cy="410"/>
              <a:chOff x="1875" y="1794"/>
              <a:chExt cx="561" cy="410"/>
            </a:xfrm>
          </p:grpSpPr>
          <p:pic>
            <p:nvPicPr>
              <p:cNvPr id="59" name="Picture 81" descr="2ObjectC01">
                <a:extLst>
                  <a:ext uri="{FF2B5EF4-FFF2-40B4-BE49-F238E27FC236}">
                    <a16:creationId xmlns:a16="http://schemas.microsoft.com/office/drawing/2014/main" id="{78D5062A-CF19-AF79-ACF7-7910A0C97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 y="1794"/>
                <a:ext cx="56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 Box 82">
                <a:extLst>
                  <a:ext uri="{FF2B5EF4-FFF2-40B4-BE49-F238E27FC236}">
                    <a16:creationId xmlns:a16="http://schemas.microsoft.com/office/drawing/2014/main" id="{B329C1E6-C289-8023-42A4-889813360235}"/>
                  </a:ext>
                </a:extLst>
              </p:cNvPr>
              <p:cNvSpPr txBox="1">
                <a:spLocks noChangeArrowheads="1"/>
              </p:cNvSpPr>
              <p:nvPr/>
            </p:nvSpPr>
            <p:spPr bwMode="auto">
              <a:xfrm>
                <a:off x="1950" y="1872"/>
                <a:ext cx="372" cy="212"/>
              </a:xfrm>
              <a:prstGeom prst="rect">
                <a:avLst/>
              </a:prstGeom>
              <a:noFill/>
              <a:ln w="9525">
                <a:noFill/>
                <a:miter lim="800000"/>
                <a:headEnd/>
                <a:tailEnd/>
              </a:ln>
              <a:effectLst>
                <a:outerShdw dist="12700" algn="ctr" rotWithShape="0">
                  <a:schemeClr val="bg1"/>
                </a:outerShdw>
              </a:effec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1600" b="0">
                    <a:solidFill>
                      <a:srgbClr val="CC0099"/>
                    </a:solidFill>
                    <a:latin typeface="Times New Roman" panose="02020603050405020304" pitchFamily="18" charset="0"/>
                    <a:ea typeface="宋体" panose="02010600030101010101" pitchFamily="2" charset="-122"/>
                  </a:rPr>
                  <a:t>性质</a:t>
                </a:r>
              </a:p>
            </p:txBody>
          </p:sp>
        </p:grpSp>
        <p:sp>
          <p:nvSpPr>
            <p:cNvPr id="56" name="AutoShape 86">
              <a:extLst>
                <a:ext uri="{FF2B5EF4-FFF2-40B4-BE49-F238E27FC236}">
                  <a16:creationId xmlns:a16="http://schemas.microsoft.com/office/drawing/2014/main" id="{BC624EE0-F34B-26C7-9A01-2056C8EC507B}"/>
                </a:ext>
              </a:extLst>
            </p:cNvPr>
            <p:cNvSpPr>
              <a:spLocks noChangeArrowheads="1"/>
            </p:cNvSpPr>
            <p:nvPr/>
          </p:nvSpPr>
          <p:spPr bwMode="auto">
            <a:xfrm>
              <a:off x="1142" y="1688"/>
              <a:ext cx="534" cy="156"/>
            </a:xfrm>
            <a:prstGeom prst="rightArrow">
              <a:avLst>
                <a:gd name="adj1" fmla="val 50000"/>
                <a:gd name="adj2" fmla="val 85577"/>
              </a:avLst>
            </a:prstGeom>
            <a:solidFill>
              <a:srgbClr val="FF00FF"/>
            </a:solidFill>
            <a:ln w="9525">
              <a:solidFill>
                <a:srgbClr val="FF00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7" name="AutoShape 87">
              <a:extLst>
                <a:ext uri="{FF2B5EF4-FFF2-40B4-BE49-F238E27FC236}">
                  <a16:creationId xmlns:a16="http://schemas.microsoft.com/office/drawing/2014/main" id="{6993A059-4F06-61B2-0013-F045A41A4211}"/>
                </a:ext>
              </a:extLst>
            </p:cNvPr>
            <p:cNvSpPr>
              <a:spLocks noChangeArrowheads="1"/>
            </p:cNvSpPr>
            <p:nvPr/>
          </p:nvSpPr>
          <p:spPr bwMode="auto">
            <a:xfrm>
              <a:off x="2232" y="1700"/>
              <a:ext cx="522" cy="156"/>
            </a:xfrm>
            <a:prstGeom prst="rightArrow">
              <a:avLst>
                <a:gd name="adj1" fmla="val 50000"/>
                <a:gd name="adj2" fmla="val 83654"/>
              </a:avLst>
            </a:prstGeom>
            <a:solidFill>
              <a:srgbClr val="FF00FF"/>
            </a:solidFill>
            <a:ln w="9525">
              <a:solidFill>
                <a:srgbClr val="FF00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8" name="AutoShape 132">
              <a:extLst>
                <a:ext uri="{FF2B5EF4-FFF2-40B4-BE49-F238E27FC236}">
                  <a16:creationId xmlns:a16="http://schemas.microsoft.com/office/drawing/2014/main" id="{361EECD2-059A-FA1F-F721-D8C2FA10933E}"/>
                </a:ext>
              </a:extLst>
            </p:cNvPr>
            <p:cNvSpPr>
              <a:spLocks noChangeArrowheads="1"/>
            </p:cNvSpPr>
            <p:nvPr/>
          </p:nvSpPr>
          <p:spPr bwMode="auto">
            <a:xfrm>
              <a:off x="768" y="1416"/>
              <a:ext cx="200" cy="128"/>
            </a:xfrm>
            <a:prstGeom prst="downArrow">
              <a:avLst>
                <a:gd name="adj1" fmla="val 50000"/>
                <a:gd name="adj2" fmla="val 25000"/>
              </a:avLst>
            </a:prstGeom>
            <a:solidFill>
              <a:srgbClr val="FF00FF"/>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65" name="Group 140">
            <a:extLst>
              <a:ext uri="{FF2B5EF4-FFF2-40B4-BE49-F238E27FC236}">
                <a16:creationId xmlns:a16="http://schemas.microsoft.com/office/drawing/2014/main" id="{20D0DAEB-BF63-B02F-43F0-443EED14150E}"/>
              </a:ext>
            </a:extLst>
          </p:cNvPr>
          <p:cNvGrpSpPr>
            <a:grpSpLocks/>
          </p:cNvGrpSpPr>
          <p:nvPr/>
        </p:nvGrpSpPr>
        <p:grpSpPr bwMode="auto">
          <a:xfrm>
            <a:off x="1354138" y="4073525"/>
            <a:ext cx="2335212" cy="2017713"/>
            <a:chOff x="475" y="2278"/>
            <a:chExt cx="1471" cy="1271"/>
          </a:xfrm>
        </p:grpSpPr>
        <p:sp>
          <p:nvSpPr>
            <p:cNvPr id="66" name="Rectangle 5">
              <a:extLst>
                <a:ext uri="{FF2B5EF4-FFF2-40B4-BE49-F238E27FC236}">
                  <a16:creationId xmlns:a16="http://schemas.microsoft.com/office/drawing/2014/main" id="{A2BC3884-E7CA-ECC4-1604-74A1B3DF65C9}"/>
                </a:ext>
              </a:extLst>
            </p:cNvPr>
            <p:cNvSpPr>
              <a:spLocks noChangeArrowheads="1"/>
            </p:cNvSpPr>
            <p:nvPr/>
          </p:nvSpPr>
          <p:spPr bwMode="auto">
            <a:xfrm>
              <a:off x="475" y="2370"/>
              <a:ext cx="248" cy="1072"/>
            </a:xfrm>
            <a:prstGeom prst="rect">
              <a:avLst/>
            </a:prstGeom>
            <a:solidFill>
              <a:srgbClr val="FC7E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200">
                  <a:latin typeface="楷体_GB2312" pitchFamily="49" charset="-122"/>
                  <a:ea typeface="楷体_GB2312" pitchFamily="49" charset="-122"/>
                </a:rPr>
                <a:t>认</a:t>
              </a:r>
            </a:p>
            <a:p>
              <a:pPr eaLnBrk="1" hangingPunct="1"/>
              <a:r>
                <a:rPr kumimoji="1" lang="zh-CN" altLang="en-US" sz="2200">
                  <a:latin typeface="楷体_GB2312" pitchFamily="49" charset="-122"/>
                  <a:ea typeface="楷体_GB2312" pitchFamily="49" charset="-122"/>
                </a:rPr>
                <a:t>识</a:t>
              </a:r>
            </a:p>
            <a:p>
              <a:pPr eaLnBrk="1" hangingPunct="1"/>
              <a:r>
                <a:rPr kumimoji="1" lang="zh-CN" altLang="en-US" sz="2200">
                  <a:latin typeface="楷体_GB2312" pitchFamily="49" charset="-122"/>
                  <a:ea typeface="楷体_GB2312" pitchFamily="49" charset="-122"/>
                </a:rPr>
                <a:t>抽</a:t>
              </a:r>
            </a:p>
            <a:p>
              <a:pPr eaLnBrk="1" hangingPunct="1"/>
              <a:r>
                <a:rPr kumimoji="1" lang="zh-CN" altLang="en-US" sz="2200">
                  <a:latin typeface="楷体_GB2312" pitchFamily="49" charset="-122"/>
                  <a:ea typeface="楷体_GB2312" pitchFamily="49" charset="-122"/>
                </a:rPr>
                <a:t>象</a:t>
              </a:r>
            </a:p>
          </p:txBody>
        </p:sp>
        <p:pic>
          <p:nvPicPr>
            <p:cNvPr id="67" name="Picture 138" descr="knowhow">
              <a:hlinkClick r:id="rId6"/>
              <a:extLst>
                <a:ext uri="{FF2B5EF4-FFF2-40B4-BE49-F238E27FC236}">
                  <a16:creationId xmlns:a16="http://schemas.microsoft.com/office/drawing/2014/main" id="{E30BA5FE-C4B5-3211-BDBA-AC1EF85B37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 y="2278"/>
              <a:ext cx="1214"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 name="Picture 142" descr="anniu8">
            <a:extLst>
              <a:ext uri="{FF2B5EF4-FFF2-40B4-BE49-F238E27FC236}">
                <a16:creationId xmlns:a16="http://schemas.microsoft.com/office/drawing/2014/main" id="{29AA110C-85F9-D1AD-C7B2-38D45A226818}"/>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972050" y="4295775"/>
            <a:ext cx="13906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3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ppt_x</p:attrName>
                                        </p:attrNameLst>
                                      </p:cBhvr>
                                      <p:tavLst>
                                        <p:tav tm="0">
                                          <p:val>
                                            <p:strVal val="#ppt_x-#ppt_w/2"/>
                                          </p:val>
                                        </p:tav>
                                        <p:tav tm="100000">
                                          <p:val>
                                            <p:strVal val="#ppt_x"/>
                                          </p:val>
                                        </p:tav>
                                      </p:tavLst>
                                    </p:anim>
                                    <p:anim calcmode="lin" valueType="num">
                                      <p:cBhvr>
                                        <p:cTn id="8" dur="500" fill="hold"/>
                                        <p:tgtEl>
                                          <p:spTgt spid="52"/>
                                        </p:tgtEl>
                                        <p:attrNameLst>
                                          <p:attrName>ppt_y</p:attrName>
                                        </p:attrNameLst>
                                      </p:cBhvr>
                                      <p:tavLst>
                                        <p:tav tm="0">
                                          <p:val>
                                            <p:strVal val="#ppt_y"/>
                                          </p:val>
                                        </p:tav>
                                        <p:tav tm="100000">
                                          <p:val>
                                            <p:strVal val="#ppt_y"/>
                                          </p:val>
                                        </p:tav>
                                      </p:tavLst>
                                    </p:anim>
                                    <p:anim calcmode="lin" valueType="num">
                                      <p:cBhvr>
                                        <p:cTn id="9" dur="500" fill="hold"/>
                                        <p:tgtEl>
                                          <p:spTgt spid="52"/>
                                        </p:tgtEl>
                                        <p:attrNameLst>
                                          <p:attrName>ppt_w</p:attrName>
                                        </p:attrNameLst>
                                      </p:cBhvr>
                                      <p:tavLst>
                                        <p:tav tm="0">
                                          <p:val>
                                            <p:fltVal val="0"/>
                                          </p:val>
                                        </p:tav>
                                        <p:tav tm="100000">
                                          <p:val>
                                            <p:strVal val="#ppt_w"/>
                                          </p:val>
                                        </p:tav>
                                      </p:tavLst>
                                    </p:anim>
                                    <p:anim calcmode="lin" valueType="num">
                                      <p:cBhvr>
                                        <p:cTn id="10" dur="5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ppt_h/2"/>
                                          </p:val>
                                        </p:tav>
                                        <p:tav tm="100000">
                                          <p:val>
                                            <p:strVal val="#ppt_y"/>
                                          </p:val>
                                        </p:tav>
                                      </p:tavLst>
                                    </p:anim>
                                    <p:anim calcmode="lin" valueType="num">
                                      <p:cBhvr>
                                        <p:cTn id="17" dur="500" fill="hold"/>
                                        <p:tgtEl>
                                          <p:spTgt spid="4"/>
                                        </p:tgtEl>
                                        <p:attrNameLst>
                                          <p:attrName>ppt_w</p:attrName>
                                        </p:attrNameLst>
                                      </p:cBhvr>
                                      <p:tavLst>
                                        <p:tav tm="0">
                                          <p:val>
                                            <p:strVal val="#ppt_w"/>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up)">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Right)">
                                      <p:cBhvr>
                                        <p:cTn id="27" dur="500"/>
                                        <p:tgtEl>
                                          <p:spTgt spid="5"/>
                                        </p:tgtEl>
                                      </p:cBhvr>
                                    </p:animEffect>
                                  </p:childTnLst>
                                </p:cTn>
                              </p:par>
                            </p:childTnLst>
                          </p:cTn>
                        </p:par>
                        <p:par>
                          <p:cTn id="28" fill="hold">
                            <p:stCondLst>
                              <p:cond delay="500"/>
                            </p:stCondLst>
                            <p:childTnLst>
                              <p:par>
                                <p:cTn id="29" presetID="16" presetClass="entr" presetSubtype="4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ppt_h/2"/>
                                          </p:val>
                                        </p:tav>
                                        <p:tav tm="100000">
                                          <p:val>
                                            <p:strVal val="#ppt_y"/>
                                          </p:val>
                                        </p:tav>
                                      </p:tavLst>
                                    </p:anim>
                                    <p:anim calcmode="lin" valueType="num">
                                      <p:cBhvr>
                                        <p:cTn id="38" dur="500" fill="hold"/>
                                        <p:tgtEl>
                                          <p:spTgt spid="38"/>
                                        </p:tgtEl>
                                        <p:attrNameLst>
                                          <p:attrName>ppt_w</p:attrName>
                                        </p:attrNameLst>
                                      </p:cBhvr>
                                      <p:tavLst>
                                        <p:tav tm="0">
                                          <p:val>
                                            <p:strVal val="#ppt_w"/>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ppt_h/2"/>
                                          </p:val>
                                        </p:tav>
                                        <p:tav tm="100000">
                                          <p:val>
                                            <p:strVal val="#ppt_y"/>
                                          </p:val>
                                        </p:tav>
                                      </p:tavLst>
                                    </p:anim>
                                    <p:anim calcmode="lin" valueType="num">
                                      <p:cBhvr>
                                        <p:cTn id="46" dur="500" fill="hold"/>
                                        <p:tgtEl>
                                          <p:spTgt spid="6"/>
                                        </p:tgtEl>
                                        <p:attrNameLst>
                                          <p:attrName>ppt_w</p:attrName>
                                        </p:attrNameLst>
                                      </p:cBhvr>
                                      <p:tavLst>
                                        <p:tav tm="0">
                                          <p:val>
                                            <p:strVal val="#ppt_w"/>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3" presetClass="entr" presetSubtype="5"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vertical)">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7" presetClass="entr" presetSubtype="2"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ppt_x</p:attrName>
                                        </p:attrNameLst>
                                      </p:cBhvr>
                                      <p:tavLst>
                                        <p:tav tm="0">
                                          <p:val>
                                            <p:strVal val="#ppt_x+#ppt_w/2"/>
                                          </p:val>
                                        </p:tav>
                                        <p:tav tm="100000">
                                          <p:val>
                                            <p:strVal val="#ppt_x"/>
                                          </p:val>
                                        </p:tav>
                                      </p:tavLst>
                                    </p:anim>
                                    <p:anim calcmode="lin" valueType="num">
                                      <p:cBhvr>
                                        <p:cTn id="57" dur="500" fill="hold"/>
                                        <p:tgtEl>
                                          <p:spTgt spid="25"/>
                                        </p:tgtEl>
                                        <p:attrNameLst>
                                          <p:attrName>ppt_y</p:attrName>
                                        </p:attrNameLst>
                                      </p:cBhvr>
                                      <p:tavLst>
                                        <p:tav tm="0">
                                          <p:val>
                                            <p:strVal val="#ppt_y"/>
                                          </p:val>
                                        </p:tav>
                                        <p:tav tm="100000">
                                          <p:val>
                                            <p:strVal val="#ppt_y"/>
                                          </p:val>
                                        </p:tav>
                                      </p:tavLst>
                                    </p:anim>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strVal val="#ppt_h"/>
                                          </p:val>
                                        </p:tav>
                                        <p:tav tm="100000">
                                          <p:val>
                                            <p:strVal val="#ppt_h"/>
                                          </p:val>
                                        </p:tav>
                                      </p:tavLst>
                                    </p:anim>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499"/>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6E5832-824A-DBFB-05AE-EEFD64B4D94A}"/>
              </a:ext>
            </a:extLst>
          </p:cNvPr>
          <p:cNvSpPr>
            <a:spLocks noGrp="1"/>
          </p:cNvSpPr>
          <p:nvPr>
            <p:ph type="body" sz="quarter" idx="10"/>
          </p:nvPr>
        </p:nvSpPr>
        <p:spPr>
          <a:xfrm>
            <a:off x="1587197" y="340254"/>
            <a:ext cx="5108878" cy="530225"/>
          </a:xfrm>
        </p:spPr>
        <p:txBody>
          <a:bodyPr/>
          <a:lstStyle/>
          <a:p>
            <a:r>
              <a:rPr lang="en-CA" dirty="0"/>
              <a:t>2.5 </a:t>
            </a:r>
            <a:r>
              <a:rPr lang="zh-CN" altLang="en-US" dirty="0"/>
              <a:t>数据存储与分析技术</a:t>
            </a:r>
            <a:endParaRPr lang="en-CA" dirty="0"/>
          </a:p>
          <a:p>
            <a:endParaRPr lang="en-CA" dirty="0"/>
          </a:p>
        </p:txBody>
      </p:sp>
      <p:pic>
        <p:nvPicPr>
          <p:cNvPr id="4" name="Picture 1026" descr="自行车">
            <a:extLst>
              <a:ext uri="{FF2B5EF4-FFF2-40B4-BE49-F238E27FC236}">
                <a16:creationId xmlns:a16="http://schemas.microsoft.com/office/drawing/2014/main" id="{1376D2BD-6BD6-D90D-4D2D-BF2EF30FA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1328738"/>
            <a:ext cx="479107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27" descr="自行车2">
            <a:extLst>
              <a:ext uri="{FF2B5EF4-FFF2-40B4-BE49-F238E27FC236}">
                <a16:creationId xmlns:a16="http://schemas.microsoft.com/office/drawing/2014/main" id="{F699021F-2671-4E02-51C2-EE3C44394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2949575"/>
            <a:ext cx="190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30" descr="自行车1">
            <a:extLst>
              <a:ext uri="{FF2B5EF4-FFF2-40B4-BE49-F238E27FC236}">
                <a16:creationId xmlns:a16="http://schemas.microsoft.com/office/drawing/2014/main" id="{E7E948AA-7B8C-F957-AF73-8AE6A9583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62050"/>
            <a:ext cx="1905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31">
            <a:extLst>
              <a:ext uri="{FF2B5EF4-FFF2-40B4-BE49-F238E27FC236}">
                <a16:creationId xmlns:a16="http://schemas.microsoft.com/office/drawing/2014/main" id="{6F9D26E0-5C47-02FC-1C70-DF5492AAEBD6}"/>
              </a:ext>
            </a:extLst>
          </p:cNvPr>
          <p:cNvSpPr>
            <a:spLocks noChangeArrowheads="1"/>
          </p:cNvSpPr>
          <p:nvPr/>
        </p:nvSpPr>
        <p:spPr bwMode="auto">
          <a:xfrm>
            <a:off x="1736725" y="4089400"/>
            <a:ext cx="32766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0000"/>
              </a:lnSpc>
              <a:buClr>
                <a:srgbClr val="DC0081"/>
              </a:buClr>
              <a:buFont typeface="Wingdings" panose="05000000000000000000" pitchFamily="2" charset="2"/>
              <a:buNone/>
            </a:pPr>
            <a:r>
              <a:rPr lang="zh-CN" altLang="en-US" sz="2800" dirty="0">
                <a:solidFill>
                  <a:schemeClr val="tx2"/>
                </a:solidFill>
                <a:latin typeface="Arial Narrow" panose="020B0606020202030204" pitchFamily="34" charset="0"/>
                <a:ea typeface="宋体" panose="02010600030101010101" pitchFamily="2" charset="-122"/>
              </a:rPr>
              <a:t>现实世界的自行车 </a:t>
            </a:r>
          </a:p>
        </p:txBody>
      </p:sp>
      <p:sp>
        <p:nvSpPr>
          <p:cNvPr id="12" name="Line 4">
            <a:extLst>
              <a:ext uri="{FF2B5EF4-FFF2-40B4-BE49-F238E27FC236}">
                <a16:creationId xmlns:a16="http://schemas.microsoft.com/office/drawing/2014/main" id="{528037D9-F500-5AB2-EBAA-5C47FDC8960C}"/>
              </a:ext>
            </a:extLst>
          </p:cNvPr>
          <p:cNvSpPr>
            <a:spLocks noChangeShapeType="1"/>
          </p:cNvSpPr>
          <p:nvPr/>
        </p:nvSpPr>
        <p:spPr bwMode="auto">
          <a:xfrm>
            <a:off x="8331200" y="2363788"/>
            <a:ext cx="1154113" cy="3032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4" name="Oval 5">
            <a:extLst>
              <a:ext uri="{FF2B5EF4-FFF2-40B4-BE49-F238E27FC236}">
                <a16:creationId xmlns:a16="http://schemas.microsoft.com/office/drawing/2014/main" id="{CA27F201-16A8-B6C8-4873-43FC4F2386BD}"/>
              </a:ext>
            </a:extLst>
          </p:cNvPr>
          <p:cNvSpPr>
            <a:spLocks noChangeArrowheads="1"/>
          </p:cNvSpPr>
          <p:nvPr/>
        </p:nvSpPr>
        <p:spPr bwMode="auto">
          <a:xfrm>
            <a:off x="9207500" y="2644775"/>
            <a:ext cx="434975" cy="409575"/>
          </a:xfrm>
          <a:prstGeom prst="ellipse">
            <a:avLst/>
          </a:prstGeom>
          <a:solidFill>
            <a:srgbClr val="808080"/>
          </a:solidFill>
          <a:ln w="254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 name="Oval 6">
            <a:extLst>
              <a:ext uri="{FF2B5EF4-FFF2-40B4-BE49-F238E27FC236}">
                <a16:creationId xmlns:a16="http://schemas.microsoft.com/office/drawing/2014/main" id="{EC823C4A-47B6-9646-1BC1-A09072FF8902}"/>
              </a:ext>
            </a:extLst>
          </p:cNvPr>
          <p:cNvSpPr>
            <a:spLocks noChangeArrowheads="1"/>
          </p:cNvSpPr>
          <p:nvPr/>
        </p:nvSpPr>
        <p:spPr bwMode="auto">
          <a:xfrm>
            <a:off x="7934325" y="2349500"/>
            <a:ext cx="700088" cy="641350"/>
          </a:xfrm>
          <a:prstGeom prst="ellipse">
            <a:avLst/>
          </a:prstGeom>
          <a:solidFill>
            <a:srgbClr val="808080"/>
          </a:solidFill>
          <a:ln w="254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 name="Oval 7">
            <a:extLst>
              <a:ext uri="{FF2B5EF4-FFF2-40B4-BE49-F238E27FC236}">
                <a16:creationId xmlns:a16="http://schemas.microsoft.com/office/drawing/2014/main" id="{2FAC1E28-6E48-AE67-3BE9-C54350A59EDC}"/>
              </a:ext>
            </a:extLst>
          </p:cNvPr>
          <p:cNvSpPr>
            <a:spLocks noChangeArrowheads="1"/>
          </p:cNvSpPr>
          <p:nvPr/>
        </p:nvSpPr>
        <p:spPr bwMode="auto">
          <a:xfrm>
            <a:off x="7435850" y="1855788"/>
            <a:ext cx="1720850" cy="1616075"/>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 name="Line 8">
            <a:extLst>
              <a:ext uri="{FF2B5EF4-FFF2-40B4-BE49-F238E27FC236}">
                <a16:creationId xmlns:a16="http://schemas.microsoft.com/office/drawing/2014/main" id="{CBE81A31-E0B9-C86D-AA69-0F59B085B644}"/>
              </a:ext>
            </a:extLst>
          </p:cNvPr>
          <p:cNvSpPr>
            <a:spLocks noChangeShapeType="1"/>
          </p:cNvSpPr>
          <p:nvPr/>
        </p:nvSpPr>
        <p:spPr bwMode="auto">
          <a:xfrm>
            <a:off x="7880350" y="1992313"/>
            <a:ext cx="836613" cy="13700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22" name="Line 9">
            <a:extLst>
              <a:ext uri="{FF2B5EF4-FFF2-40B4-BE49-F238E27FC236}">
                <a16:creationId xmlns:a16="http://schemas.microsoft.com/office/drawing/2014/main" id="{FB02F8DB-B844-8CA7-6340-4BC4A6A9F76A}"/>
              </a:ext>
            </a:extLst>
          </p:cNvPr>
          <p:cNvSpPr>
            <a:spLocks noChangeShapeType="1"/>
          </p:cNvSpPr>
          <p:nvPr/>
        </p:nvSpPr>
        <p:spPr bwMode="auto">
          <a:xfrm flipV="1">
            <a:off x="7877175" y="1951038"/>
            <a:ext cx="825500" cy="14176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24" name="Line 10">
            <a:extLst>
              <a:ext uri="{FF2B5EF4-FFF2-40B4-BE49-F238E27FC236}">
                <a16:creationId xmlns:a16="http://schemas.microsoft.com/office/drawing/2014/main" id="{C279D052-6D17-B3B9-6A38-14E70810651C}"/>
              </a:ext>
            </a:extLst>
          </p:cNvPr>
          <p:cNvSpPr>
            <a:spLocks noChangeShapeType="1"/>
          </p:cNvSpPr>
          <p:nvPr/>
        </p:nvSpPr>
        <p:spPr bwMode="auto">
          <a:xfrm>
            <a:off x="7462838" y="2660650"/>
            <a:ext cx="1689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26" name="Line 11">
            <a:extLst>
              <a:ext uri="{FF2B5EF4-FFF2-40B4-BE49-F238E27FC236}">
                <a16:creationId xmlns:a16="http://schemas.microsoft.com/office/drawing/2014/main" id="{3105626A-2FB0-4E16-1245-9289281FB4BD}"/>
              </a:ext>
            </a:extLst>
          </p:cNvPr>
          <p:cNvSpPr>
            <a:spLocks noChangeShapeType="1"/>
          </p:cNvSpPr>
          <p:nvPr/>
        </p:nvSpPr>
        <p:spPr bwMode="auto">
          <a:xfrm>
            <a:off x="7562850" y="2271713"/>
            <a:ext cx="1489075" cy="7889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28" name="Line 12">
            <a:extLst>
              <a:ext uri="{FF2B5EF4-FFF2-40B4-BE49-F238E27FC236}">
                <a16:creationId xmlns:a16="http://schemas.microsoft.com/office/drawing/2014/main" id="{FDE23319-BFF6-39B9-A329-03B70ADC5A1D}"/>
              </a:ext>
            </a:extLst>
          </p:cNvPr>
          <p:cNvSpPr>
            <a:spLocks noChangeShapeType="1"/>
          </p:cNvSpPr>
          <p:nvPr/>
        </p:nvSpPr>
        <p:spPr bwMode="auto">
          <a:xfrm flipH="1">
            <a:off x="8289925" y="1916113"/>
            <a:ext cx="7938" cy="15509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30" name="Line 13">
            <a:extLst>
              <a:ext uri="{FF2B5EF4-FFF2-40B4-BE49-F238E27FC236}">
                <a16:creationId xmlns:a16="http://schemas.microsoft.com/office/drawing/2014/main" id="{D31ACA33-294E-D741-942A-32A224B8B091}"/>
              </a:ext>
            </a:extLst>
          </p:cNvPr>
          <p:cNvSpPr>
            <a:spLocks noChangeShapeType="1"/>
          </p:cNvSpPr>
          <p:nvPr/>
        </p:nvSpPr>
        <p:spPr bwMode="auto">
          <a:xfrm flipV="1">
            <a:off x="7591425" y="2265363"/>
            <a:ext cx="1425575" cy="8048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32" name="Line 14">
            <a:extLst>
              <a:ext uri="{FF2B5EF4-FFF2-40B4-BE49-F238E27FC236}">
                <a16:creationId xmlns:a16="http://schemas.microsoft.com/office/drawing/2014/main" id="{FA61EBCF-D2D9-6F16-CC75-7C12AC6ABD52}"/>
              </a:ext>
            </a:extLst>
          </p:cNvPr>
          <p:cNvSpPr>
            <a:spLocks noChangeShapeType="1"/>
          </p:cNvSpPr>
          <p:nvPr/>
        </p:nvSpPr>
        <p:spPr bwMode="auto">
          <a:xfrm flipV="1">
            <a:off x="8137525" y="2633663"/>
            <a:ext cx="288925" cy="76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34" name="Line 15">
            <a:extLst>
              <a:ext uri="{FF2B5EF4-FFF2-40B4-BE49-F238E27FC236}">
                <a16:creationId xmlns:a16="http://schemas.microsoft.com/office/drawing/2014/main" id="{60AE3355-32D8-232B-4D05-176BC4ADADB7}"/>
              </a:ext>
            </a:extLst>
          </p:cNvPr>
          <p:cNvSpPr>
            <a:spLocks noChangeShapeType="1"/>
          </p:cNvSpPr>
          <p:nvPr/>
        </p:nvSpPr>
        <p:spPr bwMode="auto">
          <a:xfrm>
            <a:off x="7723188" y="2114550"/>
            <a:ext cx="1181100" cy="11223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36" name="Line 16">
            <a:extLst>
              <a:ext uri="{FF2B5EF4-FFF2-40B4-BE49-F238E27FC236}">
                <a16:creationId xmlns:a16="http://schemas.microsoft.com/office/drawing/2014/main" id="{63A91BAE-F393-E5F2-466E-D83F431CE528}"/>
              </a:ext>
            </a:extLst>
          </p:cNvPr>
          <p:cNvSpPr>
            <a:spLocks noChangeShapeType="1"/>
          </p:cNvSpPr>
          <p:nvPr/>
        </p:nvSpPr>
        <p:spPr bwMode="auto">
          <a:xfrm>
            <a:off x="8091488" y="1892300"/>
            <a:ext cx="417512" cy="15351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38" name="Line 17">
            <a:extLst>
              <a:ext uri="{FF2B5EF4-FFF2-40B4-BE49-F238E27FC236}">
                <a16:creationId xmlns:a16="http://schemas.microsoft.com/office/drawing/2014/main" id="{C28CE898-E2D4-955E-2F6E-1C840CCC0BCD}"/>
              </a:ext>
            </a:extLst>
          </p:cNvPr>
          <p:cNvSpPr>
            <a:spLocks noChangeShapeType="1"/>
          </p:cNvSpPr>
          <p:nvPr/>
        </p:nvSpPr>
        <p:spPr bwMode="auto">
          <a:xfrm flipH="1">
            <a:off x="8234363" y="2451100"/>
            <a:ext cx="103187" cy="3889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40" name="Line 18">
            <a:extLst>
              <a:ext uri="{FF2B5EF4-FFF2-40B4-BE49-F238E27FC236}">
                <a16:creationId xmlns:a16="http://schemas.microsoft.com/office/drawing/2014/main" id="{374AE129-24F1-3B42-0130-C446ADB7B87F}"/>
              </a:ext>
            </a:extLst>
          </p:cNvPr>
          <p:cNvSpPr>
            <a:spLocks noChangeShapeType="1"/>
          </p:cNvSpPr>
          <p:nvPr/>
        </p:nvSpPr>
        <p:spPr bwMode="auto">
          <a:xfrm flipH="1">
            <a:off x="7747000" y="2085975"/>
            <a:ext cx="1116013" cy="11334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42" name="Line 19">
            <a:extLst>
              <a:ext uri="{FF2B5EF4-FFF2-40B4-BE49-F238E27FC236}">
                <a16:creationId xmlns:a16="http://schemas.microsoft.com/office/drawing/2014/main" id="{1DE53D3D-91D4-1901-C2DA-05231EE1E9B3}"/>
              </a:ext>
            </a:extLst>
          </p:cNvPr>
          <p:cNvSpPr>
            <a:spLocks noChangeShapeType="1"/>
          </p:cNvSpPr>
          <p:nvPr/>
        </p:nvSpPr>
        <p:spPr bwMode="auto">
          <a:xfrm>
            <a:off x="7499350" y="2476500"/>
            <a:ext cx="1636713" cy="3746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44" name="Oval 20">
            <a:extLst>
              <a:ext uri="{FF2B5EF4-FFF2-40B4-BE49-F238E27FC236}">
                <a16:creationId xmlns:a16="http://schemas.microsoft.com/office/drawing/2014/main" id="{9A34D2FF-E97A-8F9C-8C3A-BCCC1680310D}"/>
              </a:ext>
            </a:extLst>
          </p:cNvPr>
          <p:cNvSpPr>
            <a:spLocks noChangeArrowheads="1"/>
          </p:cNvSpPr>
          <p:nvPr/>
        </p:nvSpPr>
        <p:spPr bwMode="auto">
          <a:xfrm>
            <a:off x="8161338" y="2525713"/>
            <a:ext cx="260350" cy="258762"/>
          </a:xfrm>
          <a:prstGeom prst="ellipse">
            <a:avLst/>
          </a:prstGeom>
          <a:solidFill>
            <a:srgbClr val="FFFFFF"/>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6" name="Oval 21">
            <a:extLst>
              <a:ext uri="{FF2B5EF4-FFF2-40B4-BE49-F238E27FC236}">
                <a16:creationId xmlns:a16="http://schemas.microsoft.com/office/drawing/2014/main" id="{3C084AD1-9B5A-7AD2-1AAF-D6283A2566AE}"/>
              </a:ext>
            </a:extLst>
          </p:cNvPr>
          <p:cNvSpPr>
            <a:spLocks noChangeArrowheads="1"/>
          </p:cNvSpPr>
          <p:nvPr/>
        </p:nvSpPr>
        <p:spPr bwMode="auto">
          <a:xfrm>
            <a:off x="8228013" y="2592388"/>
            <a:ext cx="131762" cy="131762"/>
          </a:xfrm>
          <a:prstGeom prst="ellipse">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8" name="Rectangle 22">
            <a:extLst>
              <a:ext uri="{FF2B5EF4-FFF2-40B4-BE49-F238E27FC236}">
                <a16:creationId xmlns:a16="http://schemas.microsoft.com/office/drawing/2014/main" id="{AA4EF430-6E17-9136-AEB7-0434CE1EDF5F}"/>
              </a:ext>
            </a:extLst>
          </p:cNvPr>
          <p:cNvSpPr>
            <a:spLocks noChangeArrowheads="1"/>
          </p:cNvSpPr>
          <p:nvPr/>
        </p:nvSpPr>
        <p:spPr bwMode="auto">
          <a:xfrm>
            <a:off x="8780463" y="1417638"/>
            <a:ext cx="1782762" cy="53975"/>
          </a:xfrm>
          <a:prstGeom prst="rect">
            <a:avLst/>
          </a:prstGeom>
          <a:solidFill>
            <a:srgbClr val="C00000"/>
          </a:solidFill>
          <a:ln w="12700">
            <a:solidFill>
              <a:srgbClr val="C00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0" name="Freeform 23">
            <a:extLst>
              <a:ext uri="{FF2B5EF4-FFF2-40B4-BE49-F238E27FC236}">
                <a16:creationId xmlns:a16="http://schemas.microsoft.com/office/drawing/2014/main" id="{132B009C-61D9-4E61-C4D6-93711793EB6A}"/>
              </a:ext>
            </a:extLst>
          </p:cNvPr>
          <p:cNvSpPr>
            <a:spLocks/>
          </p:cNvSpPr>
          <p:nvPr/>
        </p:nvSpPr>
        <p:spPr bwMode="auto">
          <a:xfrm>
            <a:off x="9442450" y="1851025"/>
            <a:ext cx="1322388" cy="842963"/>
          </a:xfrm>
          <a:custGeom>
            <a:avLst/>
            <a:gdLst>
              <a:gd name="T0" fmla="*/ 42843466 w 833"/>
              <a:gd name="T1" fmla="*/ 1335683388 h 531"/>
              <a:gd name="T2" fmla="*/ 2096770972 w 833"/>
              <a:gd name="T3" fmla="*/ 52924107 h 531"/>
              <a:gd name="T4" fmla="*/ 2061488782 w 833"/>
              <a:gd name="T5" fmla="*/ 0 h 531"/>
              <a:gd name="T6" fmla="*/ 0 w 833"/>
              <a:gd name="T7" fmla="*/ 1265119003 h 531"/>
              <a:gd name="T8" fmla="*/ 42843466 w 833"/>
              <a:gd name="T9" fmla="*/ 1335683388 h 531"/>
              <a:gd name="T10" fmla="*/ 0 60000 65536"/>
              <a:gd name="T11" fmla="*/ 0 60000 65536"/>
              <a:gd name="T12" fmla="*/ 0 60000 65536"/>
              <a:gd name="T13" fmla="*/ 0 60000 65536"/>
              <a:gd name="T14" fmla="*/ 0 60000 65536"/>
              <a:gd name="T15" fmla="*/ 0 w 833"/>
              <a:gd name="T16" fmla="*/ 0 h 531"/>
              <a:gd name="T17" fmla="*/ 833 w 833"/>
              <a:gd name="T18" fmla="*/ 531 h 531"/>
            </a:gdLst>
            <a:ahLst/>
            <a:cxnLst>
              <a:cxn ang="T10">
                <a:pos x="T0" y="T1"/>
              </a:cxn>
              <a:cxn ang="T11">
                <a:pos x="T2" y="T3"/>
              </a:cxn>
              <a:cxn ang="T12">
                <a:pos x="T4" y="T5"/>
              </a:cxn>
              <a:cxn ang="T13">
                <a:pos x="T6" y="T7"/>
              </a:cxn>
              <a:cxn ang="T14">
                <a:pos x="T8" y="T9"/>
              </a:cxn>
            </a:cxnLst>
            <a:rect l="T15" t="T16" r="T17" b="T18"/>
            <a:pathLst>
              <a:path w="833" h="531">
                <a:moveTo>
                  <a:pt x="17" y="530"/>
                </a:moveTo>
                <a:lnTo>
                  <a:pt x="832" y="21"/>
                </a:lnTo>
                <a:lnTo>
                  <a:pt x="818" y="0"/>
                </a:lnTo>
                <a:lnTo>
                  <a:pt x="0" y="502"/>
                </a:lnTo>
                <a:lnTo>
                  <a:pt x="17" y="530"/>
                </a:lnTo>
              </a:path>
            </a:pathLst>
          </a:custGeom>
          <a:solidFill>
            <a:srgbClr val="C00000"/>
          </a:solidFill>
          <a:ln w="12700" cap="rnd" cmpd="sng">
            <a:solidFill>
              <a:srgbClr val="C00000"/>
            </a:solidFill>
            <a:prstDash val="solid"/>
            <a:round/>
            <a:headEnd type="none" w="sm" len="sm"/>
            <a:tailEnd type="none" w="sm" len="sm"/>
          </a:ln>
        </p:spPr>
        <p:txBody>
          <a:bodyPr/>
          <a:lstStyle/>
          <a:p>
            <a:endParaRPr lang="en-CA"/>
          </a:p>
        </p:txBody>
      </p:sp>
      <p:sp>
        <p:nvSpPr>
          <p:cNvPr id="52" name="Freeform 24">
            <a:extLst>
              <a:ext uri="{FF2B5EF4-FFF2-40B4-BE49-F238E27FC236}">
                <a16:creationId xmlns:a16="http://schemas.microsoft.com/office/drawing/2014/main" id="{C520FEC7-B023-EF6F-BEC8-B09009C2D06D}"/>
              </a:ext>
            </a:extLst>
          </p:cNvPr>
          <p:cNvSpPr>
            <a:spLocks/>
          </p:cNvSpPr>
          <p:nvPr/>
        </p:nvSpPr>
        <p:spPr bwMode="auto">
          <a:xfrm>
            <a:off x="8713788" y="1316038"/>
            <a:ext cx="825500" cy="1392237"/>
          </a:xfrm>
          <a:custGeom>
            <a:avLst/>
            <a:gdLst>
              <a:gd name="T0" fmla="*/ 42841855 w 520"/>
              <a:gd name="T1" fmla="*/ 0 h 877"/>
              <a:gd name="T2" fmla="*/ 0 w 520"/>
              <a:gd name="T3" fmla="*/ 50403105 h 877"/>
              <a:gd name="T4" fmla="*/ 1229836069 w 520"/>
              <a:gd name="T5" fmla="*/ 2147483647 h 877"/>
              <a:gd name="T6" fmla="*/ 1307961670 w 520"/>
              <a:gd name="T7" fmla="*/ 2147483647 h 877"/>
              <a:gd name="T8" fmla="*/ 42841855 w 520"/>
              <a:gd name="T9" fmla="*/ 0 h 877"/>
              <a:gd name="T10" fmla="*/ 0 60000 65536"/>
              <a:gd name="T11" fmla="*/ 0 60000 65536"/>
              <a:gd name="T12" fmla="*/ 0 60000 65536"/>
              <a:gd name="T13" fmla="*/ 0 60000 65536"/>
              <a:gd name="T14" fmla="*/ 0 60000 65536"/>
              <a:gd name="T15" fmla="*/ 0 w 520"/>
              <a:gd name="T16" fmla="*/ 0 h 877"/>
              <a:gd name="T17" fmla="*/ 520 w 520"/>
              <a:gd name="T18" fmla="*/ 877 h 877"/>
            </a:gdLst>
            <a:ahLst/>
            <a:cxnLst>
              <a:cxn ang="T10">
                <a:pos x="T0" y="T1"/>
              </a:cxn>
              <a:cxn ang="T11">
                <a:pos x="T2" y="T3"/>
              </a:cxn>
              <a:cxn ang="T12">
                <a:pos x="T4" y="T5"/>
              </a:cxn>
              <a:cxn ang="T13">
                <a:pos x="T6" y="T7"/>
              </a:cxn>
              <a:cxn ang="T14">
                <a:pos x="T8" y="T9"/>
              </a:cxn>
            </a:cxnLst>
            <a:rect l="T15" t="T16" r="T17" b="T18"/>
            <a:pathLst>
              <a:path w="520" h="877">
                <a:moveTo>
                  <a:pt x="17" y="0"/>
                </a:moveTo>
                <a:lnTo>
                  <a:pt x="0" y="20"/>
                </a:lnTo>
                <a:lnTo>
                  <a:pt x="488" y="876"/>
                </a:lnTo>
                <a:lnTo>
                  <a:pt x="519" y="862"/>
                </a:lnTo>
                <a:lnTo>
                  <a:pt x="17" y="0"/>
                </a:lnTo>
              </a:path>
            </a:pathLst>
          </a:custGeom>
          <a:solidFill>
            <a:srgbClr val="C00000"/>
          </a:solidFill>
          <a:ln w="12700" cap="rnd" cmpd="sng">
            <a:solidFill>
              <a:srgbClr val="C00000"/>
            </a:solidFill>
            <a:prstDash val="solid"/>
            <a:round/>
            <a:headEnd type="none" w="sm" len="sm"/>
            <a:tailEnd type="none" w="sm" len="sm"/>
          </a:ln>
        </p:spPr>
        <p:txBody>
          <a:bodyPr/>
          <a:lstStyle/>
          <a:p>
            <a:endParaRPr lang="en-CA"/>
          </a:p>
        </p:txBody>
      </p:sp>
      <p:sp>
        <p:nvSpPr>
          <p:cNvPr id="54" name="Freeform 25">
            <a:extLst>
              <a:ext uri="{FF2B5EF4-FFF2-40B4-BE49-F238E27FC236}">
                <a16:creationId xmlns:a16="http://schemas.microsoft.com/office/drawing/2014/main" id="{AD64893C-8B48-2B52-9636-3B93D1E7F0FD}"/>
              </a:ext>
            </a:extLst>
          </p:cNvPr>
          <p:cNvSpPr>
            <a:spLocks/>
          </p:cNvSpPr>
          <p:nvPr/>
        </p:nvSpPr>
        <p:spPr bwMode="auto">
          <a:xfrm>
            <a:off x="8266113" y="1304925"/>
            <a:ext cx="509587" cy="1333500"/>
          </a:xfrm>
          <a:custGeom>
            <a:avLst/>
            <a:gdLst>
              <a:gd name="T0" fmla="*/ 753525098 w 321"/>
              <a:gd name="T1" fmla="*/ 0 h 840"/>
              <a:gd name="T2" fmla="*/ 0 w 321"/>
              <a:gd name="T3" fmla="*/ 2114412067 h 840"/>
              <a:gd name="T4" fmla="*/ 85685221 w 321"/>
              <a:gd name="T5" fmla="*/ 2114412067 h 840"/>
              <a:gd name="T6" fmla="*/ 806449100 w 321"/>
              <a:gd name="T7" fmla="*/ 113407842 h 840"/>
              <a:gd name="T8" fmla="*/ 753525098 w 321"/>
              <a:gd name="T9" fmla="*/ 0 h 840"/>
              <a:gd name="T10" fmla="*/ 0 60000 65536"/>
              <a:gd name="T11" fmla="*/ 0 60000 65536"/>
              <a:gd name="T12" fmla="*/ 0 60000 65536"/>
              <a:gd name="T13" fmla="*/ 0 60000 65536"/>
              <a:gd name="T14" fmla="*/ 0 60000 65536"/>
              <a:gd name="T15" fmla="*/ 0 w 321"/>
              <a:gd name="T16" fmla="*/ 0 h 840"/>
              <a:gd name="T17" fmla="*/ 321 w 321"/>
              <a:gd name="T18" fmla="*/ 840 h 840"/>
            </a:gdLst>
            <a:ahLst/>
            <a:cxnLst>
              <a:cxn ang="T10">
                <a:pos x="T0" y="T1"/>
              </a:cxn>
              <a:cxn ang="T11">
                <a:pos x="T2" y="T3"/>
              </a:cxn>
              <a:cxn ang="T12">
                <a:pos x="T4" y="T5"/>
              </a:cxn>
              <a:cxn ang="T13">
                <a:pos x="T6" y="T7"/>
              </a:cxn>
              <a:cxn ang="T14">
                <a:pos x="T8" y="T9"/>
              </a:cxn>
            </a:cxnLst>
            <a:rect l="T15" t="T16" r="T17" b="T18"/>
            <a:pathLst>
              <a:path w="321" h="840">
                <a:moveTo>
                  <a:pt x="299" y="0"/>
                </a:moveTo>
                <a:lnTo>
                  <a:pt x="0" y="839"/>
                </a:lnTo>
                <a:lnTo>
                  <a:pt x="34" y="839"/>
                </a:lnTo>
                <a:lnTo>
                  <a:pt x="320" y="45"/>
                </a:lnTo>
                <a:lnTo>
                  <a:pt x="299" y="0"/>
                </a:lnTo>
              </a:path>
            </a:pathLst>
          </a:custGeom>
          <a:solidFill>
            <a:srgbClr val="C00000"/>
          </a:solidFill>
          <a:ln w="12700" cap="rnd" cmpd="sng">
            <a:solidFill>
              <a:srgbClr val="C00000"/>
            </a:solidFill>
            <a:prstDash val="solid"/>
            <a:round/>
            <a:headEnd type="none" w="sm" len="sm"/>
            <a:tailEnd type="none" w="sm" len="sm"/>
          </a:ln>
        </p:spPr>
        <p:txBody>
          <a:bodyPr/>
          <a:lstStyle/>
          <a:p>
            <a:endParaRPr lang="en-CA"/>
          </a:p>
        </p:txBody>
      </p:sp>
      <p:sp>
        <p:nvSpPr>
          <p:cNvPr id="56" name="Rectangle 26">
            <a:extLst>
              <a:ext uri="{FF2B5EF4-FFF2-40B4-BE49-F238E27FC236}">
                <a16:creationId xmlns:a16="http://schemas.microsoft.com/office/drawing/2014/main" id="{E6F7DC35-3906-21A0-4FDA-8DD6EC56B84D}"/>
              </a:ext>
            </a:extLst>
          </p:cNvPr>
          <p:cNvSpPr>
            <a:spLocks noChangeArrowheads="1"/>
          </p:cNvSpPr>
          <p:nvPr/>
        </p:nvSpPr>
        <p:spPr bwMode="auto">
          <a:xfrm>
            <a:off x="8264525" y="2635250"/>
            <a:ext cx="1246188" cy="50800"/>
          </a:xfrm>
          <a:prstGeom prst="rect">
            <a:avLst/>
          </a:prstGeom>
          <a:solidFill>
            <a:srgbClr val="C00000"/>
          </a:solidFill>
          <a:ln w="12700">
            <a:solidFill>
              <a:srgbClr val="C00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8" name="AutoShape 27">
            <a:extLst>
              <a:ext uri="{FF2B5EF4-FFF2-40B4-BE49-F238E27FC236}">
                <a16:creationId xmlns:a16="http://schemas.microsoft.com/office/drawing/2014/main" id="{3B2D79E1-5C62-F1C7-B422-77713102933E}"/>
              </a:ext>
            </a:extLst>
          </p:cNvPr>
          <p:cNvSpPr>
            <a:spLocks noChangeArrowheads="1"/>
          </p:cNvSpPr>
          <p:nvPr/>
        </p:nvSpPr>
        <p:spPr bwMode="auto">
          <a:xfrm>
            <a:off x="9428163" y="2614613"/>
            <a:ext cx="161925" cy="92075"/>
          </a:xfrm>
          <a:prstGeom prst="roundRect">
            <a:avLst>
              <a:gd name="adj" fmla="val 49981"/>
            </a:avLst>
          </a:prstGeom>
          <a:solidFill>
            <a:srgbClr val="C00000"/>
          </a:solidFill>
          <a:ln w="12700">
            <a:solidFill>
              <a:srgbClr val="C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 name="AutoShape 28">
            <a:extLst>
              <a:ext uri="{FF2B5EF4-FFF2-40B4-BE49-F238E27FC236}">
                <a16:creationId xmlns:a16="http://schemas.microsoft.com/office/drawing/2014/main" id="{93ACF881-7F5D-15F3-435D-C969EF0AA274}"/>
              </a:ext>
            </a:extLst>
          </p:cNvPr>
          <p:cNvSpPr>
            <a:spLocks noChangeArrowheads="1"/>
          </p:cNvSpPr>
          <p:nvPr/>
        </p:nvSpPr>
        <p:spPr bwMode="auto">
          <a:xfrm>
            <a:off x="8555038" y="1185863"/>
            <a:ext cx="665162" cy="146050"/>
          </a:xfrm>
          <a:prstGeom prst="roundRect">
            <a:avLst>
              <a:gd name="adj" fmla="val 49981"/>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2" name="Oval 29">
            <a:extLst>
              <a:ext uri="{FF2B5EF4-FFF2-40B4-BE49-F238E27FC236}">
                <a16:creationId xmlns:a16="http://schemas.microsoft.com/office/drawing/2014/main" id="{7035D974-5BB9-425A-62AA-F1FBCC8CD669}"/>
              </a:ext>
            </a:extLst>
          </p:cNvPr>
          <p:cNvSpPr>
            <a:spLocks noChangeArrowheads="1"/>
          </p:cNvSpPr>
          <p:nvPr/>
        </p:nvSpPr>
        <p:spPr bwMode="auto">
          <a:xfrm>
            <a:off x="10344150" y="1909763"/>
            <a:ext cx="1717675" cy="1614487"/>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4" name="Line 30">
            <a:extLst>
              <a:ext uri="{FF2B5EF4-FFF2-40B4-BE49-F238E27FC236}">
                <a16:creationId xmlns:a16="http://schemas.microsoft.com/office/drawing/2014/main" id="{DCA7D3BC-85C0-8434-2CB8-EB5420667739}"/>
              </a:ext>
            </a:extLst>
          </p:cNvPr>
          <p:cNvSpPr>
            <a:spLocks noChangeShapeType="1"/>
          </p:cNvSpPr>
          <p:nvPr/>
        </p:nvSpPr>
        <p:spPr bwMode="auto">
          <a:xfrm>
            <a:off x="10787063" y="2046288"/>
            <a:ext cx="838200" cy="13700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66" name="Line 31">
            <a:extLst>
              <a:ext uri="{FF2B5EF4-FFF2-40B4-BE49-F238E27FC236}">
                <a16:creationId xmlns:a16="http://schemas.microsoft.com/office/drawing/2014/main" id="{4A51CFD6-B9AF-AD02-1F6B-D9C60A58E6F8}"/>
              </a:ext>
            </a:extLst>
          </p:cNvPr>
          <p:cNvSpPr>
            <a:spLocks noChangeShapeType="1"/>
          </p:cNvSpPr>
          <p:nvPr/>
        </p:nvSpPr>
        <p:spPr bwMode="auto">
          <a:xfrm flipV="1">
            <a:off x="10785475" y="2003425"/>
            <a:ext cx="825500" cy="1412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68" name="Line 32">
            <a:extLst>
              <a:ext uri="{FF2B5EF4-FFF2-40B4-BE49-F238E27FC236}">
                <a16:creationId xmlns:a16="http://schemas.microsoft.com/office/drawing/2014/main" id="{48F2CFF9-C0C2-D507-0F91-F30EAEAAD15D}"/>
              </a:ext>
            </a:extLst>
          </p:cNvPr>
          <p:cNvSpPr>
            <a:spLocks noChangeShapeType="1"/>
          </p:cNvSpPr>
          <p:nvPr/>
        </p:nvSpPr>
        <p:spPr bwMode="auto">
          <a:xfrm>
            <a:off x="10371138" y="2714625"/>
            <a:ext cx="1689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70" name="Line 33">
            <a:extLst>
              <a:ext uri="{FF2B5EF4-FFF2-40B4-BE49-F238E27FC236}">
                <a16:creationId xmlns:a16="http://schemas.microsoft.com/office/drawing/2014/main" id="{64B816A8-3CD9-61E7-0524-B7C5D869DBCB}"/>
              </a:ext>
            </a:extLst>
          </p:cNvPr>
          <p:cNvSpPr>
            <a:spLocks noChangeShapeType="1"/>
          </p:cNvSpPr>
          <p:nvPr/>
        </p:nvSpPr>
        <p:spPr bwMode="auto">
          <a:xfrm>
            <a:off x="10471150" y="2325688"/>
            <a:ext cx="1489075" cy="7889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72" name="Line 34">
            <a:extLst>
              <a:ext uri="{FF2B5EF4-FFF2-40B4-BE49-F238E27FC236}">
                <a16:creationId xmlns:a16="http://schemas.microsoft.com/office/drawing/2014/main" id="{B9BABF57-AD3F-0115-3B87-FB2CECE2C5D1}"/>
              </a:ext>
            </a:extLst>
          </p:cNvPr>
          <p:cNvSpPr>
            <a:spLocks noChangeShapeType="1"/>
          </p:cNvSpPr>
          <p:nvPr/>
        </p:nvSpPr>
        <p:spPr bwMode="auto">
          <a:xfrm flipH="1">
            <a:off x="11199813" y="1970088"/>
            <a:ext cx="7937" cy="15509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74" name="Line 35">
            <a:extLst>
              <a:ext uri="{FF2B5EF4-FFF2-40B4-BE49-F238E27FC236}">
                <a16:creationId xmlns:a16="http://schemas.microsoft.com/office/drawing/2014/main" id="{267E4553-4926-BAAF-BC90-521985EB66B0}"/>
              </a:ext>
            </a:extLst>
          </p:cNvPr>
          <p:cNvSpPr>
            <a:spLocks noChangeShapeType="1"/>
          </p:cNvSpPr>
          <p:nvPr/>
        </p:nvSpPr>
        <p:spPr bwMode="auto">
          <a:xfrm flipV="1">
            <a:off x="10499725" y="2319338"/>
            <a:ext cx="1425575" cy="8048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76" name="Line 36">
            <a:extLst>
              <a:ext uri="{FF2B5EF4-FFF2-40B4-BE49-F238E27FC236}">
                <a16:creationId xmlns:a16="http://schemas.microsoft.com/office/drawing/2014/main" id="{E4D5A772-9B22-C65E-CFA6-256DA2A3AD0F}"/>
              </a:ext>
            </a:extLst>
          </p:cNvPr>
          <p:cNvSpPr>
            <a:spLocks noChangeShapeType="1"/>
          </p:cNvSpPr>
          <p:nvPr/>
        </p:nvSpPr>
        <p:spPr bwMode="auto">
          <a:xfrm flipV="1">
            <a:off x="11045825" y="2687638"/>
            <a:ext cx="288925" cy="76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78" name="Line 37">
            <a:extLst>
              <a:ext uri="{FF2B5EF4-FFF2-40B4-BE49-F238E27FC236}">
                <a16:creationId xmlns:a16="http://schemas.microsoft.com/office/drawing/2014/main" id="{1660627D-C255-90D2-2384-98F3E9BC0794}"/>
              </a:ext>
            </a:extLst>
          </p:cNvPr>
          <p:cNvSpPr>
            <a:spLocks noChangeShapeType="1"/>
          </p:cNvSpPr>
          <p:nvPr/>
        </p:nvSpPr>
        <p:spPr bwMode="auto">
          <a:xfrm>
            <a:off x="10629900" y="2168525"/>
            <a:ext cx="1182688" cy="11239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80" name="Line 38">
            <a:extLst>
              <a:ext uri="{FF2B5EF4-FFF2-40B4-BE49-F238E27FC236}">
                <a16:creationId xmlns:a16="http://schemas.microsoft.com/office/drawing/2014/main" id="{7E7F1820-6CC9-C0EE-893C-1B78C9F061DF}"/>
              </a:ext>
            </a:extLst>
          </p:cNvPr>
          <p:cNvSpPr>
            <a:spLocks noChangeShapeType="1"/>
          </p:cNvSpPr>
          <p:nvPr/>
        </p:nvSpPr>
        <p:spPr bwMode="auto">
          <a:xfrm>
            <a:off x="10999788" y="1946275"/>
            <a:ext cx="417512" cy="15351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82" name="Line 39">
            <a:extLst>
              <a:ext uri="{FF2B5EF4-FFF2-40B4-BE49-F238E27FC236}">
                <a16:creationId xmlns:a16="http://schemas.microsoft.com/office/drawing/2014/main" id="{864557A2-1AC4-C88A-3C4B-0231375B415D}"/>
              </a:ext>
            </a:extLst>
          </p:cNvPr>
          <p:cNvSpPr>
            <a:spLocks noChangeShapeType="1"/>
          </p:cNvSpPr>
          <p:nvPr/>
        </p:nvSpPr>
        <p:spPr bwMode="auto">
          <a:xfrm flipH="1">
            <a:off x="11144250" y="2498725"/>
            <a:ext cx="103188" cy="3889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84" name="Line 40">
            <a:extLst>
              <a:ext uri="{FF2B5EF4-FFF2-40B4-BE49-F238E27FC236}">
                <a16:creationId xmlns:a16="http://schemas.microsoft.com/office/drawing/2014/main" id="{F9E9C5D1-A9A6-E4CD-039E-72C1C9812BF7}"/>
              </a:ext>
            </a:extLst>
          </p:cNvPr>
          <p:cNvSpPr>
            <a:spLocks noChangeShapeType="1"/>
          </p:cNvSpPr>
          <p:nvPr/>
        </p:nvSpPr>
        <p:spPr bwMode="auto">
          <a:xfrm flipH="1">
            <a:off x="10655300" y="2139950"/>
            <a:ext cx="1112838" cy="11318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86" name="Line 41">
            <a:extLst>
              <a:ext uri="{FF2B5EF4-FFF2-40B4-BE49-F238E27FC236}">
                <a16:creationId xmlns:a16="http://schemas.microsoft.com/office/drawing/2014/main" id="{083E24E7-9C4A-B8EB-F808-F8546F42019A}"/>
              </a:ext>
            </a:extLst>
          </p:cNvPr>
          <p:cNvSpPr>
            <a:spLocks noChangeShapeType="1"/>
          </p:cNvSpPr>
          <p:nvPr/>
        </p:nvSpPr>
        <p:spPr bwMode="auto">
          <a:xfrm>
            <a:off x="10407650" y="2530475"/>
            <a:ext cx="1635125" cy="3746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88" name="Oval 42">
            <a:extLst>
              <a:ext uri="{FF2B5EF4-FFF2-40B4-BE49-F238E27FC236}">
                <a16:creationId xmlns:a16="http://schemas.microsoft.com/office/drawing/2014/main" id="{EECAD656-5C9A-D03A-BE9F-53B230028CFF}"/>
              </a:ext>
            </a:extLst>
          </p:cNvPr>
          <p:cNvSpPr>
            <a:spLocks noChangeArrowheads="1"/>
          </p:cNvSpPr>
          <p:nvPr/>
        </p:nvSpPr>
        <p:spPr bwMode="auto">
          <a:xfrm>
            <a:off x="11071225" y="2579688"/>
            <a:ext cx="260350" cy="258762"/>
          </a:xfrm>
          <a:prstGeom prst="ellipse">
            <a:avLst/>
          </a:prstGeom>
          <a:solidFill>
            <a:srgbClr val="FFFFFF"/>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0" name="Oval 43">
            <a:extLst>
              <a:ext uri="{FF2B5EF4-FFF2-40B4-BE49-F238E27FC236}">
                <a16:creationId xmlns:a16="http://schemas.microsoft.com/office/drawing/2014/main" id="{1E99A4E3-18FE-5E99-07DC-CB40509DFD8C}"/>
              </a:ext>
            </a:extLst>
          </p:cNvPr>
          <p:cNvSpPr>
            <a:spLocks noChangeArrowheads="1"/>
          </p:cNvSpPr>
          <p:nvPr/>
        </p:nvSpPr>
        <p:spPr bwMode="auto">
          <a:xfrm>
            <a:off x="11137900" y="2644775"/>
            <a:ext cx="131763" cy="133350"/>
          </a:xfrm>
          <a:prstGeom prst="ellipse">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2" name="Oval 44">
            <a:extLst>
              <a:ext uri="{FF2B5EF4-FFF2-40B4-BE49-F238E27FC236}">
                <a16:creationId xmlns:a16="http://schemas.microsoft.com/office/drawing/2014/main" id="{84015358-63E2-CF6D-863A-F7C29B894ECE}"/>
              </a:ext>
            </a:extLst>
          </p:cNvPr>
          <p:cNvSpPr>
            <a:spLocks noChangeArrowheads="1"/>
          </p:cNvSpPr>
          <p:nvPr/>
        </p:nvSpPr>
        <p:spPr bwMode="auto">
          <a:xfrm>
            <a:off x="8255000" y="2635250"/>
            <a:ext cx="76200" cy="71438"/>
          </a:xfrm>
          <a:prstGeom prst="ellipse">
            <a:avLst/>
          </a:prstGeom>
          <a:solidFill>
            <a:srgbClr val="FFFFFF"/>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4" name="Rectangle 45">
            <a:extLst>
              <a:ext uri="{FF2B5EF4-FFF2-40B4-BE49-F238E27FC236}">
                <a16:creationId xmlns:a16="http://schemas.microsoft.com/office/drawing/2014/main" id="{C6F54026-D49B-26B6-BFD5-D0CED24FB765}"/>
              </a:ext>
            </a:extLst>
          </p:cNvPr>
          <p:cNvSpPr>
            <a:spLocks noChangeArrowheads="1"/>
          </p:cNvSpPr>
          <p:nvPr/>
        </p:nvSpPr>
        <p:spPr bwMode="auto">
          <a:xfrm>
            <a:off x="7658100" y="2470150"/>
            <a:ext cx="76200" cy="236538"/>
          </a:xfrm>
          <a:prstGeom prst="rect">
            <a:avLst/>
          </a:prstGeom>
          <a:solidFill>
            <a:srgbClr val="E08000"/>
          </a:solidFill>
          <a:ln w="12700">
            <a:solidFill>
              <a:srgbClr val="000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6" name="Rectangle 46">
            <a:extLst>
              <a:ext uri="{FF2B5EF4-FFF2-40B4-BE49-F238E27FC236}">
                <a16:creationId xmlns:a16="http://schemas.microsoft.com/office/drawing/2014/main" id="{8D1A0894-18C8-177B-B9FC-EA3EF08E0FA6}"/>
              </a:ext>
            </a:extLst>
          </p:cNvPr>
          <p:cNvSpPr>
            <a:spLocks noChangeArrowheads="1"/>
          </p:cNvSpPr>
          <p:nvPr/>
        </p:nvSpPr>
        <p:spPr bwMode="auto">
          <a:xfrm>
            <a:off x="8891588" y="2300288"/>
            <a:ext cx="74612" cy="234950"/>
          </a:xfrm>
          <a:prstGeom prst="rect">
            <a:avLst/>
          </a:prstGeom>
          <a:solidFill>
            <a:srgbClr val="E08000"/>
          </a:solidFill>
          <a:ln w="12700">
            <a:solidFill>
              <a:srgbClr val="000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8" name="Rectangle 47">
            <a:extLst>
              <a:ext uri="{FF2B5EF4-FFF2-40B4-BE49-F238E27FC236}">
                <a16:creationId xmlns:a16="http://schemas.microsoft.com/office/drawing/2014/main" id="{D34FF0BA-20C5-F380-A69F-C9F042D6377F}"/>
              </a:ext>
            </a:extLst>
          </p:cNvPr>
          <p:cNvSpPr>
            <a:spLocks noChangeArrowheads="1"/>
          </p:cNvSpPr>
          <p:nvPr/>
        </p:nvSpPr>
        <p:spPr bwMode="auto">
          <a:xfrm>
            <a:off x="10544175" y="2684463"/>
            <a:ext cx="76200" cy="238125"/>
          </a:xfrm>
          <a:prstGeom prst="rect">
            <a:avLst/>
          </a:prstGeom>
          <a:solidFill>
            <a:srgbClr val="E08000"/>
          </a:solidFill>
          <a:ln w="12700">
            <a:solidFill>
              <a:srgbClr val="000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0" name="Rectangle 48">
            <a:extLst>
              <a:ext uri="{FF2B5EF4-FFF2-40B4-BE49-F238E27FC236}">
                <a16:creationId xmlns:a16="http://schemas.microsoft.com/office/drawing/2014/main" id="{40FA26F9-C72B-6B77-87B6-3DEA416BF72A}"/>
              </a:ext>
            </a:extLst>
          </p:cNvPr>
          <p:cNvSpPr>
            <a:spLocks noChangeArrowheads="1"/>
          </p:cNvSpPr>
          <p:nvPr/>
        </p:nvSpPr>
        <p:spPr bwMode="auto">
          <a:xfrm>
            <a:off x="11777663" y="2514600"/>
            <a:ext cx="76200" cy="234950"/>
          </a:xfrm>
          <a:prstGeom prst="rect">
            <a:avLst/>
          </a:prstGeom>
          <a:solidFill>
            <a:srgbClr val="E08000"/>
          </a:solidFill>
          <a:ln w="12700">
            <a:solidFill>
              <a:srgbClr val="000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2" name="Freeform 49">
            <a:extLst>
              <a:ext uri="{FF2B5EF4-FFF2-40B4-BE49-F238E27FC236}">
                <a16:creationId xmlns:a16="http://schemas.microsoft.com/office/drawing/2014/main" id="{A9E5C639-5025-E10C-D00A-7B2E69321327}"/>
              </a:ext>
            </a:extLst>
          </p:cNvPr>
          <p:cNvSpPr>
            <a:spLocks/>
          </p:cNvSpPr>
          <p:nvPr/>
        </p:nvSpPr>
        <p:spPr bwMode="auto">
          <a:xfrm>
            <a:off x="10433050" y="1258888"/>
            <a:ext cx="787400" cy="1428750"/>
          </a:xfrm>
          <a:custGeom>
            <a:avLst/>
            <a:gdLst>
              <a:gd name="T0" fmla="*/ 0 w 496"/>
              <a:gd name="T1" fmla="*/ 5040313 h 900"/>
              <a:gd name="T2" fmla="*/ 60483760 w 496"/>
              <a:gd name="T3" fmla="*/ 0 h 900"/>
              <a:gd name="T4" fmla="*/ 1247478227 w 496"/>
              <a:gd name="T5" fmla="*/ 2147483647 h 900"/>
              <a:gd name="T6" fmla="*/ 1207155737 w 496"/>
              <a:gd name="T7" fmla="*/ 2147483647 h 900"/>
              <a:gd name="T8" fmla="*/ 0 w 496"/>
              <a:gd name="T9" fmla="*/ 5040313 h 900"/>
              <a:gd name="T10" fmla="*/ 0 60000 65536"/>
              <a:gd name="T11" fmla="*/ 0 60000 65536"/>
              <a:gd name="T12" fmla="*/ 0 60000 65536"/>
              <a:gd name="T13" fmla="*/ 0 60000 65536"/>
              <a:gd name="T14" fmla="*/ 0 60000 65536"/>
              <a:gd name="T15" fmla="*/ 0 w 496"/>
              <a:gd name="T16" fmla="*/ 0 h 900"/>
              <a:gd name="T17" fmla="*/ 496 w 496"/>
              <a:gd name="T18" fmla="*/ 900 h 900"/>
            </a:gdLst>
            <a:ahLst/>
            <a:cxnLst>
              <a:cxn ang="T10">
                <a:pos x="T0" y="T1"/>
              </a:cxn>
              <a:cxn ang="T11">
                <a:pos x="T2" y="T3"/>
              </a:cxn>
              <a:cxn ang="T12">
                <a:pos x="T4" y="T5"/>
              </a:cxn>
              <a:cxn ang="T13">
                <a:pos x="T6" y="T7"/>
              </a:cxn>
              <a:cxn ang="T14">
                <a:pos x="T8" y="T9"/>
              </a:cxn>
            </a:cxnLst>
            <a:rect l="T15" t="T16" r="T17" b="T18"/>
            <a:pathLst>
              <a:path w="496" h="900">
                <a:moveTo>
                  <a:pt x="0" y="2"/>
                </a:moveTo>
                <a:lnTo>
                  <a:pt x="24" y="0"/>
                </a:lnTo>
                <a:lnTo>
                  <a:pt x="495" y="888"/>
                </a:lnTo>
                <a:lnTo>
                  <a:pt x="479" y="899"/>
                </a:lnTo>
                <a:lnTo>
                  <a:pt x="0" y="2"/>
                </a:lnTo>
              </a:path>
            </a:pathLst>
          </a:custGeom>
          <a:solidFill>
            <a:srgbClr val="C00000"/>
          </a:solidFill>
          <a:ln w="12700" cap="rnd" cmpd="sng">
            <a:solidFill>
              <a:srgbClr val="C00000"/>
            </a:solidFill>
            <a:prstDash val="solid"/>
            <a:round/>
            <a:headEnd type="none" w="sm" len="sm"/>
            <a:tailEnd type="none" w="sm" len="sm"/>
          </a:ln>
        </p:spPr>
        <p:txBody>
          <a:bodyPr/>
          <a:lstStyle/>
          <a:p>
            <a:endParaRPr lang="en-CA"/>
          </a:p>
        </p:txBody>
      </p:sp>
      <p:sp>
        <p:nvSpPr>
          <p:cNvPr id="104" name="Oval 50">
            <a:extLst>
              <a:ext uri="{FF2B5EF4-FFF2-40B4-BE49-F238E27FC236}">
                <a16:creationId xmlns:a16="http://schemas.microsoft.com/office/drawing/2014/main" id="{B880FFD1-60C7-D6DF-2AE9-458696A00A84}"/>
              </a:ext>
            </a:extLst>
          </p:cNvPr>
          <p:cNvSpPr>
            <a:spLocks noChangeArrowheads="1"/>
          </p:cNvSpPr>
          <p:nvPr/>
        </p:nvSpPr>
        <p:spPr bwMode="auto">
          <a:xfrm>
            <a:off x="11163300" y="2689225"/>
            <a:ext cx="77788" cy="71438"/>
          </a:xfrm>
          <a:prstGeom prst="ellipse">
            <a:avLst/>
          </a:prstGeom>
          <a:solidFill>
            <a:srgbClr val="FFFFFF"/>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6" name="Line 51">
            <a:extLst>
              <a:ext uri="{FF2B5EF4-FFF2-40B4-BE49-F238E27FC236}">
                <a16:creationId xmlns:a16="http://schemas.microsoft.com/office/drawing/2014/main" id="{D57B8320-EB6C-F223-88C5-54C395F283A8}"/>
              </a:ext>
            </a:extLst>
          </p:cNvPr>
          <p:cNvSpPr>
            <a:spLocks noChangeShapeType="1"/>
          </p:cNvSpPr>
          <p:nvPr/>
        </p:nvSpPr>
        <p:spPr bwMode="auto">
          <a:xfrm>
            <a:off x="8248650" y="2992438"/>
            <a:ext cx="1220788"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8" name="AutoShape 52">
            <a:extLst>
              <a:ext uri="{FF2B5EF4-FFF2-40B4-BE49-F238E27FC236}">
                <a16:creationId xmlns:a16="http://schemas.microsoft.com/office/drawing/2014/main" id="{66445D7E-BA0B-728C-B43D-A390A8BC256C}"/>
              </a:ext>
            </a:extLst>
          </p:cNvPr>
          <p:cNvSpPr>
            <a:spLocks noChangeArrowheads="1"/>
          </p:cNvSpPr>
          <p:nvPr/>
        </p:nvSpPr>
        <p:spPr bwMode="auto">
          <a:xfrm>
            <a:off x="10312400" y="1250950"/>
            <a:ext cx="501650" cy="38100"/>
          </a:xfrm>
          <a:prstGeom prst="roundRect">
            <a:avLst>
              <a:gd name="adj" fmla="val 49981"/>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0" name="AutoShape 53">
            <a:extLst>
              <a:ext uri="{FF2B5EF4-FFF2-40B4-BE49-F238E27FC236}">
                <a16:creationId xmlns:a16="http://schemas.microsoft.com/office/drawing/2014/main" id="{9BAD1F7D-9E0B-F605-7527-EA84435CC1B8}"/>
              </a:ext>
            </a:extLst>
          </p:cNvPr>
          <p:cNvSpPr>
            <a:spLocks noChangeArrowheads="1"/>
          </p:cNvSpPr>
          <p:nvPr/>
        </p:nvSpPr>
        <p:spPr bwMode="auto">
          <a:xfrm>
            <a:off x="10312400" y="1431925"/>
            <a:ext cx="36513" cy="157163"/>
          </a:xfrm>
          <a:prstGeom prst="roundRect">
            <a:avLst>
              <a:gd name="adj" fmla="val 48625"/>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2" name="AutoShape 54">
            <a:extLst>
              <a:ext uri="{FF2B5EF4-FFF2-40B4-BE49-F238E27FC236}">
                <a16:creationId xmlns:a16="http://schemas.microsoft.com/office/drawing/2014/main" id="{242B0F85-C45F-AF3E-D838-D0578E6CEA93}"/>
              </a:ext>
            </a:extLst>
          </p:cNvPr>
          <p:cNvSpPr>
            <a:spLocks noChangeArrowheads="1"/>
          </p:cNvSpPr>
          <p:nvPr/>
        </p:nvSpPr>
        <p:spPr bwMode="auto">
          <a:xfrm>
            <a:off x="10787063" y="1250950"/>
            <a:ext cx="26987" cy="349250"/>
          </a:xfrm>
          <a:prstGeom prst="roundRect">
            <a:avLst>
              <a:gd name="adj" fmla="val 48356"/>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4" name="AutoShape 55">
            <a:extLst>
              <a:ext uri="{FF2B5EF4-FFF2-40B4-BE49-F238E27FC236}">
                <a16:creationId xmlns:a16="http://schemas.microsoft.com/office/drawing/2014/main" id="{487B3696-F4E6-B24B-8A1B-3909ECDB4F82}"/>
              </a:ext>
            </a:extLst>
          </p:cNvPr>
          <p:cNvSpPr>
            <a:spLocks noChangeArrowheads="1"/>
          </p:cNvSpPr>
          <p:nvPr/>
        </p:nvSpPr>
        <p:spPr bwMode="auto">
          <a:xfrm>
            <a:off x="10312400" y="1562100"/>
            <a:ext cx="490538" cy="38100"/>
          </a:xfrm>
          <a:prstGeom prst="roundRect">
            <a:avLst>
              <a:gd name="adj" fmla="val 49981"/>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6" name="Freeform 56">
            <a:extLst>
              <a:ext uri="{FF2B5EF4-FFF2-40B4-BE49-F238E27FC236}">
                <a16:creationId xmlns:a16="http://schemas.microsoft.com/office/drawing/2014/main" id="{06920EBA-4EA8-EF39-A86F-6FFE38FD6C1B}"/>
              </a:ext>
            </a:extLst>
          </p:cNvPr>
          <p:cNvSpPr>
            <a:spLocks/>
          </p:cNvSpPr>
          <p:nvPr/>
        </p:nvSpPr>
        <p:spPr bwMode="auto">
          <a:xfrm>
            <a:off x="9407525" y="2830513"/>
            <a:ext cx="206375" cy="133350"/>
          </a:xfrm>
          <a:custGeom>
            <a:avLst/>
            <a:gdLst>
              <a:gd name="T0" fmla="*/ 0 w 130"/>
              <a:gd name="T1" fmla="*/ 0 h 84"/>
              <a:gd name="T2" fmla="*/ 292338087 w 130"/>
              <a:gd name="T3" fmla="*/ 209173786 h 84"/>
              <a:gd name="T4" fmla="*/ 325100897 w 130"/>
              <a:gd name="T5" fmla="*/ 85685306 h 84"/>
              <a:gd name="T6" fmla="*/ 0 w 130"/>
              <a:gd name="T7" fmla="*/ 0 h 84"/>
              <a:gd name="T8" fmla="*/ 0 60000 65536"/>
              <a:gd name="T9" fmla="*/ 0 60000 65536"/>
              <a:gd name="T10" fmla="*/ 0 60000 65536"/>
              <a:gd name="T11" fmla="*/ 0 60000 65536"/>
              <a:gd name="T12" fmla="*/ 0 w 130"/>
              <a:gd name="T13" fmla="*/ 0 h 84"/>
              <a:gd name="T14" fmla="*/ 130 w 130"/>
              <a:gd name="T15" fmla="*/ 84 h 84"/>
            </a:gdLst>
            <a:ahLst/>
            <a:cxnLst>
              <a:cxn ang="T8">
                <a:pos x="T0" y="T1"/>
              </a:cxn>
              <a:cxn ang="T9">
                <a:pos x="T2" y="T3"/>
              </a:cxn>
              <a:cxn ang="T10">
                <a:pos x="T4" y="T5"/>
              </a:cxn>
              <a:cxn ang="T11">
                <a:pos x="T6" y="T7"/>
              </a:cxn>
            </a:cxnLst>
            <a:rect l="T12" t="T13" r="T14" b="T15"/>
            <a:pathLst>
              <a:path w="130" h="84">
                <a:moveTo>
                  <a:pt x="0" y="0"/>
                </a:moveTo>
                <a:lnTo>
                  <a:pt x="116" y="83"/>
                </a:lnTo>
                <a:lnTo>
                  <a:pt x="129" y="34"/>
                </a:lnTo>
                <a:lnTo>
                  <a:pt x="0" y="0"/>
                </a:lnTo>
              </a:path>
            </a:pathLst>
          </a:custGeom>
          <a:solidFill>
            <a:srgbClr val="C0C0C0"/>
          </a:solidFill>
          <a:ln w="12700" cap="rnd" cmpd="sng">
            <a:solidFill>
              <a:srgbClr val="C0C0C0"/>
            </a:solidFill>
            <a:prstDash val="solid"/>
            <a:round/>
            <a:headEnd type="none" w="sm" len="sm"/>
            <a:tailEnd type="none" w="sm" len="sm"/>
          </a:ln>
        </p:spPr>
        <p:txBody>
          <a:bodyPr/>
          <a:lstStyle/>
          <a:p>
            <a:endParaRPr lang="en-CA"/>
          </a:p>
        </p:txBody>
      </p:sp>
      <p:sp>
        <p:nvSpPr>
          <p:cNvPr id="118" name="AutoShape 57">
            <a:extLst>
              <a:ext uri="{FF2B5EF4-FFF2-40B4-BE49-F238E27FC236}">
                <a16:creationId xmlns:a16="http://schemas.microsoft.com/office/drawing/2014/main" id="{9269A13E-9B3D-0C58-D888-37DE8EF004AB}"/>
              </a:ext>
            </a:extLst>
          </p:cNvPr>
          <p:cNvSpPr>
            <a:spLocks noChangeArrowheads="1"/>
          </p:cNvSpPr>
          <p:nvPr/>
        </p:nvSpPr>
        <p:spPr bwMode="auto">
          <a:xfrm>
            <a:off x="9532938" y="2901950"/>
            <a:ext cx="354012" cy="109538"/>
          </a:xfrm>
          <a:prstGeom prst="roundRect">
            <a:avLst>
              <a:gd name="adj" fmla="val 49366"/>
            </a:avLst>
          </a:prstGeom>
          <a:solidFill>
            <a:srgbClr val="000000"/>
          </a:solidFill>
          <a:ln w="12700">
            <a:solidFill>
              <a:srgbClr val="000000"/>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20" name="Text Box 59">
            <a:extLst>
              <a:ext uri="{FF2B5EF4-FFF2-40B4-BE49-F238E27FC236}">
                <a16:creationId xmlns:a16="http://schemas.microsoft.com/office/drawing/2014/main" id="{16A804CE-928B-2FD1-7210-A18B94B7EE06}"/>
              </a:ext>
            </a:extLst>
          </p:cNvPr>
          <p:cNvSpPr txBox="1">
            <a:spLocks noChangeArrowheads="1"/>
          </p:cNvSpPr>
          <p:nvPr/>
        </p:nvSpPr>
        <p:spPr bwMode="auto">
          <a:xfrm>
            <a:off x="8001000" y="4054475"/>
            <a:ext cx="487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3200">
                <a:solidFill>
                  <a:srgbClr val="000099"/>
                </a:solidFill>
                <a:latin typeface="Times New Roman" panose="02020603050405020304" pitchFamily="18" charset="0"/>
                <a:ea typeface="宋体" panose="02010600030101010101" pitchFamily="2" charset="-122"/>
              </a:rPr>
              <a:t>信息模型（概念模型）</a:t>
            </a:r>
          </a:p>
        </p:txBody>
      </p:sp>
    </p:spTree>
    <p:extLst>
      <p:ext uri="{BB962C8B-B14F-4D97-AF65-F5344CB8AC3E}">
        <p14:creationId xmlns:p14="http://schemas.microsoft.com/office/powerpoint/2010/main" val="1505920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13548-3F01-7153-8C0F-5D333F3BE737}"/>
              </a:ext>
            </a:extLst>
          </p:cNvPr>
          <p:cNvSpPr>
            <a:spLocks noGrp="1"/>
          </p:cNvSpPr>
          <p:nvPr>
            <p:ph type="body" sz="quarter" idx="10"/>
          </p:nvPr>
        </p:nvSpPr>
        <p:spPr>
          <a:xfrm>
            <a:off x="1587196" y="340254"/>
            <a:ext cx="5385103" cy="530225"/>
          </a:xfrm>
        </p:spPr>
        <p:txBody>
          <a:bodyPr/>
          <a:lstStyle/>
          <a:p>
            <a:r>
              <a:rPr lang="en-CA" dirty="0"/>
              <a:t>2.5 </a:t>
            </a:r>
            <a:r>
              <a:rPr lang="zh-CN" altLang="en-US" dirty="0"/>
              <a:t>数据存储与分析技术</a:t>
            </a:r>
            <a:endParaRPr lang="en-CA" dirty="0"/>
          </a:p>
          <a:p>
            <a:endParaRPr lang="en-CA" dirty="0"/>
          </a:p>
        </p:txBody>
      </p:sp>
      <p:pic>
        <p:nvPicPr>
          <p:cNvPr id="3" name="Picture 4">
            <a:extLst>
              <a:ext uri="{FF2B5EF4-FFF2-40B4-BE49-F238E27FC236}">
                <a16:creationId xmlns:a16="http://schemas.microsoft.com/office/drawing/2014/main" id="{EF08C6EA-D1F4-29A9-02B8-51EA1EC8B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5" y="4974166"/>
            <a:ext cx="34067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4" name="Picture 5" descr="part1">
            <a:extLst>
              <a:ext uri="{FF2B5EF4-FFF2-40B4-BE49-F238E27FC236}">
                <a16:creationId xmlns:a16="http://schemas.microsoft.com/office/drawing/2014/main" id="{B9897050-26F2-8757-4CF1-0DB358CEC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381" y="1089819"/>
            <a:ext cx="34290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art5">
            <a:extLst>
              <a:ext uri="{FF2B5EF4-FFF2-40B4-BE49-F238E27FC236}">
                <a16:creationId xmlns:a16="http://schemas.microsoft.com/office/drawing/2014/main" id="{B9E4D8F0-C673-1C75-DF76-158012BD7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 y="2813579"/>
            <a:ext cx="34290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E503F678-38EF-CA26-8454-61B3E9684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285" y="4867275"/>
            <a:ext cx="21653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a:extLst>
              <a:ext uri="{FF2B5EF4-FFF2-40B4-BE49-F238E27FC236}">
                <a16:creationId xmlns:a16="http://schemas.microsoft.com/office/drawing/2014/main" id="{D69D3598-4E79-4D2B-46D8-7E2448589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213" y="1155700"/>
            <a:ext cx="3279775"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613864CC-8FFC-F2AA-8C5B-C5EE1F10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0806" y="3343275"/>
            <a:ext cx="28003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E5B326BE-DAEB-9F5A-3E67-020D5B9874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3287" y="4673600"/>
            <a:ext cx="19335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10" name="Picture 15">
            <a:extLst>
              <a:ext uri="{FF2B5EF4-FFF2-40B4-BE49-F238E27FC236}">
                <a16:creationId xmlns:a16="http://schemas.microsoft.com/office/drawing/2014/main" id="{49689572-C0A6-8226-40E5-64C7F3603B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2285" y="3327400"/>
            <a:ext cx="2159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6">
            <a:extLst>
              <a:ext uri="{FF2B5EF4-FFF2-40B4-BE49-F238E27FC236}">
                <a16:creationId xmlns:a16="http://schemas.microsoft.com/office/drawing/2014/main" id="{560CD21B-4D82-FB9A-625F-CAC67A78FF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1850" y="2133600"/>
            <a:ext cx="2060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a:extLst>
              <a:ext uri="{FF2B5EF4-FFF2-40B4-BE49-F238E27FC236}">
                <a16:creationId xmlns:a16="http://schemas.microsoft.com/office/drawing/2014/main" id="{E9182DAC-7D08-6C34-3914-A2C5FE3341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2881" y="5100637"/>
            <a:ext cx="2768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9">
            <a:extLst>
              <a:ext uri="{FF2B5EF4-FFF2-40B4-BE49-F238E27FC236}">
                <a16:creationId xmlns:a16="http://schemas.microsoft.com/office/drawing/2014/main" id="{6B56E882-720A-A3CF-852A-5BACA66E7BBB}"/>
              </a:ext>
            </a:extLst>
          </p:cNvPr>
          <p:cNvSpPr txBox="1">
            <a:spLocks noChangeArrowheads="1"/>
          </p:cNvSpPr>
          <p:nvPr/>
        </p:nvSpPr>
        <p:spPr>
          <a:xfrm>
            <a:off x="5159" y="1797050"/>
            <a:ext cx="3060700" cy="876300"/>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ea typeface="宋体" panose="02010600030101010101" pitchFamily="2" charset="-122"/>
              </a:rPr>
              <a:t>数据世界的自行车 </a:t>
            </a:r>
          </a:p>
        </p:txBody>
      </p:sp>
    </p:spTree>
    <p:extLst>
      <p:ext uri="{BB962C8B-B14F-4D97-AF65-F5344CB8AC3E}">
        <p14:creationId xmlns:p14="http://schemas.microsoft.com/office/powerpoint/2010/main" val="1484216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70D3B5-37E1-F870-F274-F2245357AB79}"/>
              </a:ext>
            </a:extLst>
          </p:cNvPr>
          <p:cNvSpPr>
            <a:spLocks noGrp="1"/>
          </p:cNvSpPr>
          <p:nvPr>
            <p:ph type="body" sz="quarter" idx="10"/>
          </p:nvPr>
        </p:nvSpPr>
        <p:spPr>
          <a:xfrm>
            <a:off x="1587196" y="340254"/>
            <a:ext cx="5023153" cy="530225"/>
          </a:xfrm>
        </p:spPr>
        <p:txBody>
          <a:bodyPr/>
          <a:lstStyle/>
          <a:p>
            <a:r>
              <a:rPr lang="en-CA" dirty="0"/>
              <a:t>2.5 </a:t>
            </a:r>
            <a:r>
              <a:rPr lang="zh-CN" altLang="en-US" dirty="0"/>
              <a:t>数据存储与分析技术</a:t>
            </a:r>
            <a:endParaRPr lang="en-CA" dirty="0"/>
          </a:p>
          <a:p>
            <a:endParaRPr lang="en-CA" dirty="0"/>
          </a:p>
        </p:txBody>
      </p:sp>
      <p:graphicFrame>
        <p:nvGraphicFramePr>
          <p:cNvPr id="4" name="Group 2100">
            <a:extLst>
              <a:ext uri="{FF2B5EF4-FFF2-40B4-BE49-F238E27FC236}">
                <a16:creationId xmlns:a16="http://schemas.microsoft.com/office/drawing/2014/main" id="{021D48B2-8F91-8105-0D93-2C7EECCBD728}"/>
              </a:ext>
            </a:extLst>
          </p:cNvPr>
          <p:cNvGraphicFramePr>
            <a:graphicFrameLocks noGrp="1"/>
          </p:cNvGraphicFramePr>
          <p:nvPr>
            <p:extLst>
              <p:ext uri="{D42A27DB-BD31-4B8C-83A1-F6EECF244321}">
                <p14:modId xmlns:p14="http://schemas.microsoft.com/office/powerpoint/2010/main" val="1605974772"/>
              </p:ext>
            </p:extLst>
          </p:nvPr>
        </p:nvGraphicFramePr>
        <p:xfrm>
          <a:off x="2724149" y="2638213"/>
          <a:ext cx="7239000" cy="3612833"/>
        </p:xfrm>
        <a:graphic>
          <a:graphicData uri="http://schemas.openxmlformats.org/drawingml/2006/table">
            <a:tbl>
              <a:tblPr/>
              <a:tblGrid>
                <a:gridCol w="2628900">
                  <a:extLst>
                    <a:ext uri="{9D8B030D-6E8A-4147-A177-3AD203B41FA5}">
                      <a16:colId xmlns:a16="http://schemas.microsoft.com/office/drawing/2014/main" val="126345127"/>
                    </a:ext>
                  </a:extLst>
                </a:gridCol>
                <a:gridCol w="4610100">
                  <a:extLst>
                    <a:ext uri="{9D8B030D-6E8A-4147-A177-3AD203B41FA5}">
                      <a16:colId xmlns:a16="http://schemas.microsoft.com/office/drawing/2014/main" val="690011923"/>
                    </a:ext>
                  </a:extLst>
                </a:gridCol>
              </a:tblGrid>
              <a:tr h="2095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FFFFFF"/>
                          </a:solidFill>
                          <a:effectLst>
                            <a:outerShdw blurRad="38100" dist="38100" dir="2700000" algn="tl">
                              <a:srgbClr val="000000"/>
                            </a:outerShdw>
                          </a:effectLst>
                          <a:latin typeface="Arial Narrow" panose="020B0606020202030204" pitchFamily="34" charset="0"/>
                          <a:ea typeface="宋体" panose="02010600030101010101" pitchFamily="2" charset="-122"/>
                        </a:rPr>
                        <a:t>阶段</a:t>
                      </a: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2D4275"/>
                        </a:gs>
                        <a:gs pos="50000">
                          <a:schemeClr val="hlink"/>
                        </a:gs>
                        <a:gs pos="100000">
                          <a:srgbClr val="2D4275"/>
                        </a:gs>
                      </a:gsLst>
                      <a:lin ang="0" scaled="1"/>
                    </a:gra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FFFFFF"/>
                          </a:solidFill>
                          <a:effectLst>
                            <a:outerShdw blurRad="38100" dist="38100" dir="2700000" algn="tl">
                              <a:srgbClr val="000000"/>
                            </a:outerShdw>
                          </a:effectLst>
                          <a:latin typeface="Arial Narrow" panose="020B0606020202030204" pitchFamily="34" charset="0"/>
                          <a:ea typeface="宋体" panose="02010600030101010101" pitchFamily="2" charset="-122"/>
                        </a:rPr>
                        <a:t>描述</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2D4275"/>
                        </a:gs>
                        <a:gs pos="50000">
                          <a:schemeClr val="hlink"/>
                        </a:gs>
                        <a:gs pos="100000">
                          <a:srgbClr val="2D4275"/>
                        </a:gs>
                      </a:gsLst>
                      <a:lin ang="0" scaled="1"/>
                    </a:gradFill>
                  </a:tcPr>
                </a:tc>
                <a:extLst>
                  <a:ext uri="{0D108BD9-81ED-4DB2-BD59-A6C34878D82A}">
                    <a16:rowId xmlns:a16="http://schemas.microsoft.com/office/drawing/2014/main" val="1449313616"/>
                  </a:ext>
                </a:extLst>
              </a:tr>
              <a:tr h="3365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需求分析</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分析用户的需求：数据、功能和性能</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14652687"/>
                  </a:ext>
                </a:extLst>
              </a:tr>
              <a:tr h="3365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概念结构设计</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根据用户需求设计概念数据模型,主要</a:t>
                      </a:r>
                    </a:p>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使用</a:t>
                      </a: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E-R</a:t>
                      </a: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模型，画</a:t>
                      </a: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E-R</a:t>
                      </a: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图</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04198552"/>
                  </a:ext>
                </a:extLst>
              </a:tr>
              <a:tr h="3365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逻辑结构设计</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将概念模型转换成</a:t>
                      </a: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DBMS</a:t>
                      </a: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支持的数据模型</a:t>
                      </a:r>
                    </a:p>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,主要是将</a:t>
                      </a: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E-R</a:t>
                      </a: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模型转换成关系模型</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8493386"/>
                  </a:ext>
                </a:extLst>
              </a:tr>
              <a:tr h="3365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数据库物理结构设计</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选择合适的存储结构和存取路径</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44054709"/>
                  </a:ext>
                </a:extLst>
              </a:tr>
              <a:tr h="3365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数据库的实施</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包括编程、测试和试运行</a:t>
                      </a: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08786203"/>
                  </a:ext>
                </a:extLst>
              </a:tr>
              <a:tr h="59531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数据库运行与维护</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99"/>
                        </a:gs>
                      </a:gsLst>
                      <a:lin ang="0" scaled="1"/>
                    </a:gra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系统运行与数据库的日常维护</a:t>
                      </a:r>
                      <a:endParaRPr kumimoji="0" lang="en-US" altLang="zh-CN" sz="2000" b="0" i="0" u="none" strike="noStrike" cap="none" normalizeH="0" baseline="0">
                        <a:ln>
                          <a:noFill/>
                        </a:ln>
                        <a:solidFill>
                          <a:schemeClr val="tx1"/>
                        </a:solidFill>
                        <a:effectLst/>
                        <a:latin typeface="楷体_GB2312" pitchFamily="49" charset="-122"/>
                        <a:ea typeface="楷体_GB2312" pitchFamily="49" charset="-122"/>
                      </a:endParaRPr>
                    </a:p>
                  </a:txBody>
                  <a:tcPr marL="182880"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389187680"/>
                  </a:ext>
                </a:extLst>
              </a:tr>
            </a:tbl>
          </a:graphicData>
        </a:graphic>
      </p:graphicFrame>
      <p:sp>
        <p:nvSpPr>
          <p:cNvPr id="6" name="Text Box 2095">
            <a:extLst>
              <a:ext uri="{FF2B5EF4-FFF2-40B4-BE49-F238E27FC236}">
                <a16:creationId xmlns:a16="http://schemas.microsoft.com/office/drawing/2014/main" id="{84F8176A-4DB7-2B26-F1C1-06EDB06F3175}"/>
              </a:ext>
            </a:extLst>
          </p:cNvPr>
          <p:cNvSpPr txBox="1">
            <a:spLocks noChangeArrowheads="1"/>
          </p:cNvSpPr>
          <p:nvPr/>
        </p:nvSpPr>
        <p:spPr bwMode="auto">
          <a:xfrm>
            <a:off x="2682874" y="1646396"/>
            <a:ext cx="7239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lang="zh-CN" altLang="en-US" sz="2400" b="0" dirty="0">
                <a:solidFill>
                  <a:srgbClr val="FF3300"/>
                </a:solidFill>
                <a:latin typeface="楷体_GB2312" pitchFamily="49" charset="-122"/>
                <a:ea typeface="楷体_GB2312" pitchFamily="49" charset="-122"/>
              </a:rPr>
              <a:t>按规范的设计方法，一个完整的数据库设计一般分为以下六个阶段：</a:t>
            </a:r>
          </a:p>
        </p:txBody>
      </p:sp>
      <p:graphicFrame>
        <p:nvGraphicFramePr>
          <p:cNvPr id="8" name="Object 2048">
            <a:extLst>
              <a:ext uri="{FF2B5EF4-FFF2-40B4-BE49-F238E27FC236}">
                <a16:creationId xmlns:a16="http://schemas.microsoft.com/office/drawing/2014/main" id="{96089E7E-A7B8-B48D-BD71-E6BEF2F7FA3E}"/>
              </a:ext>
            </a:extLst>
          </p:cNvPr>
          <p:cNvGraphicFramePr>
            <a:graphicFrameLocks noChangeAspect="1"/>
          </p:cNvGraphicFramePr>
          <p:nvPr>
            <p:extLst>
              <p:ext uri="{D42A27DB-BD31-4B8C-83A1-F6EECF244321}">
                <p14:modId xmlns:p14="http://schemas.microsoft.com/office/powerpoint/2010/main" val="3920733975"/>
              </p:ext>
            </p:extLst>
          </p:nvPr>
        </p:nvGraphicFramePr>
        <p:xfrm>
          <a:off x="2698749" y="1079659"/>
          <a:ext cx="3781425"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10242" name="Object 2048">
                        <a:extLst>
                          <a:ext uri="{FF2B5EF4-FFF2-40B4-BE49-F238E27FC236}">
                            <a16:creationId xmlns:a16="http://schemas.microsoft.com/office/drawing/2014/main" id="{BF7176A3-6708-7439-0CAE-E1907A3D5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49" y="1079659"/>
                        <a:ext cx="37814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10" name="Text Box 2093">
            <a:extLst>
              <a:ext uri="{FF2B5EF4-FFF2-40B4-BE49-F238E27FC236}">
                <a16:creationId xmlns:a16="http://schemas.microsoft.com/office/drawing/2014/main" id="{8FFDADD9-2254-70B7-4E06-9F6E8330A178}"/>
              </a:ext>
            </a:extLst>
          </p:cNvPr>
          <p:cNvSpPr txBox="1">
            <a:spLocks noChangeArrowheads="1"/>
          </p:cNvSpPr>
          <p:nvPr/>
        </p:nvSpPr>
        <p:spPr bwMode="auto">
          <a:xfrm>
            <a:off x="2724149" y="1078071"/>
            <a:ext cx="3800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chemeClr val="bg1"/>
                </a:solidFill>
                <a:latin typeface="楷体_GB2312" pitchFamily="49" charset="-122"/>
                <a:ea typeface="楷体_GB2312" pitchFamily="49" charset="-122"/>
              </a:rPr>
              <a:t>数据库设计的步骤</a:t>
            </a:r>
          </a:p>
        </p:txBody>
      </p:sp>
    </p:spTree>
    <p:extLst>
      <p:ext uri="{BB962C8B-B14F-4D97-AF65-F5344CB8AC3E}">
        <p14:creationId xmlns:p14="http://schemas.microsoft.com/office/powerpoint/2010/main" val="915510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DC6D2-B5DC-740A-4D56-E74FDC385C82}"/>
              </a:ext>
            </a:extLst>
          </p:cNvPr>
          <p:cNvSpPr>
            <a:spLocks noGrp="1"/>
          </p:cNvSpPr>
          <p:nvPr>
            <p:ph type="body" sz="quarter" idx="10"/>
          </p:nvPr>
        </p:nvSpPr>
        <p:spPr>
          <a:xfrm>
            <a:off x="1587196" y="340254"/>
            <a:ext cx="5385103" cy="530225"/>
          </a:xfrm>
        </p:spPr>
        <p:txBody>
          <a:bodyPr/>
          <a:lstStyle/>
          <a:p>
            <a:r>
              <a:rPr lang="en-CA" dirty="0"/>
              <a:t>2.5 </a:t>
            </a:r>
            <a:r>
              <a:rPr lang="zh-CN" altLang="en-US" dirty="0"/>
              <a:t>数据存储与分析技术</a:t>
            </a:r>
            <a:endParaRPr lang="en-CA" dirty="0"/>
          </a:p>
          <a:p>
            <a:endParaRPr lang="en-CA" dirty="0"/>
          </a:p>
        </p:txBody>
      </p:sp>
      <p:sp>
        <p:nvSpPr>
          <p:cNvPr id="4" name="Text Box 5">
            <a:extLst>
              <a:ext uri="{FF2B5EF4-FFF2-40B4-BE49-F238E27FC236}">
                <a16:creationId xmlns:a16="http://schemas.microsoft.com/office/drawing/2014/main" id="{226BA24F-7588-E990-5508-520281E47515}"/>
              </a:ext>
            </a:extLst>
          </p:cNvPr>
          <p:cNvSpPr txBox="1">
            <a:spLocks noChangeArrowheads="1"/>
          </p:cNvSpPr>
          <p:nvPr/>
        </p:nvSpPr>
        <p:spPr bwMode="auto">
          <a:xfrm>
            <a:off x="568325" y="1358900"/>
            <a:ext cx="2084388" cy="414338"/>
          </a:xfrm>
          <a:prstGeom prst="rect">
            <a:avLst/>
          </a:prstGeom>
          <a:solidFill>
            <a:srgbClr val="FF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需求收集和分析</a:t>
            </a:r>
          </a:p>
        </p:txBody>
      </p:sp>
      <p:sp>
        <p:nvSpPr>
          <p:cNvPr id="6" name="Line 6">
            <a:extLst>
              <a:ext uri="{FF2B5EF4-FFF2-40B4-BE49-F238E27FC236}">
                <a16:creationId xmlns:a16="http://schemas.microsoft.com/office/drawing/2014/main" id="{8A59AF24-5DE2-2476-93A0-1A08EF3F291F}"/>
              </a:ext>
            </a:extLst>
          </p:cNvPr>
          <p:cNvSpPr>
            <a:spLocks noChangeShapeType="1"/>
          </p:cNvSpPr>
          <p:nvPr/>
        </p:nvSpPr>
        <p:spPr bwMode="auto">
          <a:xfrm>
            <a:off x="1609725" y="1773238"/>
            <a:ext cx="0" cy="4127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8" name="Text Box 7">
            <a:extLst>
              <a:ext uri="{FF2B5EF4-FFF2-40B4-BE49-F238E27FC236}">
                <a16:creationId xmlns:a16="http://schemas.microsoft.com/office/drawing/2014/main" id="{9CC79CF4-FA73-FCDA-5E5D-B7353A8E49D0}"/>
              </a:ext>
            </a:extLst>
          </p:cNvPr>
          <p:cNvSpPr txBox="1">
            <a:spLocks noChangeArrowheads="1"/>
          </p:cNvSpPr>
          <p:nvPr/>
        </p:nvSpPr>
        <p:spPr bwMode="auto">
          <a:xfrm>
            <a:off x="568325" y="2185988"/>
            <a:ext cx="2084388" cy="414337"/>
          </a:xfrm>
          <a:prstGeom prst="rect">
            <a:avLst/>
          </a:prstGeom>
          <a:solidFill>
            <a:srgbClr val="FF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设计概念结构</a:t>
            </a:r>
          </a:p>
        </p:txBody>
      </p:sp>
      <p:sp>
        <p:nvSpPr>
          <p:cNvPr id="10" name="Line 8">
            <a:extLst>
              <a:ext uri="{FF2B5EF4-FFF2-40B4-BE49-F238E27FC236}">
                <a16:creationId xmlns:a16="http://schemas.microsoft.com/office/drawing/2014/main" id="{D7C13FFF-4861-B4DD-FBD7-965399A48BE0}"/>
              </a:ext>
            </a:extLst>
          </p:cNvPr>
          <p:cNvSpPr>
            <a:spLocks noChangeShapeType="1"/>
          </p:cNvSpPr>
          <p:nvPr/>
        </p:nvSpPr>
        <p:spPr bwMode="auto">
          <a:xfrm>
            <a:off x="1609725" y="2600325"/>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 name="Text Box 9">
            <a:extLst>
              <a:ext uri="{FF2B5EF4-FFF2-40B4-BE49-F238E27FC236}">
                <a16:creationId xmlns:a16="http://schemas.microsoft.com/office/drawing/2014/main" id="{D6AA7029-24F9-0B47-1E52-E799073497D9}"/>
              </a:ext>
            </a:extLst>
          </p:cNvPr>
          <p:cNvSpPr txBox="1">
            <a:spLocks noChangeArrowheads="1"/>
          </p:cNvSpPr>
          <p:nvPr/>
        </p:nvSpPr>
        <p:spPr bwMode="auto">
          <a:xfrm>
            <a:off x="568325" y="3014663"/>
            <a:ext cx="2084388" cy="412750"/>
          </a:xfrm>
          <a:prstGeom prst="rect">
            <a:avLst/>
          </a:prstGeom>
          <a:solidFill>
            <a:srgbClr val="FF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设计逻辑结构</a:t>
            </a:r>
          </a:p>
        </p:txBody>
      </p:sp>
      <p:sp>
        <p:nvSpPr>
          <p:cNvPr id="14" name="Text Box 10">
            <a:extLst>
              <a:ext uri="{FF2B5EF4-FFF2-40B4-BE49-F238E27FC236}">
                <a16:creationId xmlns:a16="http://schemas.microsoft.com/office/drawing/2014/main" id="{79BB9CE6-090C-1F72-233B-B858CE2178E4}"/>
              </a:ext>
            </a:extLst>
          </p:cNvPr>
          <p:cNvSpPr txBox="1">
            <a:spLocks noChangeArrowheads="1"/>
          </p:cNvSpPr>
          <p:nvPr/>
        </p:nvSpPr>
        <p:spPr bwMode="auto">
          <a:xfrm>
            <a:off x="568325" y="3841750"/>
            <a:ext cx="2084388" cy="414338"/>
          </a:xfrm>
          <a:prstGeom prst="rect">
            <a:avLst/>
          </a:prstGeom>
          <a:solidFill>
            <a:srgbClr val="FFFFFF"/>
          </a:solidFill>
          <a:ln w="9525">
            <a:solidFill>
              <a:srgbClr val="000000"/>
            </a:solidFill>
            <a:prstDash val="dash"/>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数据模型优化</a:t>
            </a:r>
          </a:p>
        </p:txBody>
      </p:sp>
      <p:sp>
        <p:nvSpPr>
          <p:cNvPr id="16" name="Text Box 11">
            <a:extLst>
              <a:ext uri="{FF2B5EF4-FFF2-40B4-BE49-F238E27FC236}">
                <a16:creationId xmlns:a16="http://schemas.microsoft.com/office/drawing/2014/main" id="{DC25B12A-5FD3-29BB-FD5B-B256F4F78D98}"/>
              </a:ext>
            </a:extLst>
          </p:cNvPr>
          <p:cNvSpPr txBox="1">
            <a:spLocks noChangeArrowheads="1"/>
          </p:cNvSpPr>
          <p:nvPr/>
        </p:nvSpPr>
        <p:spPr bwMode="auto">
          <a:xfrm>
            <a:off x="568325" y="4668838"/>
            <a:ext cx="2084388" cy="414337"/>
          </a:xfrm>
          <a:prstGeom prst="rect">
            <a:avLst/>
          </a:prstGeom>
          <a:solidFill>
            <a:srgbClr val="FF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设计物理结构</a:t>
            </a:r>
          </a:p>
        </p:txBody>
      </p:sp>
      <p:sp>
        <p:nvSpPr>
          <p:cNvPr id="18" name="Text Box 12">
            <a:extLst>
              <a:ext uri="{FF2B5EF4-FFF2-40B4-BE49-F238E27FC236}">
                <a16:creationId xmlns:a16="http://schemas.microsoft.com/office/drawing/2014/main" id="{ADD7C6BA-F86D-EE0B-36FD-DCAF52CE7D27}"/>
              </a:ext>
            </a:extLst>
          </p:cNvPr>
          <p:cNvSpPr txBox="1">
            <a:spLocks noChangeArrowheads="1"/>
          </p:cNvSpPr>
          <p:nvPr/>
        </p:nvSpPr>
        <p:spPr bwMode="auto">
          <a:xfrm>
            <a:off x="190500" y="5497513"/>
            <a:ext cx="2841625" cy="412750"/>
          </a:xfrm>
          <a:prstGeom prst="rect">
            <a:avLst/>
          </a:prstGeom>
          <a:solidFill>
            <a:srgbClr val="FFFFFF"/>
          </a:solidFill>
          <a:ln w="9525">
            <a:solidFill>
              <a:srgbClr val="000000"/>
            </a:solidFill>
            <a:prstDash val="dash"/>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评价设计，性能预测</a:t>
            </a:r>
          </a:p>
        </p:txBody>
      </p:sp>
      <p:sp>
        <p:nvSpPr>
          <p:cNvPr id="20" name="Text Box 13">
            <a:extLst>
              <a:ext uri="{FF2B5EF4-FFF2-40B4-BE49-F238E27FC236}">
                <a16:creationId xmlns:a16="http://schemas.microsoft.com/office/drawing/2014/main" id="{468B86EE-54FB-6E0F-9875-430E88692B0D}"/>
              </a:ext>
            </a:extLst>
          </p:cNvPr>
          <p:cNvSpPr txBox="1">
            <a:spLocks noChangeArrowheads="1"/>
          </p:cNvSpPr>
          <p:nvPr/>
        </p:nvSpPr>
        <p:spPr bwMode="auto">
          <a:xfrm>
            <a:off x="4359275" y="2185988"/>
            <a:ext cx="2082800" cy="414337"/>
          </a:xfrm>
          <a:prstGeom prst="rect">
            <a:avLst/>
          </a:prstGeom>
          <a:solidFill>
            <a:srgbClr val="FF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物理实现</a:t>
            </a:r>
          </a:p>
        </p:txBody>
      </p:sp>
      <p:sp>
        <p:nvSpPr>
          <p:cNvPr id="22" name="Text Box 14">
            <a:extLst>
              <a:ext uri="{FF2B5EF4-FFF2-40B4-BE49-F238E27FC236}">
                <a16:creationId xmlns:a16="http://schemas.microsoft.com/office/drawing/2014/main" id="{2D0B3992-4B51-D00A-8291-AD7A708FF4EA}"/>
              </a:ext>
            </a:extLst>
          </p:cNvPr>
          <p:cNvSpPr txBox="1">
            <a:spLocks noChangeArrowheads="1"/>
          </p:cNvSpPr>
          <p:nvPr/>
        </p:nvSpPr>
        <p:spPr bwMode="auto">
          <a:xfrm>
            <a:off x="4359275" y="3014663"/>
            <a:ext cx="2082800" cy="412750"/>
          </a:xfrm>
          <a:prstGeom prst="rect">
            <a:avLst/>
          </a:prstGeom>
          <a:solidFill>
            <a:srgbClr val="FFFFFF"/>
          </a:solidFill>
          <a:ln w="9525">
            <a:solidFill>
              <a:srgbClr val="000000"/>
            </a:solidFill>
            <a:prstDash val="dash"/>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试验性运行</a:t>
            </a:r>
          </a:p>
        </p:txBody>
      </p:sp>
      <p:sp>
        <p:nvSpPr>
          <p:cNvPr id="24" name="Text Box 15">
            <a:extLst>
              <a:ext uri="{FF2B5EF4-FFF2-40B4-BE49-F238E27FC236}">
                <a16:creationId xmlns:a16="http://schemas.microsoft.com/office/drawing/2014/main" id="{9E25DEBF-CACF-3E0F-8EE6-3726B9EDBF39}"/>
              </a:ext>
            </a:extLst>
          </p:cNvPr>
          <p:cNvSpPr txBox="1">
            <a:spLocks noChangeArrowheads="1"/>
          </p:cNvSpPr>
          <p:nvPr/>
        </p:nvSpPr>
        <p:spPr bwMode="auto">
          <a:xfrm>
            <a:off x="4071938" y="3841750"/>
            <a:ext cx="2654300" cy="414338"/>
          </a:xfrm>
          <a:prstGeom prst="rect">
            <a:avLst/>
          </a:prstGeom>
          <a:solidFill>
            <a:srgbClr val="FF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000099"/>
                </a:solidFill>
                <a:latin typeface="Times New Roman" panose="02020603050405020304" pitchFamily="18" charset="0"/>
                <a:ea typeface="楷体_GB2312" pitchFamily="49" charset="-122"/>
              </a:rPr>
              <a:t>使用、维护数据库</a:t>
            </a:r>
          </a:p>
        </p:txBody>
      </p:sp>
      <p:sp>
        <p:nvSpPr>
          <p:cNvPr id="26" name="Line 16">
            <a:extLst>
              <a:ext uri="{FF2B5EF4-FFF2-40B4-BE49-F238E27FC236}">
                <a16:creationId xmlns:a16="http://schemas.microsoft.com/office/drawing/2014/main" id="{342D42A2-8814-6397-746F-E33103D6B122}"/>
              </a:ext>
            </a:extLst>
          </p:cNvPr>
          <p:cNvSpPr>
            <a:spLocks noChangeShapeType="1"/>
          </p:cNvSpPr>
          <p:nvPr/>
        </p:nvSpPr>
        <p:spPr bwMode="auto">
          <a:xfrm>
            <a:off x="1609725" y="3427413"/>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 name="Line 17">
            <a:extLst>
              <a:ext uri="{FF2B5EF4-FFF2-40B4-BE49-F238E27FC236}">
                <a16:creationId xmlns:a16="http://schemas.microsoft.com/office/drawing/2014/main" id="{536E28BA-210E-A84A-4A25-481E209AB6A9}"/>
              </a:ext>
            </a:extLst>
          </p:cNvPr>
          <p:cNvSpPr>
            <a:spLocks noChangeShapeType="1"/>
          </p:cNvSpPr>
          <p:nvPr/>
        </p:nvSpPr>
        <p:spPr bwMode="auto">
          <a:xfrm>
            <a:off x="1612900" y="4256088"/>
            <a:ext cx="0" cy="4127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0" name="Line 18">
            <a:extLst>
              <a:ext uri="{FF2B5EF4-FFF2-40B4-BE49-F238E27FC236}">
                <a16:creationId xmlns:a16="http://schemas.microsoft.com/office/drawing/2014/main" id="{7DAEFD95-4328-781E-1FC7-0C6532522F97}"/>
              </a:ext>
            </a:extLst>
          </p:cNvPr>
          <p:cNvSpPr>
            <a:spLocks noChangeShapeType="1"/>
          </p:cNvSpPr>
          <p:nvPr/>
        </p:nvSpPr>
        <p:spPr bwMode="auto">
          <a:xfrm>
            <a:off x="1612900" y="5083175"/>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2" name="Line 19">
            <a:extLst>
              <a:ext uri="{FF2B5EF4-FFF2-40B4-BE49-F238E27FC236}">
                <a16:creationId xmlns:a16="http://schemas.microsoft.com/office/drawing/2014/main" id="{AA839728-4DF4-19A4-EB2B-1D40BCA64E60}"/>
              </a:ext>
            </a:extLst>
          </p:cNvPr>
          <p:cNvSpPr>
            <a:spLocks noChangeShapeType="1"/>
          </p:cNvSpPr>
          <p:nvPr/>
        </p:nvSpPr>
        <p:spPr bwMode="auto">
          <a:xfrm>
            <a:off x="5400675" y="2600325"/>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4" name="Line 20">
            <a:extLst>
              <a:ext uri="{FF2B5EF4-FFF2-40B4-BE49-F238E27FC236}">
                <a16:creationId xmlns:a16="http://schemas.microsoft.com/office/drawing/2014/main" id="{3C12809F-46B2-A5CD-A2A3-4E5982435BC8}"/>
              </a:ext>
            </a:extLst>
          </p:cNvPr>
          <p:cNvSpPr>
            <a:spLocks noChangeShapeType="1"/>
          </p:cNvSpPr>
          <p:nvPr/>
        </p:nvSpPr>
        <p:spPr bwMode="auto">
          <a:xfrm>
            <a:off x="5400675" y="3427413"/>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 name="Line 21">
            <a:extLst>
              <a:ext uri="{FF2B5EF4-FFF2-40B4-BE49-F238E27FC236}">
                <a16:creationId xmlns:a16="http://schemas.microsoft.com/office/drawing/2014/main" id="{8004DD12-92C5-3A81-C30A-5781850C9C19}"/>
              </a:ext>
            </a:extLst>
          </p:cNvPr>
          <p:cNvSpPr>
            <a:spLocks noChangeShapeType="1"/>
          </p:cNvSpPr>
          <p:nvPr/>
        </p:nvSpPr>
        <p:spPr bwMode="auto">
          <a:xfrm flipH="1">
            <a:off x="0" y="4392613"/>
            <a:ext cx="16129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8" name="Line 22">
            <a:extLst>
              <a:ext uri="{FF2B5EF4-FFF2-40B4-BE49-F238E27FC236}">
                <a16:creationId xmlns:a16="http://schemas.microsoft.com/office/drawing/2014/main" id="{515E69FA-4F62-F821-6B1C-22028A823FDC}"/>
              </a:ext>
            </a:extLst>
          </p:cNvPr>
          <p:cNvSpPr>
            <a:spLocks noChangeShapeType="1"/>
          </p:cNvSpPr>
          <p:nvPr/>
        </p:nvSpPr>
        <p:spPr bwMode="auto">
          <a:xfrm flipV="1">
            <a:off x="14288" y="2738438"/>
            <a:ext cx="0" cy="1654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0" name="Line 23">
            <a:extLst>
              <a:ext uri="{FF2B5EF4-FFF2-40B4-BE49-F238E27FC236}">
                <a16:creationId xmlns:a16="http://schemas.microsoft.com/office/drawing/2014/main" id="{91042B33-C39A-3138-B53E-C6FC65DA18E8}"/>
              </a:ext>
            </a:extLst>
          </p:cNvPr>
          <p:cNvSpPr>
            <a:spLocks noChangeShapeType="1"/>
          </p:cNvSpPr>
          <p:nvPr/>
        </p:nvSpPr>
        <p:spPr bwMode="auto">
          <a:xfrm flipH="1">
            <a:off x="0" y="2738438"/>
            <a:ext cx="161290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CA"/>
          </a:p>
        </p:txBody>
      </p:sp>
      <p:sp>
        <p:nvSpPr>
          <p:cNvPr id="42" name="Line 24">
            <a:extLst>
              <a:ext uri="{FF2B5EF4-FFF2-40B4-BE49-F238E27FC236}">
                <a16:creationId xmlns:a16="http://schemas.microsoft.com/office/drawing/2014/main" id="{62BC2018-ACAE-7C44-DDC5-F8F0027BDD6D}"/>
              </a:ext>
            </a:extLst>
          </p:cNvPr>
          <p:cNvSpPr>
            <a:spLocks noChangeShapeType="1"/>
          </p:cNvSpPr>
          <p:nvPr/>
        </p:nvSpPr>
        <p:spPr bwMode="auto">
          <a:xfrm flipV="1">
            <a:off x="3209925" y="2738438"/>
            <a:ext cx="0" cy="1654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4" name="Line 25">
            <a:extLst>
              <a:ext uri="{FF2B5EF4-FFF2-40B4-BE49-F238E27FC236}">
                <a16:creationId xmlns:a16="http://schemas.microsoft.com/office/drawing/2014/main" id="{01497D80-8CE5-694A-08AA-4F762E864ACF}"/>
              </a:ext>
            </a:extLst>
          </p:cNvPr>
          <p:cNvSpPr>
            <a:spLocks noChangeShapeType="1"/>
          </p:cNvSpPr>
          <p:nvPr/>
        </p:nvSpPr>
        <p:spPr bwMode="auto">
          <a:xfrm flipH="1">
            <a:off x="1609725" y="2738438"/>
            <a:ext cx="1611313"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46" name="Line 26">
            <a:extLst>
              <a:ext uri="{FF2B5EF4-FFF2-40B4-BE49-F238E27FC236}">
                <a16:creationId xmlns:a16="http://schemas.microsoft.com/office/drawing/2014/main" id="{DCD4BA86-9A97-4229-BA13-CD172E63BC77}"/>
              </a:ext>
            </a:extLst>
          </p:cNvPr>
          <p:cNvSpPr>
            <a:spLocks noChangeShapeType="1"/>
          </p:cNvSpPr>
          <p:nvPr/>
        </p:nvSpPr>
        <p:spPr bwMode="auto">
          <a:xfrm flipH="1">
            <a:off x="1620838" y="4392613"/>
            <a:ext cx="1612900"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48" name="Line 27">
            <a:extLst>
              <a:ext uri="{FF2B5EF4-FFF2-40B4-BE49-F238E27FC236}">
                <a16:creationId xmlns:a16="http://schemas.microsoft.com/office/drawing/2014/main" id="{BA2132CD-A827-B76B-957D-1C670B083E4B}"/>
              </a:ext>
            </a:extLst>
          </p:cNvPr>
          <p:cNvSpPr>
            <a:spLocks noChangeShapeType="1"/>
          </p:cNvSpPr>
          <p:nvPr/>
        </p:nvSpPr>
        <p:spPr bwMode="auto">
          <a:xfrm>
            <a:off x="1609725" y="5910263"/>
            <a:ext cx="0" cy="414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0" name="Line 28">
            <a:extLst>
              <a:ext uri="{FF2B5EF4-FFF2-40B4-BE49-F238E27FC236}">
                <a16:creationId xmlns:a16="http://schemas.microsoft.com/office/drawing/2014/main" id="{037769AD-110A-049F-DC2C-F5E1A659D2EB}"/>
              </a:ext>
            </a:extLst>
          </p:cNvPr>
          <p:cNvSpPr>
            <a:spLocks noChangeShapeType="1"/>
          </p:cNvSpPr>
          <p:nvPr/>
        </p:nvSpPr>
        <p:spPr bwMode="auto">
          <a:xfrm flipH="1">
            <a:off x="1609725" y="6048375"/>
            <a:ext cx="161131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2" name="Line 29">
            <a:extLst>
              <a:ext uri="{FF2B5EF4-FFF2-40B4-BE49-F238E27FC236}">
                <a16:creationId xmlns:a16="http://schemas.microsoft.com/office/drawing/2014/main" id="{F4274AF8-1779-074B-56A3-D8AB45E65C6D}"/>
              </a:ext>
            </a:extLst>
          </p:cNvPr>
          <p:cNvSpPr>
            <a:spLocks noChangeShapeType="1"/>
          </p:cNvSpPr>
          <p:nvPr/>
        </p:nvSpPr>
        <p:spPr bwMode="auto">
          <a:xfrm flipV="1">
            <a:off x="3206750" y="4397375"/>
            <a:ext cx="0" cy="1655763"/>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 name="Line 30">
            <a:extLst>
              <a:ext uri="{FF2B5EF4-FFF2-40B4-BE49-F238E27FC236}">
                <a16:creationId xmlns:a16="http://schemas.microsoft.com/office/drawing/2014/main" id="{EB031259-13DC-5D43-646F-24828AD59294}"/>
              </a:ext>
            </a:extLst>
          </p:cNvPr>
          <p:cNvSpPr>
            <a:spLocks noChangeShapeType="1"/>
          </p:cNvSpPr>
          <p:nvPr/>
        </p:nvSpPr>
        <p:spPr bwMode="auto">
          <a:xfrm flipH="1">
            <a:off x="3800475" y="3565525"/>
            <a:ext cx="161290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6" name="Line 31">
            <a:extLst>
              <a:ext uri="{FF2B5EF4-FFF2-40B4-BE49-F238E27FC236}">
                <a16:creationId xmlns:a16="http://schemas.microsoft.com/office/drawing/2014/main" id="{B273580F-53A4-2B53-6BE6-0164A40C2C4A}"/>
              </a:ext>
            </a:extLst>
          </p:cNvPr>
          <p:cNvSpPr>
            <a:spLocks noChangeShapeType="1"/>
          </p:cNvSpPr>
          <p:nvPr/>
        </p:nvSpPr>
        <p:spPr bwMode="auto">
          <a:xfrm>
            <a:off x="3813175" y="3565525"/>
            <a:ext cx="0" cy="8270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8" name="Line 32">
            <a:extLst>
              <a:ext uri="{FF2B5EF4-FFF2-40B4-BE49-F238E27FC236}">
                <a16:creationId xmlns:a16="http://schemas.microsoft.com/office/drawing/2014/main" id="{FA8A85CB-DEE2-8943-5FFE-2C05B307BE56}"/>
              </a:ext>
            </a:extLst>
          </p:cNvPr>
          <p:cNvSpPr>
            <a:spLocks noChangeShapeType="1"/>
          </p:cNvSpPr>
          <p:nvPr/>
        </p:nvSpPr>
        <p:spPr bwMode="auto">
          <a:xfrm>
            <a:off x="3246438" y="4392613"/>
            <a:ext cx="568325"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0" name="Line 33">
            <a:extLst>
              <a:ext uri="{FF2B5EF4-FFF2-40B4-BE49-F238E27FC236}">
                <a16:creationId xmlns:a16="http://schemas.microsoft.com/office/drawing/2014/main" id="{40F9960A-E70D-519B-BA87-FA50648B07E3}"/>
              </a:ext>
            </a:extLst>
          </p:cNvPr>
          <p:cNvSpPr>
            <a:spLocks noChangeShapeType="1"/>
          </p:cNvSpPr>
          <p:nvPr/>
        </p:nvSpPr>
        <p:spPr bwMode="auto">
          <a:xfrm>
            <a:off x="1603375" y="6324600"/>
            <a:ext cx="5495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2" name="Line 34">
            <a:extLst>
              <a:ext uri="{FF2B5EF4-FFF2-40B4-BE49-F238E27FC236}">
                <a16:creationId xmlns:a16="http://schemas.microsoft.com/office/drawing/2014/main" id="{86FA43B2-8DA8-BF73-8162-5458F6485C58}"/>
              </a:ext>
            </a:extLst>
          </p:cNvPr>
          <p:cNvSpPr>
            <a:spLocks noChangeShapeType="1"/>
          </p:cNvSpPr>
          <p:nvPr/>
        </p:nvSpPr>
        <p:spPr bwMode="auto">
          <a:xfrm flipV="1">
            <a:off x="7086600" y="1909763"/>
            <a:ext cx="0" cy="4414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4" name="Line 35">
            <a:extLst>
              <a:ext uri="{FF2B5EF4-FFF2-40B4-BE49-F238E27FC236}">
                <a16:creationId xmlns:a16="http://schemas.microsoft.com/office/drawing/2014/main" id="{E75AAC93-D3BA-763E-D213-FDC2BA5D7614}"/>
              </a:ext>
            </a:extLst>
          </p:cNvPr>
          <p:cNvSpPr>
            <a:spLocks noChangeShapeType="1"/>
          </p:cNvSpPr>
          <p:nvPr/>
        </p:nvSpPr>
        <p:spPr bwMode="auto">
          <a:xfrm>
            <a:off x="5435600" y="1909763"/>
            <a:ext cx="1663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66" name="Line 36">
            <a:extLst>
              <a:ext uri="{FF2B5EF4-FFF2-40B4-BE49-F238E27FC236}">
                <a16:creationId xmlns:a16="http://schemas.microsoft.com/office/drawing/2014/main" id="{FB77A270-C9FE-4600-6A4D-87899918F3FA}"/>
              </a:ext>
            </a:extLst>
          </p:cNvPr>
          <p:cNvSpPr>
            <a:spLocks noChangeShapeType="1"/>
          </p:cNvSpPr>
          <p:nvPr/>
        </p:nvSpPr>
        <p:spPr bwMode="auto">
          <a:xfrm>
            <a:off x="5435600" y="1900238"/>
            <a:ext cx="0" cy="274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pic>
        <p:nvPicPr>
          <p:cNvPr id="68" name="Picture 39" descr="clockwoman">
            <a:extLst>
              <a:ext uri="{FF2B5EF4-FFF2-40B4-BE49-F238E27FC236}">
                <a16:creationId xmlns:a16="http://schemas.microsoft.com/office/drawing/2014/main" id="{6F186F93-F933-1210-AB7D-9463B2722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4402138"/>
            <a:ext cx="18161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 name="Object 41">
            <a:extLst>
              <a:ext uri="{FF2B5EF4-FFF2-40B4-BE49-F238E27FC236}">
                <a16:creationId xmlns:a16="http://schemas.microsoft.com/office/drawing/2014/main" id="{C6B902A8-0F93-5473-9FBF-264EF48C6644}"/>
              </a:ext>
            </a:extLst>
          </p:cNvPr>
          <p:cNvGraphicFramePr>
            <a:graphicFrameLocks noChangeAspect="1"/>
          </p:cNvGraphicFramePr>
          <p:nvPr>
            <p:extLst>
              <p:ext uri="{D42A27DB-BD31-4B8C-83A1-F6EECF244321}">
                <p14:modId xmlns:p14="http://schemas.microsoft.com/office/powerpoint/2010/main" val="834587766"/>
              </p:ext>
            </p:extLst>
          </p:nvPr>
        </p:nvGraphicFramePr>
        <p:xfrm>
          <a:off x="2733675" y="1271588"/>
          <a:ext cx="3781425" cy="561975"/>
        </p:xfrm>
        <a:graphic>
          <a:graphicData uri="http://schemas.openxmlformats.org/presentationml/2006/ole">
            <mc:AlternateContent xmlns:mc="http://schemas.openxmlformats.org/markup-compatibility/2006">
              <mc:Choice xmlns:v="urn:schemas-microsoft-com:vml" Requires="v">
                <p:oleObj name="位图图像" r:id="rId3" imgW="4076190" imgH="561905" progId="Paint.Picture">
                  <p:embed/>
                </p:oleObj>
              </mc:Choice>
              <mc:Fallback>
                <p:oleObj name="位图图像" r:id="rId3" imgW="4076190" imgH="561905" progId="Paint.Picture">
                  <p:embed/>
                  <p:pic>
                    <p:nvPicPr>
                      <p:cNvPr id="11266" name="Object 41">
                        <a:extLst>
                          <a:ext uri="{FF2B5EF4-FFF2-40B4-BE49-F238E27FC236}">
                            <a16:creationId xmlns:a16="http://schemas.microsoft.com/office/drawing/2014/main" id="{597E7F78-9924-8A2C-0657-1E00C0822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675" y="1271588"/>
                        <a:ext cx="37814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72" name="Text Box 37">
            <a:extLst>
              <a:ext uri="{FF2B5EF4-FFF2-40B4-BE49-F238E27FC236}">
                <a16:creationId xmlns:a16="http://schemas.microsoft.com/office/drawing/2014/main" id="{0A1E5024-20A4-05F0-6645-11272F8925DD}"/>
              </a:ext>
            </a:extLst>
          </p:cNvPr>
          <p:cNvSpPr txBox="1">
            <a:spLocks noChangeArrowheads="1"/>
          </p:cNvSpPr>
          <p:nvPr/>
        </p:nvSpPr>
        <p:spPr bwMode="auto">
          <a:xfrm>
            <a:off x="2720975" y="1282700"/>
            <a:ext cx="3829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chemeClr val="bg1"/>
                </a:solidFill>
                <a:latin typeface="楷体_GB2312" pitchFamily="49" charset="-122"/>
                <a:ea typeface="楷体_GB2312" pitchFamily="49" charset="-122"/>
              </a:rPr>
              <a:t>数据库设计的流程</a:t>
            </a:r>
          </a:p>
        </p:txBody>
      </p:sp>
      <p:sp>
        <p:nvSpPr>
          <p:cNvPr id="74" name="Rectangle 2">
            <a:extLst>
              <a:ext uri="{FF2B5EF4-FFF2-40B4-BE49-F238E27FC236}">
                <a16:creationId xmlns:a16="http://schemas.microsoft.com/office/drawing/2014/main" id="{7AF7FFF8-EC53-925E-243A-20241B704ADE}"/>
              </a:ext>
            </a:extLst>
          </p:cNvPr>
          <p:cNvSpPr>
            <a:spLocks noChangeArrowheads="1"/>
          </p:cNvSpPr>
          <p:nvPr/>
        </p:nvSpPr>
        <p:spPr bwMode="auto">
          <a:xfrm>
            <a:off x="7591424" y="2600325"/>
            <a:ext cx="53721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FF0066"/>
              </a:buClr>
              <a:buSzPct val="130000"/>
              <a:buFont typeface="Wingdings" panose="05000000000000000000" pitchFamily="2" charset="2"/>
              <a:buChar char="v"/>
            </a:pPr>
            <a:r>
              <a:rPr lang="zh-CN" altLang="en-US" sz="2400">
                <a:solidFill>
                  <a:srgbClr val="FF0066"/>
                </a:solidFill>
                <a:latin typeface="楷体_GB2312" pitchFamily="49" charset="-122"/>
                <a:ea typeface="楷体_GB2312" pitchFamily="49" charset="-122"/>
              </a:rPr>
              <a:t>需求信息收集</a:t>
            </a:r>
          </a:p>
          <a:p>
            <a:pPr algn="l">
              <a:lnSpc>
                <a:spcPct val="90000"/>
              </a:lnSpc>
              <a:spcBef>
                <a:spcPct val="40000"/>
              </a:spcBef>
              <a:buClr>
                <a:srgbClr val="8DACD0"/>
              </a:buClr>
              <a:buSzPct val="70000"/>
              <a:buFont typeface="Wingdings" panose="05000000000000000000" pitchFamily="2" charset="2"/>
              <a:buBlip>
                <a:blip r:embed="rId5"/>
              </a:buBlip>
            </a:pPr>
            <a:r>
              <a:rPr lang="zh-CN" altLang="en-US" sz="2400">
                <a:solidFill>
                  <a:srgbClr val="000099"/>
                </a:solidFill>
                <a:latin typeface="楷体_GB2312" pitchFamily="49" charset="-122"/>
                <a:ea typeface="楷体_GB2312" pitchFamily="49" charset="-122"/>
              </a:rPr>
              <a:t>初步调查</a:t>
            </a:r>
          </a:p>
          <a:p>
            <a:pPr algn="l">
              <a:lnSpc>
                <a:spcPct val="90000"/>
              </a:lnSpc>
              <a:spcBef>
                <a:spcPct val="40000"/>
              </a:spcBef>
              <a:buClr>
                <a:srgbClr val="8DACD0"/>
              </a:buClr>
              <a:buSzPct val="70000"/>
              <a:buFont typeface="Wingdings" panose="05000000000000000000" pitchFamily="2" charset="2"/>
              <a:buBlip>
                <a:blip r:embed="rId5"/>
              </a:buBlip>
            </a:pPr>
            <a:r>
              <a:rPr lang="zh-CN" altLang="en-US" sz="2400">
                <a:solidFill>
                  <a:srgbClr val="000099"/>
                </a:solidFill>
                <a:latin typeface="楷体_GB2312" pitchFamily="49" charset="-122"/>
                <a:ea typeface="楷体_GB2312" pitchFamily="49" charset="-122"/>
              </a:rPr>
              <a:t>详细调查（目的、内容、方法）</a:t>
            </a:r>
          </a:p>
          <a:p>
            <a:pPr algn="l">
              <a:lnSpc>
                <a:spcPct val="90000"/>
              </a:lnSpc>
              <a:spcBef>
                <a:spcPct val="40000"/>
              </a:spcBef>
              <a:buClr>
                <a:srgbClr val="FF0066"/>
              </a:buClr>
              <a:buSzPct val="130000"/>
              <a:buFont typeface="Wingdings" panose="05000000000000000000" pitchFamily="2" charset="2"/>
              <a:buChar char="v"/>
            </a:pPr>
            <a:r>
              <a:rPr lang="zh-CN" altLang="en-US" sz="2400">
                <a:solidFill>
                  <a:srgbClr val="FF0066"/>
                </a:solidFill>
                <a:latin typeface="楷体_GB2312" pitchFamily="49" charset="-122"/>
                <a:ea typeface="楷体_GB2312" pitchFamily="49" charset="-122"/>
              </a:rPr>
              <a:t>需求信息的分析整理</a:t>
            </a:r>
          </a:p>
          <a:p>
            <a:pPr algn="l">
              <a:lnSpc>
                <a:spcPct val="90000"/>
              </a:lnSpc>
              <a:spcBef>
                <a:spcPct val="40000"/>
              </a:spcBef>
              <a:buClr>
                <a:srgbClr val="8DACD0"/>
              </a:buClr>
              <a:buSzPct val="70000"/>
              <a:buFont typeface="Wingdings" panose="05000000000000000000" pitchFamily="2" charset="2"/>
              <a:buBlip>
                <a:blip r:embed="rId5"/>
              </a:buBlip>
            </a:pPr>
            <a:r>
              <a:rPr lang="zh-CN" altLang="en-US" sz="2400">
                <a:solidFill>
                  <a:srgbClr val="000099"/>
                </a:solidFill>
                <a:latin typeface="楷体_GB2312" pitchFamily="49" charset="-122"/>
                <a:ea typeface="楷体_GB2312" pitchFamily="49" charset="-122"/>
              </a:rPr>
              <a:t>业务流程</a:t>
            </a:r>
          </a:p>
          <a:p>
            <a:pPr algn="l">
              <a:lnSpc>
                <a:spcPct val="90000"/>
              </a:lnSpc>
              <a:spcBef>
                <a:spcPct val="40000"/>
              </a:spcBef>
              <a:buClr>
                <a:srgbClr val="8DACD0"/>
              </a:buClr>
              <a:buSzPct val="70000"/>
              <a:buFont typeface="Wingdings" panose="05000000000000000000" pitchFamily="2" charset="2"/>
              <a:buBlip>
                <a:blip r:embed="rId5"/>
              </a:buBlip>
            </a:pPr>
            <a:r>
              <a:rPr lang="zh-CN" altLang="en-US" sz="2400">
                <a:solidFill>
                  <a:srgbClr val="000099"/>
                </a:solidFill>
                <a:latin typeface="楷体_GB2312" pitchFamily="49" charset="-122"/>
                <a:ea typeface="楷体_GB2312" pitchFamily="49" charset="-122"/>
              </a:rPr>
              <a:t>数据流程、数据字典</a:t>
            </a:r>
          </a:p>
        </p:txBody>
      </p:sp>
      <p:sp>
        <p:nvSpPr>
          <p:cNvPr id="76" name="Text Box 3">
            <a:extLst>
              <a:ext uri="{FF2B5EF4-FFF2-40B4-BE49-F238E27FC236}">
                <a16:creationId xmlns:a16="http://schemas.microsoft.com/office/drawing/2014/main" id="{EBCD5FA5-8ECB-EAAC-7590-AF1CBD888F8A}"/>
              </a:ext>
            </a:extLst>
          </p:cNvPr>
          <p:cNvSpPr txBox="1">
            <a:spLocks noChangeArrowheads="1"/>
          </p:cNvSpPr>
          <p:nvPr/>
        </p:nvSpPr>
        <p:spPr bwMode="auto">
          <a:xfrm>
            <a:off x="7286624" y="1965325"/>
            <a:ext cx="2362200" cy="519113"/>
          </a:xfrm>
          <a:prstGeom prst="rect">
            <a:avLst/>
          </a:prstGeom>
          <a:noFill/>
          <a:ln w="12700" cap="sq">
            <a:noFill/>
            <a:miter lim="800000"/>
            <a:headEnd type="none" w="sm" len="sm"/>
            <a:tailEnd type="none" w="sm" len="sm"/>
          </a:ln>
          <a:effectLst/>
        </p:spPr>
        <p:txBody>
          <a:bodyPr>
            <a:spAutoFit/>
          </a:bodyPr>
          <a:lstStyle/>
          <a:p>
            <a:pPr algn="l" eaLnBrk="1" hangingPunct="1">
              <a:spcBef>
                <a:spcPct val="50000"/>
              </a:spcBef>
              <a:defRPr/>
            </a:pPr>
            <a:r>
              <a:rPr kumimoji="1" lang="zh-CN" altLang="en-US" sz="2800" dirty="0">
                <a:solidFill>
                  <a:srgbClr val="FF0066"/>
                </a:solidFill>
                <a:effectLst>
                  <a:outerShdw blurRad="38100" dist="38100" dir="2700000" algn="tl">
                    <a:srgbClr val="C0C0C0"/>
                  </a:outerShdw>
                </a:effectLst>
                <a:latin typeface="楷体_GB2312" pitchFamily="49" charset="-122"/>
                <a:ea typeface="楷体_GB2312" pitchFamily="49" charset="-122"/>
              </a:rPr>
              <a:t> </a:t>
            </a:r>
            <a:r>
              <a:rPr kumimoji="1" lang="zh-CN" altLang="en-US" sz="2800" dirty="0">
                <a:solidFill>
                  <a:srgbClr val="000099"/>
                </a:solidFill>
                <a:effectLst>
                  <a:outerShdw blurRad="38100" dist="38100" dir="2700000" algn="tl">
                    <a:srgbClr val="C0C0C0"/>
                  </a:outerShdw>
                </a:effectLst>
                <a:latin typeface="楷体_GB2312" pitchFamily="49" charset="-122"/>
                <a:ea typeface="楷体_GB2312" pitchFamily="49" charset="-122"/>
              </a:rPr>
              <a:t>1.需求分析</a:t>
            </a:r>
          </a:p>
        </p:txBody>
      </p:sp>
    </p:spTree>
    <p:extLst>
      <p:ext uri="{BB962C8B-B14F-4D97-AF65-F5344CB8AC3E}">
        <p14:creationId xmlns:p14="http://schemas.microsoft.com/office/powerpoint/2010/main" val="348220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图灵机</a:t>
            </a:r>
          </a:p>
        </p:txBody>
      </p:sp>
      <p:pic>
        <p:nvPicPr>
          <p:cNvPr id="28674" name="Picture 2" descr="什么是图灵机-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084" y="1141411"/>
            <a:ext cx="3321916" cy="347585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11597" y="1141411"/>
            <a:ext cx="3417166" cy="3417166"/>
          </a:xfrm>
          <a:prstGeom prst="rect">
            <a:avLst/>
          </a:prstGeom>
        </p:spPr>
      </p:pic>
      <p:sp>
        <p:nvSpPr>
          <p:cNvPr id="7" name="Text Box 3">
            <a:extLst>
              <a:ext uri="{FF2B5EF4-FFF2-40B4-BE49-F238E27FC236}">
                <a16:creationId xmlns:a16="http://schemas.microsoft.com/office/drawing/2014/main" id="{9F33728B-B684-AF4C-20C0-D34584EF3E4A}"/>
              </a:ext>
            </a:extLst>
          </p:cNvPr>
          <p:cNvSpPr txBox="1">
            <a:spLocks noChangeArrowheads="1"/>
          </p:cNvSpPr>
          <p:nvPr/>
        </p:nvSpPr>
        <p:spPr bwMode="auto">
          <a:xfrm>
            <a:off x="121804" y="1274530"/>
            <a:ext cx="4808683" cy="3467296"/>
          </a:xfrm>
          <a:prstGeom prst="rect">
            <a:avLst/>
          </a:prstGeom>
          <a:noFill/>
          <a:ln w="9525">
            <a:noFill/>
            <a:miter lim="800000"/>
            <a:headEnd/>
            <a:tailEnd/>
          </a:ln>
          <a:effectLst/>
        </p:spPr>
        <p:txBody>
          <a:bodyPr wrap="square">
            <a:spAutoFit/>
          </a:bodyPr>
          <a:lstStyle/>
          <a:p>
            <a:pPr eaLnBrk="0" hangingPunct="0">
              <a:lnSpc>
                <a:spcPct val="120000"/>
              </a:lnSpc>
              <a:buSzPct val="120000"/>
              <a:buFont typeface="Wingdings" pitchFamily="2" charset="2"/>
              <a:buChar char="§"/>
            </a:pPr>
            <a:r>
              <a:rPr kumimoji="1" lang="zh-CN" altLang="en-US" sz="2000" b="1" dirty="0">
                <a:solidFill>
                  <a:srgbClr val="D60093"/>
                </a:solidFill>
                <a:latin typeface="Times New Roman" pitchFamily="18" charset="0"/>
                <a:ea typeface="楷体_GB2312" pitchFamily="49" charset="-122"/>
              </a:rPr>
              <a:t>图灵机的工作步骤</a:t>
            </a:r>
            <a:endParaRPr kumimoji="1" lang="en-US" altLang="zh-CN" sz="2000" b="1" dirty="0">
              <a:solidFill>
                <a:srgbClr val="D60093"/>
              </a:solidFill>
              <a:latin typeface="Times New Roman" pitchFamily="18" charset="0"/>
              <a:ea typeface="楷体_GB2312" pitchFamily="49" charset="-122"/>
            </a:endParaRPr>
          </a:p>
          <a:p>
            <a:pPr>
              <a:lnSpc>
                <a:spcPct val="110000"/>
              </a:lnSpc>
              <a:spcBef>
                <a:spcPct val="0"/>
              </a:spcBef>
              <a:buSzPct val="120000"/>
            </a:pPr>
            <a:r>
              <a:rPr kumimoji="1" lang="en-US" altLang="zh-CN" sz="2000" dirty="0">
                <a:solidFill>
                  <a:srgbClr val="3333CC"/>
                </a:solidFill>
                <a:latin typeface="楷体_GB2312" pitchFamily="49" charset="-122"/>
                <a:ea typeface="楷体_GB2312" pitchFamily="49" charset="-122"/>
              </a:rPr>
              <a:t>1.</a:t>
            </a:r>
            <a:r>
              <a:rPr kumimoji="1" lang="zh-CN" altLang="en-US" sz="2000" dirty="0">
                <a:solidFill>
                  <a:srgbClr val="3333CC"/>
                </a:solidFill>
                <a:latin typeface="楷体_GB2312" pitchFamily="49" charset="-122"/>
                <a:ea typeface="楷体_GB2312" pitchFamily="49" charset="-122"/>
              </a:rPr>
              <a:t>准备</a:t>
            </a:r>
            <a:r>
              <a:rPr kumimoji="1" lang="en-US" altLang="zh-CN" sz="2000" dirty="0">
                <a:solidFill>
                  <a:srgbClr val="3333CC"/>
                </a:solidFill>
                <a:latin typeface="楷体_GB2312" pitchFamily="49" charset="-122"/>
                <a:ea typeface="楷体_GB2312" pitchFamily="49" charset="-122"/>
                <a:sym typeface="Wingdings" panose="05000000000000000000" pitchFamily="2" charset="2"/>
              </a:rPr>
              <a:t>:</a:t>
            </a:r>
            <a:r>
              <a:rPr kumimoji="1" lang="zh-CN" altLang="en-US" sz="2000" dirty="0">
                <a:solidFill>
                  <a:srgbClr val="3333CC"/>
                </a:solidFill>
                <a:latin typeface="楷体_GB2312" pitchFamily="49" charset="-122"/>
                <a:ea typeface="楷体_GB2312" pitchFamily="49" charset="-122"/>
                <a:sym typeface="Wingdings" panose="05000000000000000000" pitchFamily="2" charset="2"/>
              </a:rPr>
              <a:t>存储带上符号初始化；控制器设置好自身当前状态；控制器置于起始状态；准备好工作程序</a:t>
            </a:r>
            <a:endParaRPr kumimoji="1" lang="en-US" altLang="zh-CN" sz="2000" dirty="0">
              <a:solidFill>
                <a:srgbClr val="3333CC"/>
              </a:solidFill>
              <a:latin typeface="楷体_GB2312" pitchFamily="49" charset="-122"/>
              <a:ea typeface="楷体_GB2312" pitchFamily="49" charset="-122"/>
              <a:sym typeface="Wingdings" panose="05000000000000000000" pitchFamily="2" charset="2"/>
            </a:endParaRPr>
          </a:p>
          <a:p>
            <a:pPr>
              <a:lnSpc>
                <a:spcPct val="110000"/>
              </a:lnSpc>
              <a:spcBef>
                <a:spcPct val="0"/>
              </a:spcBef>
              <a:buSzPct val="120000"/>
            </a:pPr>
            <a:r>
              <a:rPr kumimoji="1" lang="en-US" altLang="zh-CN" sz="2000" dirty="0">
                <a:solidFill>
                  <a:srgbClr val="3333CC"/>
                </a:solidFill>
                <a:latin typeface="楷体_GB2312" pitchFamily="49" charset="-122"/>
                <a:ea typeface="楷体_GB2312" pitchFamily="49" charset="-122"/>
                <a:sym typeface="Wingdings" panose="05000000000000000000" pitchFamily="2" charset="2"/>
              </a:rPr>
              <a:t>2.</a:t>
            </a:r>
            <a:r>
              <a:rPr kumimoji="1" lang="zh-CN" altLang="en-US" sz="2000" dirty="0">
                <a:solidFill>
                  <a:srgbClr val="3333CC"/>
                </a:solidFill>
                <a:latin typeface="楷体_GB2312" pitchFamily="49" charset="-122"/>
                <a:ea typeface="楷体_GB2312" pitchFamily="49" charset="-122"/>
                <a:sym typeface="Wingdings" panose="05000000000000000000" pitchFamily="2" charset="2"/>
              </a:rPr>
              <a:t>反复执行以下工作直到停机：</a:t>
            </a:r>
            <a:r>
              <a:rPr kumimoji="1" lang="en-US" altLang="zh-CN" sz="2000" dirty="0">
                <a:solidFill>
                  <a:srgbClr val="3333CC"/>
                </a:solidFill>
                <a:latin typeface="楷体_GB2312" pitchFamily="49" charset="-122"/>
                <a:ea typeface="楷体_GB2312" pitchFamily="49" charset="-122"/>
                <a:sym typeface="Wingdings" panose="05000000000000000000" pitchFamily="2" charset="2"/>
              </a:rPr>
              <a:t>A </a:t>
            </a:r>
            <a:r>
              <a:rPr kumimoji="1" lang="zh-CN" altLang="en-US" sz="2000" dirty="0">
                <a:solidFill>
                  <a:srgbClr val="3333CC"/>
                </a:solidFill>
                <a:latin typeface="楷体_GB2312" pitchFamily="49" charset="-122"/>
                <a:ea typeface="楷体_GB2312" pitchFamily="49" charset="-122"/>
                <a:sym typeface="Wingdings" panose="05000000000000000000" pitchFamily="2" charset="2"/>
              </a:rPr>
              <a:t>读写头读出存储带上当前方格中的字母和数字，</a:t>
            </a:r>
            <a:r>
              <a:rPr kumimoji="1" lang="en-US" altLang="zh-CN" sz="2000" dirty="0">
                <a:solidFill>
                  <a:srgbClr val="3333CC"/>
                </a:solidFill>
                <a:latin typeface="楷体_GB2312" pitchFamily="49" charset="-122"/>
                <a:ea typeface="楷体_GB2312" pitchFamily="49" charset="-122"/>
                <a:sym typeface="Wingdings" panose="05000000000000000000" pitchFamily="2" charset="2"/>
              </a:rPr>
              <a:t>B</a:t>
            </a:r>
            <a:r>
              <a:rPr kumimoji="1" lang="zh-CN" altLang="en-US" sz="2000" dirty="0">
                <a:solidFill>
                  <a:srgbClr val="3333CC"/>
                </a:solidFill>
                <a:latin typeface="楷体_GB2312" pitchFamily="49" charset="-122"/>
                <a:ea typeface="楷体_GB2312" pitchFamily="49" charset="-122"/>
                <a:sym typeface="Wingdings" panose="05000000000000000000" pitchFamily="2" charset="2"/>
              </a:rPr>
              <a:t> 根据自身当前状态和所读到的字符，找到相应的程序语句，</a:t>
            </a:r>
            <a:r>
              <a:rPr kumimoji="1" lang="en-US" altLang="zh-CN" sz="2000" dirty="0">
                <a:solidFill>
                  <a:srgbClr val="3333CC"/>
                </a:solidFill>
                <a:latin typeface="楷体_GB2312" pitchFamily="49" charset="-122"/>
                <a:ea typeface="楷体_GB2312" pitchFamily="49" charset="-122"/>
                <a:sym typeface="Wingdings" panose="05000000000000000000" pitchFamily="2" charset="2"/>
              </a:rPr>
              <a:t>C </a:t>
            </a:r>
            <a:r>
              <a:rPr kumimoji="1" lang="zh-CN" altLang="en-US" sz="2000" dirty="0">
                <a:solidFill>
                  <a:srgbClr val="3333CC"/>
                </a:solidFill>
                <a:latin typeface="楷体_GB2312" pitchFamily="49" charset="-122"/>
                <a:ea typeface="楷体_GB2312" pitchFamily="49" charset="-122"/>
                <a:sym typeface="Wingdings" panose="05000000000000000000" pitchFamily="2" charset="2"/>
              </a:rPr>
              <a:t>根据程序语句，在当前存储带方格上写对应的数字</a:t>
            </a:r>
            <a:r>
              <a:rPr kumimoji="1" lang="en-US" altLang="zh-CN" sz="2000" dirty="0">
                <a:solidFill>
                  <a:srgbClr val="3333CC"/>
                </a:solidFill>
                <a:latin typeface="楷体_GB2312" pitchFamily="49" charset="-122"/>
                <a:ea typeface="楷体_GB2312" pitchFamily="49" charset="-122"/>
                <a:sym typeface="Wingdings" panose="05000000000000000000" pitchFamily="2" charset="2"/>
              </a:rPr>
              <a:t>/</a:t>
            </a:r>
            <a:r>
              <a:rPr kumimoji="1" lang="zh-CN" altLang="en-US" sz="2000" dirty="0">
                <a:solidFill>
                  <a:srgbClr val="3333CC"/>
                </a:solidFill>
                <a:latin typeface="楷体_GB2312" pitchFamily="49" charset="-122"/>
                <a:ea typeface="楷体_GB2312" pitchFamily="49" charset="-122"/>
                <a:sym typeface="Wingdings" panose="05000000000000000000" pitchFamily="2" charset="2"/>
              </a:rPr>
              <a:t>字母，读写头向左或向右移动</a:t>
            </a:r>
            <a:endParaRPr kumimoji="1" lang="en-US" altLang="zh-CN" sz="2000" dirty="0">
              <a:solidFill>
                <a:srgbClr val="3333CC"/>
              </a:solidFill>
              <a:latin typeface="楷体_GB2312" pitchFamily="49" charset="-122"/>
              <a:ea typeface="楷体_GB2312" pitchFamily="49" charset="-122"/>
            </a:endParaRPr>
          </a:p>
        </p:txBody>
      </p:sp>
      <p:pic>
        <p:nvPicPr>
          <p:cNvPr id="28678" name="Picture 6" descr="ACM A.M. Turing Award - Heidelberg Laureate Fo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3344" y="4685962"/>
            <a:ext cx="2645906" cy="172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55643"/>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8F324-6122-BE9D-6F3B-C6D8D80ED471}"/>
              </a:ext>
            </a:extLst>
          </p:cNvPr>
          <p:cNvSpPr>
            <a:spLocks noGrp="1"/>
          </p:cNvSpPr>
          <p:nvPr>
            <p:ph type="body" sz="quarter" idx="10"/>
          </p:nvPr>
        </p:nvSpPr>
        <p:spPr>
          <a:xfrm>
            <a:off x="1587196" y="340254"/>
            <a:ext cx="5251753" cy="530225"/>
          </a:xfrm>
        </p:spPr>
        <p:txBody>
          <a:bodyPr/>
          <a:lstStyle/>
          <a:p>
            <a:r>
              <a:rPr lang="en-CA" dirty="0"/>
              <a:t>2.5 </a:t>
            </a:r>
            <a:r>
              <a:rPr lang="zh-CN" altLang="en-US" dirty="0"/>
              <a:t>数据存储与分析技术</a:t>
            </a:r>
            <a:endParaRPr lang="en-CA" dirty="0"/>
          </a:p>
          <a:p>
            <a:endParaRPr lang="en-CA" dirty="0"/>
          </a:p>
        </p:txBody>
      </p:sp>
      <p:sp>
        <p:nvSpPr>
          <p:cNvPr id="4" name="Rectangle 2">
            <a:extLst>
              <a:ext uri="{FF2B5EF4-FFF2-40B4-BE49-F238E27FC236}">
                <a16:creationId xmlns:a16="http://schemas.microsoft.com/office/drawing/2014/main" id="{270D7C1B-34F6-14F8-65B1-F6F6F6621BB8}"/>
              </a:ext>
            </a:extLst>
          </p:cNvPr>
          <p:cNvSpPr>
            <a:spLocks noChangeArrowheads="1"/>
          </p:cNvSpPr>
          <p:nvPr/>
        </p:nvSpPr>
        <p:spPr bwMode="auto">
          <a:xfrm>
            <a:off x="0" y="1597025"/>
            <a:ext cx="609600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buClr>
                <a:srgbClr val="FF0066"/>
              </a:buClr>
              <a:buSzPct val="130000"/>
              <a:buFont typeface="Wingdings" panose="05000000000000000000" pitchFamily="2" charset="2"/>
              <a:buChar char="v"/>
            </a:pPr>
            <a:r>
              <a:rPr lang="zh-CN" altLang="en-US" sz="2400" dirty="0">
                <a:solidFill>
                  <a:srgbClr val="FF0066"/>
                </a:solidFill>
                <a:latin typeface="楷体_GB2312" pitchFamily="49" charset="-122"/>
                <a:ea typeface="楷体_GB2312" pitchFamily="49" charset="-122"/>
              </a:rPr>
              <a:t>目标</a:t>
            </a:r>
          </a:p>
          <a:p>
            <a:pPr algn="l">
              <a:lnSpc>
                <a:spcPct val="120000"/>
              </a:lnSpc>
              <a:buClr>
                <a:srgbClr val="FF0066"/>
              </a:buClr>
              <a:buSzPct val="130000"/>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r>
              <a:rPr lang="zh-CN" altLang="en-US" sz="2400" dirty="0">
                <a:solidFill>
                  <a:srgbClr val="000099"/>
                </a:solidFill>
                <a:latin typeface="楷体_GB2312" pitchFamily="49" charset="-122"/>
                <a:ea typeface="楷体_GB2312" pitchFamily="49" charset="-122"/>
              </a:rPr>
              <a:t>是把现实世界中的客观对象抽象为某种信息结构，设计出反映某个组织部门信息需求的数据库系统概念模式，它独立于数据库系统的逻辑结构、独立于数据库管理系统（</a:t>
            </a:r>
            <a:r>
              <a:rPr lang="en-US" altLang="zh-CN" sz="2400" dirty="0">
                <a:solidFill>
                  <a:srgbClr val="000099"/>
                </a:solidFill>
                <a:latin typeface="楷体_GB2312" pitchFamily="49" charset="-122"/>
                <a:ea typeface="楷体_GB2312" pitchFamily="49" charset="-122"/>
              </a:rPr>
              <a:t>DBMS）、</a:t>
            </a:r>
            <a:r>
              <a:rPr lang="zh-CN" altLang="en-US" sz="2400" dirty="0">
                <a:solidFill>
                  <a:srgbClr val="000099"/>
                </a:solidFill>
                <a:latin typeface="楷体_GB2312" pitchFamily="49" charset="-122"/>
                <a:ea typeface="楷体_GB2312" pitchFamily="49" charset="-122"/>
              </a:rPr>
              <a:t>独立于计算机系统。</a:t>
            </a:r>
          </a:p>
          <a:p>
            <a:pPr algn="l">
              <a:lnSpc>
                <a:spcPct val="120000"/>
              </a:lnSpc>
              <a:buClr>
                <a:srgbClr val="FF0066"/>
              </a:buClr>
              <a:buSzPct val="130000"/>
              <a:buFont typeface="Wingdings" panose="05000000000000000000" pitchFamily="2" charset="2"/>
              <a:buChar char="v"/>
            </a:pPr>
            <a:r>
              <a:rPr lang="zh-CN" altLang="en-US" sz="2400" dirty="0">
                <a:solidFill>
                  <a:srgbClr val="FF0066"/>
                </a:solidFill>
                <a:latin typeface="楷体_GB2312" pitchFamily="49" charset="-122"/>
                <a:ea typeface="楷体_GB2312" pitchFamily="49" charset="-122"/>
              </a:rPr>
              <a:t>设计方法</a:t>
            </a:r>
          </a:p>
          <a:p>
            <a:pPr algn="l">
              <a:lnSpc>
                <a:spcPct val="120000"/>
              </a:lnSpc>
              <a:buClr>
                <a:srgbClr val="FF0066"/>
              </a:buClr>
              <a:buSzPct val="130000"/>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r>
              <a:rPr lang="zh-CN" altLang="en-US" sz="2400" dirty="0">
                <a:solidFill>
                  <a:srgbClr val="000099"/>
                </a:solidFill>
                <a:latin typeface="楷体_GB2312" pitchFamily="49" charset="-122"/>
                <a:ea typeface="楷体_GB2312" pitchFamily="49" charset="-122"/>
              </a:rPr>
              <a:t>是在需求分析的基础上，用概念数据模型（例如</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模型）表示数据及数据之间的相互联系，设计出反映用户信息需求和处理需求的数据库系统概念模式。</a:t>
            </a:r>
          </a:p>
        </p:txBody>
      </p:sp>
      <p:sp>
        <p:nvSpPr>
          <p:cNvPr id="6" name="Text Box 3">
            <a:extLst>
              <a:ext uri="{FF2B5EF4-FFF2-40B4-BE49-F238E27FC236}">
                <a16:creationId xmlns:a16="http://schemas.microsoft.com/office/drawing/2014/main" id="{34F8EC81-F5F3-3192-9B29-E8572618AB58}"/>
              </a:ext>
            </a:extLst>
          </p:cNvPr>
          <p:cNvSpPr txBox="1">
            <a:spLocks noChangeArrowheads="1"/>
          </p:cNvSpPr>
          <p:nvPr/>
        </p:nvSpPr>
        <p:spPr bwMode="auto">
          <a:xfrm>
            <a:off x="-92075" y="1171575"/>
            <a:ext cx="3172408" cy="519113"/>
          </a:xfrm>
          <a:prstGeom prst="rect">
            <a:avLst/>
          </a:prstGeom>
          <a:noFill/>
          <a:ln w="12700" cap="sq">
            <a:noFill/>
            <a:miter lim="800000"/>
            <a:headEnd type="none" w="sm" len="sm"/>
            <a:tailEnd type="none" w="sm" len="sm"/>
          </a:ln>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a:solidFill>
                  <a:srgbClr val="FF0066"/>
                </a:solidFill>
                <a:effectLst>
                  <a:outerShdw blurRad="38100" dist="38100" dir="2700000" algn="tl">
                    <a:srgbClr val="C0C0C0"/>
                  </a:outerShdw>
                </a:effectLst>
                <a:latin typeface="楷体_GB2312" pitchFamily="49" charset="-122"/>
                <a:ea typeface="楷体_GB2312" pitchFamily="49" charset="-122"/>
              </a:rPr>
              <a:t> </a:t>
            </a:r>
            <a:r>
              <a:rPr kumimoji="1" lang="zh-CN" altLang="en-US" sz="2800">
                <a:solidFill>
                  <a:srgbClr val="000099"/>
                </a:solidFill>
                <a:effectLst>
                  <a:outerShdw blurRad="38100" dist="38100" dir="2700000" algn="tl">
                    <a:srgbClr val="C0C0C0"/>
                  </a:outerShdw>
                </a:effectLst>
                <a:latin typeface="楷体_GB2312" pitchFamily="49" charset="-122"/>
                <a:ea typeface="楷体_GB2312" pitchFamily="49" charset="-122"/>
              </a:rPr>
              <a:t>2.概念结构设计</a:t>
            </a:r>
          </a:p>
        </p:txBody>
      </p:sp>
      <p:sp>
        <p:nvSpPr>
          <p:cNvPr id="12" name="Rectangle 1026">
            <a:extLst>
              <a:ext uri="{FF2B5EF4-FFF2-40B4-BE49-F238E27FC236}">
                <a16:creationId xmlns:a16="http://schemas.microsoft.com/office/drawing/2014/main" id="{C9FB153E-B731-BED7-EC84-9884AE142FE1}"/>
              </a:ext>
            </a:extLst>
          </p:cNvPr>
          <p:cNvSpPr>
            <a:spLocks noChangeArrowheads="1"/>
          </p:cNvSpPr>
          <p:nvPr/>
        </p:nvSpPr>
        <p:spPr bwMode="auto">
          <a:xfrm>
            <a:off x="5991225" y="946150"/>
            <a:ext cx="6200775" cy="4737100"/>
          </a:xfrm>
          <a:prstGeom prst="rect">
            <a:avLst/>
          </a:prstGeom>
          <a:noFill/>
          <a:ln w="9525">
            <a:no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400" dirty="0">
                <a:solidFill>
                  <a:srgbClr val="FF3300"/>
                </a:solidFill>
                <a:effectLst>
                  <a:outerShdw blurRad="38100" dist="38100" dir="2700000" algn="tl">
                    <a:srgbClr val="C0C0C0"/>
                  </a:outerShdw>
                </a:effectLst>
                <a:latin typeface="楷体_GB2312" pitchFamily="49" charset="-122"/>
                <a:ea typeface="楷体_GB2312" pitchFamily="49" charset="-122"/>
              </a:rPr>
              <a:t>（1）实体联系模型（</a:t>
            </a:r>
            <a:r>
              <a:rPr lang="en-US" altLang="zh-CN" sz="2000" dirty="0">
                <a:solidFill>
                  <a:srgbClr val="FF3300"/>
                </a:solidFill>
                <a:effectLst>
                  <a:outerShdw blurRad="38100" dist="38100" dir="2700000" algn="tl">
                    <a:srgbClr val="C0C0C0"/>
                  </a:outerShdw>
                </a:effectLst>
                <a:latin typeface="楷体_GB2312" pitchFamily="49" charset="-122"/>
                <a:ea typeface="楷体_GB2312" pitchFamily="49" charset="-122"/>
              </a:rPr>
              <a:t>E-R</a:t>
            </a:r>
            <a:r>
              <a:rPr lang="zh-CN" altLang="en-US" sz="2000" dirty="0">
                <a:solidFill>
                  <a:srgbClr val="FF3300"/>
                </a:solidFill>
                <a:effectLst>
                  <a:outerShdw blurRad="38100" dist="38100" dir="2700000" algn="tl">
                    <a:srgbClr val="C0C0C0"/>
                  </a:outerShdw>
                </a:effectLst>
                <a:latin typeface="楷体_GB2312" pitchFamily="49" charset="-122"/>
                <a:ea typeface="楷体_GB2312" pitchFamily="49" charset="-122"/>
              </a:rPr>
              <a:t>模型：</a:t>
            </a:r>
            <a:r>
              <a:rPr lang="zh-CN" altLang="zh-CN" sz="2000" dirty="0">
                <a:solidFill>
                  <a:srgbClr val="FF0066"/>
                </a:solidFill>
                <a:latin typeface="Arial Narrow" panose="020B0606020202030204" pitchFamily="34" charset="0"/>
                <a:ea typeface="宋体" panose="02010600030101010101" pitchFamily="2" charset="-122"/>
              </a:rPr>
              <a:t>Entity－Relationship</a:t>
            </a:r>
            <a:r>
              <a:rPr lang="en-US" altLang="zh-CN" sz="2000" dirty="0">
                <a:solidFill>
                  <a:srgbClr val="FF3300"/>
                </a:solidFill>
                <a:effectLst>
                  <a:outerShdw blurRad="38100" dist="38100" dir="2700000" algn="tl">
                    <a:srgbClr val="C0C0C0"/>
                  </a:outerShdw>
                </a:effectLst>
                <a:latin typeface="楷体_GB2312" pitchFamily="49" charset="-122"/>
                <a:ea typeface="楷体_GB2312" pitchFamily="49" charset="-122"/>
              </a:rPr>
              <a:t> ）</a:t>
            </a:r>
          </a:p>
          <a:p>
            <a:pPr algn="l">
              <a:lnSpc>
                <a:spcPct val="90000"/>
              </a:lnSpc>
              <a:spcBef>
                <a:spcPct val="40000"/>
              </a:spcBef>
              <a:buClr>
                <a:srgbClr val="8DACD0"/>
              </a:buClr>
              <a:buSzPct val="70000"/>
              <a:buFont typeface="Wingdings" panose="05000000000000000000" pitchFamily="2" charset="2"/>
              <a:buNone/>
            </a:pPr>
            <a:r>
              <a:rPr lang="en-US" altLang="zh-CN" sz="2200" dirty="0">
                <a:solidFill>
                  <a:srgbClr val="FF0066"/>
                </a:solidFill>
                <a:latin typeface="楷体_GB2312" pitchFamily="49" charset="-122"/>
                <a:ea typeface="楷体_GB2312" pitchFamily="49" charset="-122"/>
              </a:rPr>
              <a:t>E-R</a:t>
            </a:r>
            <a:r>
              <a:rPr lang="zh-CN" altLang="en-US" sz="2200" dirty="0">
                <a:solidFill>
                  <a:srgbClr val="FF0066"/>
                </a:solidFill>
                <a:latin typeface="楷体_GB2312" pitchFamily="49" charset="-122"/>
                <a:ea typeface="楷体_GB2312" pitchFamily="49" charset="-122"/>
              </a:rPr>
              <a:t>模型</a:t>
            </a:r>
            <a:r>
              <a:rPr lang="zh-CN" altLang="en-US" sz="2400" dirty="0">
                <a:solidFill>
                  <a:srgbClr val="000099"/>
                </a:solidFill>
                <a:latin typeface="楷体_GB2312" pitchFamily="49" charset="-122"/>
                <a:ea typeface="楷体_GB2312" pitchFamily="49" charset="-122"/>
              </a:rPr>
              <a:t>是这样认识现实世界的：现实世界是由一组称作实体的基本对象以及这些对象间的联系构成的。</a:t>
            </a:r>
          </a:p>
          <a:p>
            <a:pPr algn="l">
              <a:lnSpc>
                <a:spcPct val="90000"/>
              </a:lnSpc>
              <a:spcBef>
                <a:spcPct val="40000"/>
              </a:spcBef>
              <a:buClr>
                <a:srgbClr val="8DACD0"/>
              </a:buClr>
              <a:buSzPct val="70000"/>
              <a:buFont typeface="Wingdings" panose="05000000000000000000" pitchFamily="2" charset="2"/>
              <a:buNone/>
            </a:pPr>
            <a:r>
              <a:rPr lang="zh-CN" altLang="en-US" sz="2200" dirty="0">
                <a:solidFill>
                  <a:srgbClr val="FF0066"/>
                </a:solidFill>
                <a:latin typeface="楷体_GB2312" pitchFamily="49" charset="-122"/>
                <a:ea typeface="楷体_GB2312" pitchFamily="49" charset="-122"/>
              </a:rPr>
              <a:t>实体（</a:t>
            </a:r>
            <a:r>
              <a:rPr lang="en-US" altLang="zh-CN" sz="2200" dirty="0">
                <a:solidFill>
                  <a:srgbClr val="FF0066"/>
                </a:solidFill>
                <a:latin typeface="楷体_GB2312" pitchFamily="49" charset="-122"/>
                <a:ea typeface="楷体_GB2312" pitchFamily="49" charset="-122"/>
              </a:rPr>
              <a:t>Entity）：</a:t>
            </a:r>
            <a:r>
              <a:rPr lang="en-US" altLang="zh-CN" sz="2200" dirty="0">
                <a:solidFill>
                  <a:srgbClr val="FF0066"/>
                </a:solidFill>
                <a:latin typeface="Times New Roman" panose="02020603050405020304" pitchFamily="18" charset="0"/>
                <a:ea typeface="楷体_GB2312" pitchFamily="49" charset="-122"/>
              </a:rPr>
              <a:t>“</a:t>
            </a:r>
            <a:r>
              <a:rPr lang="zh-CN" altLang="en-US" sz="2200" dirty="0">
                <a:solidFill>
                  <a:srgbClr val="FF0066"/>
                </a:solidFill>
                <a:latin typeface="楷体_GB2312" pitchFamily="49" charset="-122"/>
                <a:ea typeface="楷体_GB2312" pitchFamily="49" charset="-122"/>
              </a:rPr>
              <a:t>实体</a:t>
            </a:r>
            <a:r>
              <a:rPr lang="zh-CN" altLang="en-US" sz="2200" dirty="0">
                <a:solidFill>
                  <a:srgbClr val="FF0066"/>
                </a:solidFill>
                <a:latin typeface="Times New Roman" panose="02020603050405020304" pitchFamily="18" charset="0"/>
                <a:ea typeface="楷体_GB2312" pitchFamily="49" charset="-122"/>
              </a:rPr>
              <a:t>”</a:t>
            </a:r>
            <a:r>
              <a:rPr lang="zh-CN" altLang="en-US" sz="2400" dirty="0">
                <a:solidFill>
                  <a:srgbClr val="000099"/>
                </a:solidFill>
                <a:latin typeface="楷体_GB2312" pitchFamily="49" charset="-122"/>
                <a:ea typeface="楷体_GB2312" pitchFamily="49" charset="-122"/>
              </a:rPr>
              <a:t>是观念世界中描述客观事物的概念。实体可以是人，也可以是物或事件；可以指事物本身，也可指事物之间的联系，例如一个人、一件物品、一个部门、一个银行帐户等都是一个实体。实体可以通过属性集合来描述。</a:t>
            </a:r>
          </a:p>
          <a:p>
            <a:pPr algn="l">
              <a:lnSpc>
                <a:spcPct val="90000"/>
              </a:lnSpc>
              <a:spcBef>
                <a:spcPct val="40000"/>
              </a:spcBef>
              <a:buClr>
                <a:srgbClr val="8DACD0"/>
              </a:buClr>
              <a:buSzPct val="70000"/>
              <a:buFont typeface="Wingdings" panose="05000000000000000000" pitchFamily="2" charset="2"/>
              <a:buNone/>
            </a:pPr>
            <a:r>
              <a:rPr lang="zh-CN" altLang="en-US" sz="2200" dirty="0">
                <a:solidFill>
                  <a:srgbClr val="FF0066"/>
                </a:solidFill>
                <a:effectLst>
                  <a:outerShdw blurRad="38100" dist="38100" dir="2700000" algn="tl">
                    <a:srgbClr val="C0C0C0"/>
                  </a:outerShdw>
                </a:effectLst>
                <a:latin typeface="楷体_GB2312" pitchFamily="49" charset="-122"/>
                <a:ea typeface="楷体_GB2312" pitchFamily="49" charset="-122"/>
              </a:rPr>
              <a:t>属性：</a:t>
            </a:r>
            <a:r>
              <a:rPr lang="zh-CN" altLang="en-US" sz="2200" dirty="0">
                <a:solidFill>
                  <a:srgbClr val="FF0066"/>
                </a:solidFill>
                <a:latin typeface="Times New Roman" panose="02020603050405020304" pitchFamily="18" charset="0"/>
                <a:ea typeface="楷体_GB2312" pitchFamily="49" charset="-122"/>
              </a:rPr>
              <a:t>“</a:t>
            </a:r>
            <a:r>
              <a:rPr lang="zh-CN" altLang="en-US" sz="2200" dirty="0">
                <a:solidFill>
                  <a:srgbClr val="FF0066"/>
                </a:solidFill>
                <a:latin typeface="楷体_GB2312" pitchFamily="49" charset="-122"/>
                <a:ea typeface="楷体_GB2312" pitchFamily="49" charset="-122"/>
              </a:rPr>
              <a:t>属性</a:t>
            </a:r>
            <a:r>
              <a:rPr lang="zh-CN" altLang="en-US" sz="2200" dirty="0">
                <a:solidFill>
                  <a:srgbClr val="FF0066"/>
                </a:solidFill>
                <a:latin typeface="Times New Roman" panose="02020603050405020304" pitchFamily="18" charset="0"/>
                <a:ea typeface="楷体_GB2312" pitchFamily="49" charset="-122"/>
              </a:rPr>
              <a:t>”</a:t>
            </a:r>
            <a:r>
              <a:rPr lang="zh-CN" altLang="en-US" sz="2400" dirty="0">
                <a:solidFill>
                  <a:srgbClr val="000099"/>
                </a:solidFill>
                <a:latin typeface="楷体_GB2312" pitchFamily="49" charset="-122"/>
                <a:ea typeface="楷体_GB2312" pitchFamily="49" charset="-122"/>
              </a:rPr>
              <a:t>是指实体具有的某种特性。如人有身高、体重、年龄、性别等属性。</a:t>
            </a:r>
          </a:p>
          <a:p>
            <a:pPr algn="l">
              <a:lnSpc>
                <a:spcPct val="90000"/>
              </a:lnSpc>
              <a:spcBef>
                <a:spcPct val="40000"/>
              </a:spcBef>
              <a:buClr>
                <a:srgbClr val="8DACD0"/>
              </a:buClr>
              <a:buSzPct val="70000"/>
              <a:buFont typeface="Wingdings" panose="05000000000000000000" pitchFamily="2" charset="2"/>
              <a:buNone/>
            </a:pPr>
            <a:r>
              <a:rPr lang="zh-CN" altLang="en-US" sz="2200" dirty="0">
                <a:solidFill>
                  <a:srgbClr val="FF0066"/>
                </a:solidFill>
                <a:latin typeface="楷体_GB2312" pitchFamily="49" charset="-122"/>
                <a:ea typeface="楷体_GB2312" pitchFamily="49" charset="-122"/>
              </a:rPr>
              <a:t>联系：</a:t>
            </a:r>
            <a:r>
              <a:rPr lang="zh-CN" altLang="en-US" sz="2200" dirty="0">
                <a:solidFill>
                  <a:srgbClr val="FF0066"/>
                </a:solidFill>
                <a:latin typeface="Times New Roman" panose="02020603050405020304" pitchFamily="18" charset="0"/>
                <a:ea typeface="楷体_GB2312" pitchFamily="49" charset="-122"/>
              </a:rPr>
              <a:t>“</a:t>
            </a:r>
            <a:r>
              <a:rPr lang="zh-CN" altLang="en-US" sz="2200" dirty="0">
                <a:solidFill>
                  <a:srgbClr val="FF0066"/>
                </a:solidFill>
                <a:latin typeface="楷体_GB2312" pitchFamily="49" charset="-122"/>
                <a:ea typeface="楷体_GB2312" pitchFamily="49" charset="-122"/>
              </a:rPr>
              <a:t>联系</a:t>
            </a:r>
            <a:r>
              <a:rPr lang="zh-CN" altLang="en-US" sz="2200" dirty="0">
                <a:solidFill>
                  <a:srgbClr val="FF0066"/>
                </a:solidFill>
                <a:latin typeface="Times New Roman" panose="02020603050405020304" pitchFamily="18" charset="0"/>
                <a:ea typeface="楷体_GB2312" pitchFamily="49" charset="-122"/>
              </a:rPr>
              <a:t>”</a:t>
            </a:r>
            <a:r>
              <a:rPr lang="zh-CN" altLang="en-US" sz="2400" dirty="0">
                <a:solidFill>
                  <a:srgbClr val="000099"/>
                </a:solidFill>
                <a:latin typeface="楷体_GB2312" pitchFamily="49" charset="-122"/>
                <a:ea typeface="楷体_GB2312" pitchFamily="49" charset="-122"/>
              </a:rPr>
              <a:t>是事物间的相互关联。在信息世界中，事物之间的联系可分为两类：一是实体内部的联系，一是实体之间的联系.</a:t>
            </a:r>
          </a:p>
        </p:txBody>
      </p:sp>
    </p:spTree>
    <p:extLst>
      <p:ext uri="{BB962C8B-B14F-4D97-AF65-F5344CB8AC3E}">
        <p14:creationId xmlns:p14="http://schemas.microsoft.com/office/powerpoint/2010/main" val="123727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930C28-5CCD-B07B-0A8F-C8EBE6E8CB77}"/>
              </a:ext>
            </a:extLst>
          </p:cNvPr>
          <p:cNvSpPr>
            <a:spLocks noGrp="1"/>
          </p:cNvSpPr>
          <p:nvPr>
            <p:ph type="body" sz="quarter" idx="10"/>
          </p:nvPr>
        </p:nvSpPr>
        <p:spPr>
          <a:xfrm>
            <a:off x="1587197" y="340254"/>
            <a:ext cx="5127928" cy="530225"/>
          </a:xfrm>
        </p:spPr>
        <p:txBody>
          <a:bodyPr/>
          <a:lstStyle/>
          <a:p>
            <a:r>
              <a:rPr lang="en-CA" dirty="0"/>
              <a:t>2.5 </a:t>
            </a:r>
            <a:r>
              <a:rPr lang="zh-CN" altLang="en-US" dirty="0"/>
              <a:t>数据存储与分析技术</a:t>
            </a:r>
            <a:endParaRPr lang="en-CA" dirty="0"/>
          </a:p>
          <a:p>
            <a:endParaRPr lang="en-CA" dirty="0"/>
          </a:p>
        </p:txBody>
      </p:sp>
      <p:sp>
        <p:nvSpPr>
          <p:cNvPr id="3" name="Rectangle 2">
            <a:extLst>
              <a:ext uri="{FF2B5EF4-FFF2-40B4-BE49-F238E27FC236}">
                <a16:creationId xmlns:a16="http://schemas.microsoft.com/office/drawing/2014/main" id="{B515600C-6857-9E7B-C11B-9A3B60482E7E}"/>
              </a:ext>
            </a:extLst>
          </p:cNvPr>
          <p:cNvSpPr txBox="1">
            <a:spLocks noChangeArrowheads="1"/>
          </p:cNvSpPr>
          <p:nvPr/>
        </p:nvSpPr>
        <p:spPr>
          <a:xfrm>
            <a:off x="-244475" y="1219200"/>
            <a:ext cx="7023100" cy="419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FF0066"/>
                </a:solidFill>
                <a:ea typeface="楷体_GB2312" pitchFamily="49" charset="-122"/>
              </a:rPr>
              <a:t>（2）实体之间的联系</a:t>
            </a:r>
          </a:p>
        </p:txBody>
      </p:sp>
      <p:sp>
        <p:nvSpPr>
          <p:cNvPr id="4" name="Rectangle 3">
            <a:extLst>
              <a:ext uri="{FF2B5EF4-FFF2-40B4-BE49-F238E27FC236}">
                <a16:creationId xmlns:a16="http://schemas.microsoft.com/office/drawing/2014/main" id="{560CF771-086A-E8D2-2963-FE62EE394562}"/>
              </a:ext>
            </a:extLst>
          </p:cNvPr>
          <p:cNvSpPr txBox="1">
            <a:spLocks noChangeArrowheads="1"/>
          </p:cNvSpPr>
          <p:nvPr/>
        </p:nvSpPr>
        <p:spPr>
          <a:xfrm>
            <a:off x="-92075" y="1727200"/>
            <a:ext cx="12103100" cy="4432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80000"/>
              </a:lnSpc>
              <a:buFont typeface="Wingdings" panose="05000000000000000000" pitchFamily="2" charset="2"/>
              <a:buNone/>
            </a:pPr>
            <a:r>
              <a:rPr lang="zh-CN" altLang="en-US" sz="2200" dirty="0">
                <a:solidFill>
                  <a:srgbClr val="FF0066"/>
                </a:solidFill>
                <a:ea typeface="楷体_GB2312" pitchFamily="49" charset="-122"/>
                <a:sym typeface="Symbol" panose="05050102010706020507" pitchFamily="18" charset="2"/>
              </a:rPr>
              <a:t></a:t>
            </a:r>
            <a:r>
              <a:rPr lang="zh-CN" altLang="en-US" sz="2200" dirty="0">
                <a:solidFill>
                  <a:srgbClr val="FF0066"/>
                </a:solidFill>
                <a:ea typeface="楷体_GB2312" pitchFamily="49" charset="-122"/>
              </a:rPr>
              <a:t>一对一联系（1:1）</a:t>
            </a:r>
          </a:p>
          <a:p>
            <a:pPr marL="742950" lvl="1" indent="-285750">
              <a:buFont typeface="Wingdings" panose="05000000000000000000" pitchFamily="2" charset="2"/>
              <a:buNone/>
            </a:pPr>
            <a:r>
              <a:rPr lang="zh-CN" altLang="en-US" sz="2200" b="1" dirty="0">
                <a:solidFill>
                  <a:srgbClr val="000099"/>
                </a:solidFill>
                <a:latin typeface="楷体_GB2312" pitchFamily="49" charset="-122"/>
                <a:ea typeface="楷体_GB2312" pitchFamily="49" charset="-122"/>
              </a:rPr>
              <a:t>对于实体集</a:t>
            </a:r>
            <a:r>
              <a:rPr lang="en-US" altLang="zh-CN" sz="2200" b="1" dirty="0">
                <a:solidFill>
                  <a:srgbClr val="000099"/>
                </a:solidFill>
                <a:latin typeface="楷体_GB2312" pitchFamily="49" charset="-122"/>
                <a:ea typeface="楷体_GB2312" pitchFamily="49" charset="-122"/>
              </a:rPr>
              <a:t>A</a:t>
            </a:r>
            <a:r>
              <a:rPr lang="zh-CN" altLang="zh-CN" sz="2200" b="1" dirty="0">
                <a:solidFill>
                  <a:srgbClr val="000099"/>
                </a:solidFill>
                <a:latin typeface="楷体_GB2312" pitchFamily="49" charset="-122"/>
                <a:ea typeface="楷体_GB2312" pitchFamily="49" charset="-122"/>
              </a:rPr>
              <a:t>中的每一实体，实体集B中至多有一个实体与之联系。反之亦然。</a:t>
            </a:r>
          </a:p>
          <a:p>
            <a:pPr marL="342900" indent="-342900">
              <a:lnSpc>
                <a:spcPct val="80000"/>
              </a:lnSpc>
              <a:buFont typeface="Wingdings" panose="05000000000000000000" pitchFamily="2" charset="2"/>
              <a:buNone/>
            </a:pPr>
            <a:r>
              <a:rPr lang="zh-CN" altLang="en-US" sz="2200" dirty="0">
                <a:solidFill>
                  <a:srgbClr val="FF0066"/>
                </a:solidFill>
                <a:ea typeface="楷体_GB2312" pitchFamily="49" charset="-122"/>
                <a:sym typeface="Symbol" panose="05050102010706020507" pitchFamily="18" charset="2"/>
              </a:rPr>
              <a:t></a:t>
            </a:r>
            <a:r>
              <a:rPr lang="zh-CN" altLang="zh-CN" sz="2200" dirty="0">
                <a:solidFill>
                  <a:srgbClr val="FF0066"/>
                </a:solidFill>
                <a:ea typeface="楷体_GB2312" pitchFamily="49" charset="-122"/>
              </a:rPr>
              <a:t>一对多联系（1:N）</a:t>
            </a:r>
          </a:p>
          <a:p>
            <a:pPr marL="742950" lvl="1" indent="-285750">
              <a:buFont typeface="Wingdings" panose="05000000000000000000" pitchFamily="2" charset="2"/>
              <a:buNone/>
            </a:pPr>
            <a:r>
              <a:rPr lang="zh-CN" altLang="en-US" sz="2200" b="1" dirty="0">
                <a:solidFill>
                  <a:srgbClr val="000099"/>
                </a:solidFill>
                <a:latin typeface="楷体_GB2312" pitchFamily="49" charset="-122"/>
                <a:ea typeface="楷体_GB2312" pitchFamily="49" charset="-122"/>
              </a:rPr>
              <a:t>对于实体集</a:t>
            </a:r>
            <a:r>
              <a:rPr lang="en-US" altLang="zh-CN" sz="2200" b="1" dirty="0">
                <a:solidFill>
                  <a:srgbClr val="000099"/>
                </a:solidFill>
                <a:latin typeface="楷体_GB2312" pitchFamily="49" charset="-122"/>
                <a:ea typeface="楷体_GB2312" pitchFamily="49" charset="-122"/>
              </a:rPr>
              <a:t>A</a:t>
            </a:r>
            <a:r>
              <a:rPr lang="zh-CN" altLang="zh-CN" sz="2200" b="1" dirty="0">
                <a:solidFill>
                  <a:srgbClr val="000099"/>
                </a:solidFill>
                <a:latin typeface="楷体_GB2312" pitchFamily="49" charset="-122"/>
                <a:ea typeface="楷体_GB2312" pitchFamily="49" charset="-122"/>
              </a:rPr>
              <a:t>中的每一实体，实体集B中有N个实体与之联系。反之，对于实体集B中每一实体，实体集A中至多只有一个实体与之联系。</a:t>
            </a:r>
          </a:p>
          <a:p>
            <a:pPr marL="342900" indent="-342900">
              <a:lnSpc>
                <a:spcPct val="80000"/>
              </a:lnSpc>
              <a:buFont typeface="Wingdings" panose="05000000000000000000" pitchFamily="2" charset="2"/>
              <a:buNone/>
            </a:pPr>
            <a:r>
              <a:rPr lang="zh-CN" altLang="zh-CN" sz="2200" dirty="0">
                <a:solidFill>
                  <a:schemeClr val="accent2"/>
                </a:solidFill>
                <a:latin typeface="楷体_GB2312" pitchFamily="49" charset="-122"/>
                <a:ea typeface="楷体_GB2312" pitchFamily="49" charset="-122"/>
              </a:rPr>
              <a:t> </a:t>
            </a:r>
            <a:r>
              <a:rPr lang="zh-CN" altLang="en-US" sz="2200" dirty="0">
                <a:solidFill>
                  <a:srgbClr val="FF0066"/>
                </a:solidFill>
                <a:ea typeface="楷体_GB2312" pitchFamily="49" charset="-122"/>
                <a:sym typeface="Symbol" panose="05050102010706020507" pitchFamily="18" charset="2"/>
              </a:rPr>
              <a:t></a:t>
            </a:r>
            <a:r>
              <a:rPr lang="zh-CN" altLang="zh-CN" sz="2200" dirty="0">
                <a:solidFill>
                  <a:srgbClr val="FF0066"/>
                </a:solidFill>
                <a:ea typeface="楷体_GB2312" pitchFamily="49" charset="-122"/>
              </a:rPr>
              <a:t>多对多联系（M:N）</a:t>
            </a:r>
            <a:endParaRPr lang="en-US" altLang="zh-CN" sz="2200" dirty="0">
              <a:solidFill>
                <a:srgbClr val="FF0066"/>
              </a:solidFill>
              <a:ea typeface="楷体_GB2312" pitchFamily="49" charset="-122"/>
            </a:endParaRPr>
          </a:p>
          <a:p>
            <a:pPr marL="742950" lvl="1" indent="-285750">
              <a:buFont typeface="Wingdings" panose="05000000000000000000" pitchFamily="2" charset="2"/>
              <a:buNone/>
            </a:pPr>
            <a:r>
              <a:rPr lang="zh-CN" altLang="en-US" sz="2200" b="1" dirty="0">
                <a:solidFill>
                  <a:srgbClr val="000099"/>
                </a:solidFill>
                <a:latin typeface="楷体_GB2312" pitchFamily="49" charset="-122"/>
                <a:ea typeface="楷体_GB2312" pitchFamily="49" charset="-122"/>
              </a:rPr>
              <a:t>对于实体集</a:t>
            </a:r>
            <a:r>
              <a:rPr lang="en-US" altLang="zh-CN" sz="2200" b="1" dirty="0">
                <a:solidFill>
                  <a:srgbClr val="000099"/>
                </a:solidFill>
                <a:latin typeface="楷体_GB2312" pitchFamily="49" charset="-122"/>
                <a:ea typeface="楷体_GB2312" pitchFamily="49" charset="-122"/>
              </a:rPr>
              <a:t>A</a:t>
            </a:r>
            <a:r>
              <a:rPr lang="zh-CN" altLang="zh-CN" sz="2200" b="1" dirty="0">
                <a:solidFill>
                  <a:srgbClr val="000099"/>
                </a:solidFill>
                <a:latin typeface="楷体_GB2312" pitchFamily="49" charset="-122"/>
                <a:ea typeface="楷体_GB2312" pitchFamily="49" charset="-122"/>
              </a:rPr>
              <a:t>中的每一实体，实体集B中有N个实体与之联系，对于实体集B中每一个实体，实体集A中有M个实体与之联系。</a:t>
            </a:r>
          </a:p>
        </p:txBody>
      </p:sp>
    </p:spTree>
    <p:extLst>
      <p:ext uri="{BB962C8B-B14F-4D97-AF65-F5344CB8AC3E}">
        <p14:creationId xmlns:p14="http://schemas.microsoft.com/office/powerpoint/2010/main" val="325985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5DF75-A6E6-6E68-C875-8BB610634317}"/>
              </a:ext>
            </a:extLst>
          </p:cNvPr>
          <p:cNvSpPr>
            <a:spLocks noGrp="1"/>
          </p:cNvSpPr>
          <p:nvPr>
            <p:ph type="body" sz="quarter" idx="10"/>
          </p:nvPr>
        </p:nvSpPr>
        <p:spPr>
          <a:xfrm>
            <a:off x="1587196" y="340254"/>
            <a:ext cx="5270803" cy="530225"/>
          </a:xfrm>
        </p:spPr>
        <p:txBody>
          <a:bodyPr/>
          <a:lstStyle/>
          <a:p>
            <a:r>
              <a:rPr lang="en-CA" dirty="0"/>
              <a:t>2.5 </a:t>
            </a:r>
            <a:r>
              <a:rPr lang="zh-CN" altLang="en-US" dirty="0"/>
              <a:t>数据存储与分析技术</a:t>
            </a:r>
            <a:endParaRPr lang="en-CA" dirty="0"/>
          </a:p>
          <a:p>
            <a:endParaRPr lang="en-CA" dirty="0"/>
          </a:p>
        </p:txBody>
      </p:sp>
      <p:sp>
        <p:nvSpPr>
          <p:cNvPr id="3" name="Rectangle 2">
            <a:extLst>
              <a:ext uri="{FF2B5EF4-FFF2-40B4-BE49-F238E27FC236}">
                <a16:creationId xmlns:a16="http://schemas.microsoft.com/office/drawing/2014/main" id="{43D09114-18EB-0B14-FEB2-60ECA4ACC1FF}"/>
              </a:ext>
            </a:extLst>
          </p:cNvPr>
          <p:cNvSpPr txBox="1">
            <a:spLocks noChangeArrowheads="1"/>
          </p:cNvSpPr>
          <p:nvPr/>
        </p:nvSpPr>
        <p:spPr>
          <a:xfrm>
            <a:off x="0" y="1127125"/>
            <a:ext cx="7683500"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solidFill>
                  <a:srgbClr val="FF0066"/>
                </a:solidFill>
                <a:latin typeface="楷体_GB2312" pitchFamily="49" charset="-122"/>
                <a:ea typeface="楷体_GB2312" pitchFamily="49" charset="-122"/>
              </a:rPr>
              <a:t>(3)实体－联系方法</a:t>
            </a:r>
            <a:r>
              <a:rPr lang="zh-CN" altLang="en-US" sz="2400">
                <a:solidFill>
                  <a:srgbClr val="FF0066"/>
                </a:solidFill>
                <a:ea typeface="宋体" panose="02010600030101010101" pitchFamily="2" charset="-122"/>
              </a:rPr>
              <a:t>(</a:t>
            </a:r>
            <a:r>
              <a:rPr lang="zh-CN" altLang="zh-CN" sz="2400">
                <a:solidFill>
                  <a:srgbClr val="FF0066"/>
                </a:solidFill>
                <a:ea typeface="宋体" panose="02010600030101010101" pitchFamily="2" charset="-122"/>
              </a:rPr>
              <a:t>Entity－Relation</a:t>
            </a:r>
            <a:r>
              <a:rPr lang="en-US" altLang="zh-CN" sz="2400">
                <a:solidFill>
                  <a:srgbClr val="FF0066"/>
                </a:solidFill>
                <a:ea typeface="宋体" panose="02010600030101010101" pitchFamily="2" charset="-122"/>
              </a:rPr>
              <a:t> Approach</a:t>
            </a:r>
            <a:r>
              <a:rPr lang="zh-CN" altLang="zh-CN" sz="2400">
                <a:solidFill>
                  <a:srgbClr val="FF0066"/>
                </a:solidFill>
                <a:ea typeface="宋体" panose="02010600030101010101" pitchFamily="2" charset="-122"/>
              </a:rPr>
              <a:t>)</a:t>
            </a:r>
            <a:endParaRPr lang="en-US" altLang="zh-CN" sz="2400">
              <a:solidFill>
                <a:srgbClr val="FF0066"/>
              </a:solidFill>
              <a:ea typeface="宋体" panose="02010600030101010101" pitchFamily="2" charset="-122"/>
            </a:endParaRPr>
          </a:p>
        </p:txBody>
      </p:sp>
      <p:sp>
        <p:nvSpPr>
          <p:cNvPr id="4" name="Rectangle 3">
            <a:extLst>
              <a:ext uri="{FF2B5EF4-FFF2-40B4-BE49-F238E27FC236}">
                <a16:creationId xmlns:a16="http://schemas.microsoft.com/office/drawing/2014/main" id="{8778B35B-C1D7-DF25-9D31-6E0BA855CE6C}"/>
              </a:ext>
            </a:extLst>
          </p:cNvPr>
          <p:cNvSpPr txBox="1">
            <a:spLocks noChangeArrowheads="1"/>
          </p:cNvSpPr>
          <p:nvPr/>
        </p:nvSpPr>
        <p:spPr>
          <a:xfrm>
            <a:off x="127000" y="1749425"/>
            <a:ext cx="12065000" cy="3771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None/>
            </a:pPr>
            <a:r>
              <a:rPr lang="zh-CN" altLang="en-US" sz="2200" dirty="0">
                <a:solidFill>
                  <a:srgbClr val="000099"/>
                </a:solidFill>
                <a:latin typeface="楷体_GB2312" pitchFamily="49" charset="-122"/>
                <a:ea typeface="楷体_GB2312" pitchFamily="49" charset="-122"/>
              </a:rPr>
              <a:t>    概念模型最常用的表示方法是</a:t>
            </a:r>
            <a:r>
              <a:rPr lang="zh-CN" altLang="en-US" sz="2100" dirty="0">
                <a:solidFill>
                  <a:srgbClr val="FF0066"/>
                </a:solidFill>
                <a:latin typeface="楷体_GB2312" pitchFamily="49" charset="-122"/>
                <a:ea typeface="楷体_GB2312" pitchFamily="49" charset="-122"/>
              </a:rPr>
              <a:t>实体－联系方法(</a:t>
            </a:r>
            <a:r>
              <a:rPr lang="zh-CN" altLang="zh-CN" sz="2100" dirty="0">
                <a:solidFill>
                  <a:srgbClr val="FF0066"/>
                </a:solidFill>
                <a:latin typeface="楷体_GB2312" pitchFamily="49" charset="-122"/>
                <a:ea typeface="楷体_GB2312" pitchFamily="49" charset="-122"/>
              </a:rPr>
              <a:t>Entity－Relation</a:t>
            </a:r>
            <a:r>
              <a:rPr lang="en-US" altLang="zh-CN" sz="2100" dirty="0">
                <a:solidFill>
                  <a:srgbClr val="FF0066"/>
                </a:solidFill>
                <a:latin typeface="楷体_GB2312" pitchFamily="49" charset="-122"/>
                <a:ea typeface="楷体_GB2312" pitchFamily="49" charset="-122"/>
              </a:rPr>
              <a:t>  Approach，</a:t>
            </a:r>
            <a:r>
              <a:rPr lang="zh-CN" altLang="en-US" sz="2100" dirty="0">
                <a:solidFill>
                  <a:srgbClr val="FF0066"/>
                </a:solidFill>
                <a:latin typeface="楷体_GB2312" pitchFamily="49" charset="-122"/>
                <a:ea typeface="楷体_GB2312" pitchFamily="49" charset="-122"/>
              </a:rPr>
              <a:t>简称</a:t>
            </a:r>
            <a:r>
              <a:rPr lang="en-US" altLang="zh-CN" sz="2100" dirty="0">
                <a:solidFill>
                  <a:srgbClr val="FF0066"/>
                </a:solidFill>
                <a:latin typeface="楷体_GB2312" pitchFamily="49" charset="-122"/>
                <a:ea typeface="楷体_GB2312" pitchFamily="49" charset="-122"/>
              </a:rPr>
              <a:t>E－R</a:t>
            </a:r>
            <a:r>
              <a:rPr lang="zh-CN" altLang="en-US" sz="2100" dirty="0">
                <a:solidFill>
                  <a:srgbClr val="FF0066"/>
                </a:solidFill>
                <a:latin typeface="楷体_GB2312" pitchFamily="49" charset="-122"/>
                <a:ea typeface="楷体_GB2312" pitchFamily="49" charset="-122"/>
              </a:rPr>
              <a:t>方法</a:t>
            </a:r>
            <a:r>
              <a:rPr lang="zh-CN" altLang="zh-CN" sz="2100" dirty="0">
                <a:solidFill>
                  <a:srgbClr val="FF0066"/>
                </a:solidFill>
                <a:latin typeface="楷体_GB2312" pitchFamily="49" charset="-122"/>
                <a:ea typeface="楷体_GB2312" pitchFamily="49" charset="-122"/>
              </a:rPr>
              <a:t>)</a:t>
            </a:r>
            <a:r>
              <a:rPr lang="zh-CN" altLang="zh-CN" sz="2200" dirty="0">
                <a:solidFill>
                  <a:srgbClr val="000099"/>
                </a:solidFill>
                <a:latin typeface="楷体_GB2312" pitchFamily="49" charset="-122"/>
                <a:ea typeface="楷体_GB2312" pitchFamily="49" charset="-122"/>
              </a:rPr>
              <a:t>。</a:t>
            </a:r>
            <a:r>
              <a:rPr lang="en-US" altLang="zh-CN" sz="2200" dirty="0">
                <a:solidFill>
                  <a:srgbClr val="000099"/>
                </a:solidFill>
                <a:latin typeface="楷体_GB2312" pitchFamily="49" charset="-122"/>
                <a:ea typeface="楷体_GB2312" pitchFamily="49" charset="-122"/>
              </a:rPr>
              <a:t>E－R</a:t>
            </a:r>
            <a:r>
              <a:rPr lang="zh-CN" altLang="zh-CN" sz="2200" dirty="0">
                <a:solidFill>
                  <a:srgbClr val="000099"/>
                </a:solidFill>
                <a:latin typeface="楷体_GB2312" pitchFamily="49" charset="-122"/>
                <a:ea typeface="楷体_GB2312" pitchFamily="49" charset="-122"/>
              </a:rPr>
              <a:t>方法通过</a:t>
            </a:r>
            <a:r>
              <a:rPr lang="en-US" altLang="zh-CN" sz="2100" dirty="0">
                <a:solidFill>
                  <a:srgbClr val="FF0066"/>
                </a:solidFill>
                <a:latin typeface="楷体_GB2312" pitchFamily="49" charset="-122"/>
                <a:ea typeface="楷体_GB2312" pitchFamily="49" charset="-122"/>
              </a:rPr>
              <a:t>E－R</a:t>
            </a:r>
            <a:r>
              <a:rPr lang="zh-CN" altLang="en-US" sz="2100" dirty="0">
                <a:solidFill>
                  <a:srgbClr val="FF0066"/>
                </a:solidFill>
                <a:latin typeface="楷体_GB2312" pitchFamily="49" charset="-122"/>
                <a:ea typeface="楷体_GB2312" pitchFamily="49" charset="-122"/>
              </a:rPr>
              <a:t>图</a:t>
            </a:r>
            <a:r>
              <a:rPr lang="zh-CN" altLang="en-US" sz="2200" dirty="0">
                <a:solidFill>
                  <a:srgbClr val="000099"/>
                </a:solidFill>
                <a:latin typeface="楷体_GB2312" pitchFamily="49" charset="-122"/>
                <a:ea typeface="楷体_GB2312" pitchFamily="49" charset="-122"/>
              </a:rPr>
              <a:t>来描述某一组织的信息模型。</a:t>
            </a:r>
            <a:r>
              <a:rPr lang="en-US" altLang="zh-CN" sz="2100" dirty="0">
                <a:solidFill>
                  <a:srgbClr val="FF0066"/>
                </a:solidFill>
                <a:latin typeface="楷体_GB2312" pitchFamily="49" charset="-122"/>
                <a:ea typeface="楷体_GB2312" pitchFamily="49" charset="-122"/>
              </a:rPr>
              <a:t>E-R</a:t>
            </a:r>
            <a:r>
              <a:rPr lang="zh-CN" altLang="en-US" sz="2100" dirty="0">
                <a:solidFill>
                  <a:srgbClr val="FF0066"/>
                </a:solidFill>
                <a:latin typeface="楷体_GB2312" pitchFamily="49" charset="-122"/>
                <a:ea typeface="楷体_GB2312" pitchFamily="49" charset="-122"/>
              </a:rPr>
              <a:t>图</a:t>
            </a:r>
            <a:r>
              <a:rPr lang="zh-CN" altLang="en-US" sz="2200" dirty="0">
                <a:solidFill>
                  <a:srgbClr val="000099"/>
                </a:solidFill>
                <a:latin typeface="楷体_GB2312" pitchFamily="49" charset="-122"/>
                <a:ea typeface="楷体_GB2312" pitchFamily="49" charset="-122"/>
              </a:rPr>
              <a:t>由以下元素构成：</a:t>
            </a:r>
          </a:p>
          <a:p>
            <a:pPr marL="342900" indent="-342900">
              <a:buFont typeface="Wingdings" panose="05000000000000000000" pitchFamily="2" charset="2"/>
              <a:buNone/>
            </a:pPr>
            <a:r>
              <a:rPr lang="zh-CN" altLang="en-US" sz="2100" dirty="0">
                <a:solidFill>
                  <a:srgbClr val="FF0066"/>
                </a:solidFill>
                <a:latin typeface="楷体_GB2312" pitchFamily="49" charset="-122"/>
                <a:ea typeface="楷体_GB2312" pitchFamily="49" charset="-122"/>
              </a:rPr>
              <a:t>矩形：</a:t>
            </a:r>
            <a:r>
              <a:rPr lang="zh-CN" altLang="en-US" sz="2200" dirty="0">
                <a:solidFill>
                  <a:srgbClr val="000099"/>
                </a:solidFill>
                <a:latin typeface="楷体_GB2312" pitchFamily="49" charset="-122"/>
                <a:ea typeface="楷体_GB2312" pitchFamily="49" charset="-122"/>
              </a:rPr>
              <a:t>代表</a:t>
            </a:r>
            <a:r>
              <a:rPr lang="zh-CN" altLang="en-US" sz="2100" dirty="0">
                <a:solidFill>
                  <a:srgbClr val="FF0066"/>
                </a:solidFill>
                <a:latin typeface="楷体_GB2312" pitchFamily="49" charset="-122"/>
                <a:ea typeface="楷体_GB2312" pitchFamily="49" charset="-122"/>
              </a:rPr>
              <a:t>实体集</a:t>
            </a:r>
            <a:r>
              <a:rPr lang="zh-CN" altLang="en-US" sz="2200" dirty="0">
                <a:solidFill>
                  <a:srgbClr val="000099"/>
                </a:solidFill>
                <a:latin typeface="楷体_GB2312" pitchFamily="49" charset="-122"/>
                <a:ea typeface="楷体_GB2312" pitchFamily="49" charset="-122"/>
              </a:rPr>
              <a:t>（具有相同属性或特征的实体集合）；</a:t>
            </a:r>
            <a:r>
              <a:rPr lang="zh-CN" altLang="en-US" sz="2100" dirty="0">
                <a:solidFill>
                  <a:schemeClr val="accent2"/>
                </a:solidFill>
                <a:latin typeface="楷体_GB2312" pitchFamily="49" charset="-122"/>
                <a:ea typeface="楷体_GB2312" pitchFamily="49" charset="-122"/>
              </a:rPr>
              <a:t> </a:t>
            </a:r>
          </a:p>
          <a:p>
            <a:pPr marL="342900" indent="-342900">
              <a:buFont typeface="Wingdings" panose="05000000000000000000" pitchFamily="2" charset="2"/>
              <a:buNone/>
            </a:pPr>
            <a:r>
              <a:rPr lang="zh-CN" altLang="en-US" sz="2100" dirty="0">
                <a:solidFill>
                  <a:srgbClr val="FF0066"/>
                </a:solidFill>
                <a:latin typeface="楷体_GB2312" pitchFamily="49" charset="-122"/>
                <a:ea typeface="楷体_GB2312" pitchFamily="49" charset="-122"/>
              </a:rPr>
              <a:t>椭圆：</a:t>
            </a:r>
            <a:r>
              <a:rPr lang="zh-CN" altLang="en-US" sz="2200" dirty="0">
                <a:solidFill>
                  <a:srgbClr val="000099"/>
                </a:solidFill>
                <a:latin typeface="楷体_GB2312" pitchFamily="49" charset="-122"/>
                <a:ea typeface="楷体_GB2312" pitchFamily="49" charset="-122"/>
              </a:rPr>
              <a:t>代表实体属性；</a:t>
            </a:r>
          </a:p>
          <a:p>
            <a:pPr marL="342900" indent="-342900">
              <a:buFont typeface="Wingdings" panose="05000000000000000000" pitchFamily="2" charset="2"/>
              <a:buNone/>
            </a:pPr>
            <a:r>
              <a:rPr lang="zh-CN" altLang="en-US" sz="2100" dirty="0">
                <a:solidFill>
                  <a:srgbClr val="FF0066"/>
                </a:solidFill>
                <a:latin typeface="楷体_GB2312" pitchFamily="49" charset="-122"/>
                <a:ea typeface="楷体_GB2312" pitchFamily="49" charset="-122"/>
              </a:rPr>
              <a:t>菱形：</a:t>
            </a:r>
            <a:r>
              <a:rPr lang="zh-CN" altLang="en-US" sz="2200" dirty="0">
                <a:solidFill>
                  <a:srgbClr val="000099"/>
                </a:solidFill>
                <a:latin typeface="楷体_GB2312" pitchFamily="49" charset="-122"/>
                <a:ea typeface="楷体_GB2312" pitchFamily="49" charset="-122"/>
              </a:rPr>
              <a:t>代表实体间的</a:t>
            </a:r>
            <a:r>
              <a:rPr lang="zh-CN" altLang="en-US" sz="2100" dirty="0">
                <a:solidFill>
                  <a:srgbClr val="FF0066"/>
                </a:solidFill>
                <a:latin typeface="楷体_GB2312" pitchFamily="49" charset="-122"/>
                <a:ea typeface="楷体_GB2312" pitchFamily="49" charset="-122"/>
              </a:rPr>
              <a:t>联系集</a:t>
            </a:r>
            <a:r>
              <a:rPr lang="zh-CN" altLang="en-US" sz="2200" dirty="0">
                <a:solidFill>
                  <a:srgbClr val="000099"/>
                </a:solidFill>
                <a:latin typeface="楷体_GB2312" pitchFamily="49" charset="-122"/>
                <a:ea typeface="楷体_GB2312" pitchFamily="49" charset="-122"/>
              </a:rPr>
              <a:t>（同一类型的所有联系的集合）；</a:t>
            </a:r>
          </a:p>
          <a:p>
            <a:pPr marL="342900" indent="-342900">
              <a:buFont typeface="Wingdings" panose="05000000000000000000" pitchFamily="2" charset="2"/>
              <a:buNone/>
            </a:pPr>
            <a:r>
              <a:rPr lang="zh-CN" altLang="en-US" sz="2100" dirty="0">
                <a:solidFill>
                  <a:srgbClr val="FF0066"/>
                </a:solidFill>
                <a:latin typeface="楷体_GB2312" pitchFamily="49" charset="-122"/>
                <a:ea typeface="楷体_GB2312" pitchFamily="49" charset="-122"/>
              </a:rPr>
              <a:t>线段：</a:t>
            </a:r>
            <a:r>
              <a:rPr lang="zh-CN" altLang="en-US" sz="2200" dirty="0">
                <a:solidFill>
                  <a:srgbClr val="000099"/>
                </a:solidFill>
                <a:latin typeface="楷体_GB2312" pitchFamily="49" charset="-122"/>
                <a:ea typeface="楷体_GB2312" pitchFamily="49" charset="-122"/>
              </a:rPr>
              <a:t>将属性与实体集相连或将实体集与联系集相连。</a:t>
            </a:r>
          </a:p>
          <a:p>
            <a:pPr marL="342900" indent="-342900">
              <a:buFont typeface="Wingdings" panose="05000000000000000000" pitchFamily="2" charset="2"/>
              <a:buNone/>
            </a:pPr>
            <a:endParaRPr lang="en-US" altLang="zh-CN" sz="2200" dirty="0">
              <a:solidFill>
                <a:srgbClr val="000099"/>
              </a:solidFill>
              <a:latin typeface="楷体_GB2312" pitchFamily="49" charset="-122"/>
              <a:ea typeface="楷体_GB2312" pitchFamily="49" charset="-122"/>
              <a:sym typeface="Webdings" panose="05030102010509060703" pitchFamily="18" charset="2"/>
            </a:endParaRPr>
          </a:p>
        </p:txBody>
      </p:sp>
    </p:spTree>
    <p:extLst>
      <p:ext uri="{BB962C8B-B14F-4D97-AF65-F5344CB8AC3E}">
        <p14:creationId xmlns:p14="http://schemas.microsoft.com/office/powerpoint/2010/main" val="1197823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6E32F0-02A7-DD28-FDDB-777A6F703E15}"/>
              </a:ext>
            </a:extLst>
          </p:cNvPr>
          <p:cNvSpPr>
            <a:spLocks noGrp="1"/>
          </p:cNvSpPr>
          <p:nvPr>
            <p:ph type="body" sz="quarter" idx="10"/>
          </p:nvPr>
        </p:nvSpPr>
        <p:spPr>
          <a:xfrm>
            <a:off x="1587197" y="340254"/>
            <a:ext cx="5166028" cy="530225"/>
          </a:xfrm>
        </p:spPr>
        <p:txBody>
          <a:bodyPr/>
          <a:lstStyle/>
          <a:p>
            <a:r>
              <a:rPr lang="en-CA" dirty="0"/>
              <a:t>2.5 </a:t>
            </a:r>
            <a:r>
              <a:rPr lang="zh-CN" altLang="en-US" dirty="0"/>
              <a:t>数据存储与分析技术</a:t>
            </a:r>
            <a:endParaRPr lang="en-CA" dirty="0"/>
          </a:p>
          <a:p>
            <a:endParaRPr lang="en-CA" dirty="0"/>
          </a:p>
        </p:txBody>
      </p:sp>
      <p:sp>
        <p:nvSpPr>
          <p:cNvPr id="3" name="Text Box 4" descr="10%">
            <a:extLst>
              <a:ext uri="{FF2B5EF4-FFF2-40B4-BE49-F238E27FC236}">
                <a16:creationId xmlns:a16="http://schemas.microsoft.com/office/drawing/2014/main" id="{3C4174E6-017D-C367-3644-FB6F2FEDBF62}"/>
              </a:ext>
            </a:extLst>
          </p:cNvPr>
          <p:cNvSpPr txBox="1">
            <a:spLocks noChangeArrowheads="1"/>
          </p:cNvSpPr>
          <p:nvPr/>
        </p:nvSpPr>
        <p:spPr bwMode="auto">
          <a:xfrm>
            <a:off x="3624263" y="3600450"/>
            <a:ext cx="1328737" cy="466725"/>
          </a:xfrm>
          <a:prstGeom prst="rect">
            <a:avLst/>
          </a:prstGeom>
          <a:pattFill prst="pct10">
            <a:fgClr>
              <a:schemeClr val="accent2"/>
            </a:fgClr>
            <a:bgClr>
              <a:srgbClr val="FF3300"/>
            </a:bgClr>
          </a:pattFill>
          <a:ln w="9525">
            <a:solidFill>
              <a:schemeClr val="tx1"/>
            </a:solidFill>
            <a:miter lim="800000"/>
            <a:headEnd/>
            <a:tailEnd/>
          </a:ln>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solidFill>
                  <a:schemeClr val="accent1"/>
                </a:solidFill>
                <a:latin typeface="Times New Roman" panose="02020603050405020304" pitchFamily="18" charset="0"/>
                <a:ea typeface="楷体_GB2312" pitchFamily="49" charset="-122"/>
              </a:rPr>
              <a:t>客户</a:t>
            </a:r>
          </a:p>
        </p:txBody>
      </p:sp>
      <p:sp>
        <p:nvSpPr>
          <p:cNvPr id="4" name="Text Box 5" descr="10%">
            <a:extLst>
              <a:ext uri="{FF2B5EF4-FFF2-40B4-BE49-F238E27FC236}">
                <a16:creationId xmlns:a16="http://schemas.microsoft.com/office/drawing/2014/main" id="{CE19A5DD-35D2-241D-CBA9-6B9D5418F32F}"/>
              </a:ext>
            </a:extLst>
          </p:cNvPr>
          <p:cNvSpPr txBox="1">
            <a:spLocks noChangeArrowheads="1"/>
          </p:cNvSpPr>
          <p:nvPr/>
        </p:nvSpPr>
        <p:spPr bwMode="auto">
          <a:xfrm>
            <a:off x="8054975" y="3600450"/>
            <a:ext cx="1330325" cy="466725"/>
          </a:xfrm>
          <a:prstGeom prst="rect">
            <a:avLst/>
          </a:prstGeom>
          <a:pattFill prst="pct10">
            <a:fgClr>
              <a:schemeClr val="accent2"/>
            </a:fgClr>
            <a:bgClr>
              <a:srgbClr val="FF3300"/>
            </a:bgClr>
          </a:pattFill>
          <a:ln w="9525">
            <a:solidFill>
              <a:schemeClr val="tx1"/>
            </a:solidFill>
            <a:miter lim="800000"/>
            <a:headEnd/>
            <a:tailEnd/>
          </a:ln>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solidFill>
                  <a:schemeClr val="accent1"/>
                </a:solidFill>
                <a:latin typeface="Times New Roman" panose="02020603050405020304" pitchFamily="18" charset="0"/>
                <a:ea typeface="楷体_GB2312" pitchFamily="49" charset="-122"/>
              </a:rPr>
              <a:t>帐户</a:t>
            </a:r>
          </a:p>
        </p:txBody>
      </p:sp>
      <p:grpSp>
        <p:nvGrpSpPr>
          <p:cNvPr id="5" name="Group 47">
            <a:extLst>
              <a:ext uri="{FF2B5EF4-FFF2-40B4-BE49-F238E27FC236}">
                <a16:creationId xmlns:a16="http://schemas.microsoft.com/office/drawing/2014/main" id="{6E94BED2-CE7A-5BB1-B9AC-46835C9A8A56}"/>
              </a:ext>
            </a:extLst>
          </p:cNvPr>
          <p:cNvGrpSpPr>
            <a:grpSpLocks/>
          </p:cNvGrpSpPr>
          <p:nvPr/>
        </p:nvGrpSpPr>
        <p:grpSpPr bwMode="auto">
          <a:xfrm>
            <a:off x="5319713" y="3290887"/>
            <a:ext cx="2384425" cy="1144588"/>
            <a:chOff x="2357" y="1778"/>
            <a:chExt cx="1502" cy="721"/>
          </a:xfrm>
        </p:grpSpPr>
        <p:sp>
          <p:nvSpPr>
            <p:cNvPr id="6" name="AutoShape 7" descr="新闻纸">
              <a:extLst>
                <a:ext uri="{FF2B5EF4-FFF2-40B4-BE49-F238E27FC236}">
                  <a16:creationId xmlns:a16="http://schemas.microsoft.com/office/drawing/2014/main" id="{8730287D-DAF2-0437-341D-DEFE76CE06C0}"/>
                </a:ext>
              </a:extLst>
            </p:cNvPr>
            <p:cNvSpPr>
              <a:spLocks noChangeArrowheads="1"/>
            </p:cNvSpPr>
            <p:nvPr/>
          </p:nvSpPr>
          <p:spPr bwMode="auto">
            <a:xfrm>
              <a:off x="2357" y="1778"/>
              <a:ext cx="1502" cy="721"/>
            </a:xfrm>
            <a:prstGeom prst="diamond">
              <a:avLst/>
            </a:prstGeom>
            <a:blipFill dpi="0" rotWithShape="0">
              <a:blip r:embed="rId2"/>
              <a:srcRect/>
              <a:tile tx="0" ty="0" sx="100000" sy="100000" flip="none" algn="tl"/>
            </a:blip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 name="Text Box 8">
              <a:extLst>
                <a:ext uri="{FF2B5EF4-FFF2-40B4-BE49-F238E27FC236}">
                  <a16:creationId xmlns:a16="http://schemas.microsoft.com/office/drawing/2014/main" id="{D45C06E5-4992-3943-1C9E-891540D85898}"/>
                </a:ext>
              </a:extLst>
            </p:cNvPr>
            <p:cNvSpPr txBox="1">
              <a:spLocks noChangeArrowheads="1"/>
            </p:cNvSpPr>
            <p:nvPr/>
          </p:nvSpPr>
          <p:spPr bwMode="auto">
            <a:xfrm>
              <a:off x="2703" y="1932"/>
              <a:ext cx="90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200" dirty="0">
                  <a:solidFill>
                    <a:srgbClr val="FF3300"/>
                  </a:solidFill>
                  <a:latin typeface="Times New Roman" panose="02020603050405020304" pitchFamily="18" charset="0"/>
                  <a:ea typeface="楷体_GB2312" pitchFamily="49" charset="-122"/>
                </a:rPr>
                <a:t>存款/取款</a:t>
              </a:r>
            </a:p>
          </p:txBody>
        </p:sp>
      </p:grpSp>
      <p:grpSp>
        <p:nvGrpSpPr>
          <p:cNvPr id="8" name="Group 41">
            <a:extLst>
              <a:ext uri="{FF2B5EF4-FFF2-40B4-BE49-F238E27FC236}">
                <a16:creationId xmlns:a16="http://schemas.microsoft.com/office/drawing/2014/main" id="{7E7875A4-016B-50C7-1C67-42CBDCD68E73}"/>
              </a:ext>
            </a:extLst>
          </p:cNvPr>
          <p:cNvGrpSpPr>
            <a:grpSpLocks/>
          </p:cNvGrpSpPr>
          <p:nvPr/>
        </p:nvGrpSpPr>
        <p:grpSpPr bwMode="auto">
          <a:xfrm>
            <a:off x="4295775" y="1865312"/>
            <a:ext cx="2070100" cy="792163"/>
            <a:chOff x="1712" y="880"/>
            <a:chExt cx="1304" cy="499"/>
          </a:xfrm>
        </p:grpSpPr>
        <p:sp>
          <p:nvSpPr>
            <p:cNvPr id="9" name="Oval 10">
              <a:extLst>
                <a:ext uri="{FF2B5EF4-FFF2-40B4-BE49-F238E27FC236}">
                  <a16:creationId xmlns:a16="http://schemas.microsoft.com/office/drawing/2014/main" id="{6A3B9934-00D0-E5A7-BC13-0D335B3CC222}"/>
                </a:ext>
              </a:extLst>
            </p:cNvPr>
            <p:cNvSpPr>
              <a:spLocks noChangeArrowheads="1"/>
            </p:cNvSpPr>
            <p:nvPr/>
          </p:nvSpPr>
          <p:spPr bwMode="auto">
            <a:xfrm>
              <a:off x="1712" y="880"/>
              <a:ext cx="1304" cy="499"/>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 name="Text Box 11">
              <a:extLst>
                <a:ext uri="{FF2B5EF4-FFF2-40B4-BE49-F238E27FC236}">
                  <a16:creationId xmlns:a16="http://schemas.microsoft.com/office/drawing/2014/main" id="{47E4454D-5DBC-D690-6ABB-E2A6040EE088}"/>
                </a:ext>
              </a:extLst>
            </p:cNvPr>
            <p:cNvSpPr txBox="1">
              <a:spLocks noChangeArrowheads="1"/>
            </p:cNvSpPr>
            <p:nvPr/>
          </p:nvSpPr>
          <p:spPr bwMode="auto">
            <a:xfrm>
              <a:off x="1862" y="999"/>
              <a:ext cx="10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身份证号</a:t>
              </a:r>
            </a:p>
          </p:txBody>
        </p:sp>
      </p:grpSp>
      <p:grpSp>
        <p:nvGrpSpPr>
          <p:cNvPr id="11" name="Group 40">
            <a:extLst>
              <a:ext uri="{FF2B5EF4-FFF2-40B4-BE49-F238E27FC236}">
                <a16:creationId xmlns:a16="http://schemas.microsoft.com/office/drawing/2014/main" id="{16804149-4276-470C-B072-F70F92443BEF}"/>
              </a:ext>
            </a:extLst>
          </p:cNvPr>
          <p:cNvGrpSpPr>
            <a:grpSpLocks/>
          </p:cNvGrpSpPr>
          <p:nvPr/>
        </p:nvGrpSpPr>
        <p:grpSpPr bwMode="auto">
          <a:xfrm>
            <a:off x="2508250" y="1797050"/>
            <a:ext cx="1558925" cy="790575"/>
            <a:chOff x="586" y="837"/>
            <a:chExt cx="982" cy="498"/>
          </a:xfrm>
        </p:grpSpPr>
        <p:sp>
          <p:nvSpPr>
            <p:cNvPr id="12" name="Oval 13">
              <a:extLst>
                <a:ext uri="{FF2B5EF4-FFF2-40B4-BE49-F238E27FC236}">
                  <a16:creationId xmlns:a16="http://schemas.microsoft.com/office/drawing/2014/main" id="{EE13EB16-B691-B0C6-4BF0-36C216E54FDB}"/>
                </a:ext>
              </a:extLst>
            </p:cNvPr>
            <p:cNvSpPr>
              <a:spLocks noChangeArrowheads="1"/>
            </p:cNvSpPr>
            <p:nvPr/>
          </p:nvSpPr>
          <p:spPr bwMode="auto">
            <a:xfrm>
              <a:off x="586" y="837"/>
              <a:ext cx="982" cy="49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Text Box 14">
              <a:extLst>
                <a:ext uri="{FF2B5EF4-FFF2-40B4-BE49-F238E27FC236}">
                  <a16:creationId xmlns:a16="http://schemas.microsoft.com/office/drawing/2014/main" id="{4FB8DB0F-EC8A-4E93-6481-B05549F80281}"/>
                </a:ext>
              </a:extLst>
            </p:cNvPr>
            <p:cNvSpPr txBox="1">
              <a:spLocks noChangeArrowheads="1"/>
            </p:cNvSpPr>
            <p:nvPr/>
          </p:nvSpPr>
          <p:spPr bwMode="auto">
            <a:xfrm>
              <a:off x="699" y="947"/>
              <a:ext cx="7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客户名</a:t>
              </a:r>
            </a:p>
          </p:txBody>
        </p:sp>
      </p:grpSp>
      <p:grpSp>
        <p:nvGrpSpPr>
          <p:cNvPr id="14" name="Group 43">
            <a:extLst>
              <a:ext uri="{FF2B5EF4-FFF2-40B4-BE49-F238E27FC236}">
                <a16:creationId xmlns:a16="http://schemas.microsoft.com/office/drawing/2014/main" id="{CB26ED42-EF04-9739-0901-36DFA0469662}"/>
              </a:ext>
            </a:extLst>
          </p:cNvPr>
          <p:cNvGrpSpPr>
            <a:grpSpLocks/>
          </p:cNvGrpSpPr>
          <p:nvPr/>
        </p:nvGrpSpPr>
        <p:grpSpPr bwMode="auto">
          <a:xfrm>
            <a:off x="2663825" y="4905375"/>
            <a:ext cx="1919288" cy="792162"/>
            <a:chOff x="684" y="2795"/>
            <a:chExt cx="1209" cy="499"/>
          </a:xfrm>
        </p:grpSpPr>
        <p:sp>
          <p:nvSpPr>
            <p:cNvPr id="15" name="Oval 16">
              <a:extLst>
                <a:ext uri="{FF2B5EF4-FFF2-40B4-BE49-F238E27FC236}">
                  <a16:creationId xmlns:a16="http://schemas.microsoft.com/office/drawing/2014/main" id="{9BDDD818-3D0B-E552-2C55-643C9273DBB6}"/>
                </a:ext>
              </a:extLst>
            </p:cNvPr>
            <p:cNvSpPr>
              <a:spLocks noChangeArrowheads="1"/>
            </p:cNvSpPr>
            <p:nvPr/>
          </p:nvSpPr>
          <p:spPr bwMode="auto">
            <a:xfrm>
              <a:off x="684" y="2795"/>
              <a:ext cx="1209" cy="499"/>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 name="Text Box 17">
              <a:extLst>
                <a:ext uri="{FF2B5EF4-FFF2-40B4-BE49-F238E27FC236}">
                  <a16:creationId xmlns:a16="http://schemas.microsoft.com/office/drawing/2014/main" id="{6608D0E4-8C8F-BF00-DA43-FA7272A9F2D7}"/>
                </a:ext>
              </a:extLst>
            </p:cNvPr>
            <p:cNvSpPr txBox="1">
              <a:spLocks noChangeArrowheads="1"/>
            </p:cNvSpPr>
            <p:nvPr/>
          </p:nvSpPr>
          <p:spPr bwMode="auto">
            <a:xfrm>
              <a:off x="824" y="2907"/>
              <a:ext cx="9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客户街道</a:t>
              </a:r>
            </a:p>
          </p:txBody>
        </p:sp>
      </p:grpSp>
      <p:grpSp>
        <p:nvGrpSpPr>
          <p:cNvPr id="17" name="Group 44">
            <a:extLst>
              <a:ext uri="{FF2B5EF4-FFF2-40B4-BE49-F238E27FC236}">
                <a16:creationId xmlns:a16="http://schemas.microsoft.com/office/drawing/2014/main" id="{0CFA1959-92AC-4561-01A8-AE0ADC24496D}"/>
              </a:ext>
            </a:extLst>
          </p:cNvPr>
          <p:cNvGrpSpPr>
            <a:grpSpLocks/>
          </p:cNvGrpSpPr>
          <p:nvPr/>
        </p:nvGrpSpPr>
        <p:grpSpPr bwMode="auto">
          <a:xfrm>
            <a:off x="4730750" y="4803775"/>
            <a:ext cx="1920875" cy="792162"/>
            <a:chOff x="1986" y="2731"/>
            <a:chExt cx="1210" cy="499"/>
          </a:xfrm>
        </p:grpSpPr>
        <p:sp>
          <p:nvSpPr>
            <p:cNvPr id="18" name="Oval 19">
              <a:extLst>
                <a:ext uri="{FF2B5EF4-FFF2-40B4-BE49-F238E27FC236}">
                  <a16:creationId xmlns:a16="http://schemas.microsoft.com/office/drawing/2014/main" id="{51F9BDB6-EF6C-124A-9427-59CE0BB12C2F}"/>
                </a:ext>
              </a:extLst>
            </p:cNvPr>
            <p:cNvSpPr>
              <a:spLocks noChangeArrowheads="1"/>
            </p:cNvSpPr>
            <p:nvPr/>
          </p:nvSpPr>
          <p:spPr bwMode="auto">
            <a:xfrm>
              <a:off x="1986" y="2731"/>
              <a:ext cx="1210" cy="499"/>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9" name="Text Box 20">
              <a:extLst>
                <a:ext uri="{FF2B5EF4-FFF2-40B4-BE49-F238E27FC236}">
                  <a16:creationId xmlns:a16="http://schemas.microsoft.com/office/drawing/2014/main" id="{EA9D1A67-39A0-D09B-CCD6-2307B4FF3E56}"/>
                </a:ext>
              </a:extLst>
            </p:cNvPr>
            <p:cNvSpPr txBox="1">
              <a:spLocks noChangeArrowheads="1"/>
            </p:cNvSpPr>
            <p:nvPr/>
          </p:nvSpPr>
          <p:spPr bwMode="auto">
            <a:xfrm>
              <a:off x="2126" y="2843"/>
              <a:ext cx="9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客户城市</a:t>
              </a:r>
            </a:p>
          </p:txBody>
        </p:sp>
      </p:grpSp>
      <p:grpSp>
        <p:nvGrpSpPr>
          <p:cNvPr id="20" name="Group 46">
            <a:extLst>
              <a:ext uri="{FF2B5EF4-FFF2-40B4-BE49-F238E27FC236}">
                <a16:creationId xmlns:a16="http://schemas.microsoft.com/office/drawing/2014/main" id="{EC5754F3-8A35-8B17-5ECC-C46ED8824D64}"/>
              </a:ext>
            </a:extLst>
          </p:cNvPr>
          <p:cNvGrpSpPr>
            <a:grpSpLocks/>
          </p:cNvGrpSpPr>
          <p:nvPr/>
        </p:nvGrpSpPr>
        <p:grpSpPr bwMode="auto">
          <a:xfrm>
            <a:off x="7759700" y="1839912"/>
            <a:ext cx="1920875" cy="792163"/>
            <a:chOff x="3894" y="864"/>
            <a:chExt cx="1210" cy="499"/>
          </a:xfrm>
        </p:grpSpPr>
        <p:sp>
          <p:nvSpPr>
            <p:cNvPr id="21" name="Oval 22" descr="水滴">
              <a:extLst>
                <a:ext uri="{FF2B5EF4-FFF2-40B4-BE49-F238E27FC236}">
                  <a16:creationId xmlns:a16="http://schemas.microsoft.com/office/drawing/2014/main" id="{3739C5CE-92BA-465F-DF88-82D9CEF94A14}"/>
                </a:ext>
              </a:extLst>
            </p:cNvPr>
            <p:cNvSpPr>
              <a:spLocks noChangeArrowheads="1"/>
            </p:cNvSpPr>
            <p:nvPr/>
          </p:nvSpPr>
          <p:spPr bwMode="auto">
            <a:xfrm>
              <a:off x="3894" y="864"/>
              <a:ext cx="1210" cy="499"/>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 name="Text Box 23" descr="水滴">
              <a:extLst>
                <a:ext uri="{FF2B5EF4-FFF2-40B4-BE49-F238E27FC236}">
                  <a16:creationId xmlns:a16="http://schemas.microsoft.com/office/drawing/2014/main" id="{111320D0-5619-E815-EED0-7A9D482E1C91}"/>
                </a:ext>
              </a:extLst>
            </p:cNvPr>
            <p:cNvSpPr txBox="1">
              <a:spLocks noChangeArrowheads="1"/>
            </p:cNvSpPr>
            <p:nvPr/>
          </p:nvSpPr>
          <p:spPr bwMode="auto">
            <a:xfrm>
              <a:off x="4035" y="975"/>
              <a:ext cx="9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帐户号</a:t>
              </a:r>
            </a:p>
          </p:txBody>
        </p:sp>
      </p:grpSp>
      <p:grpSp>
        <p:nvGrpSpPr>
          <p:cNvPr id="23" name="Group 45">
            <a:extLst>
              <a:ext uri="{FF2B5EF4-FFF2-40B4-BE49-F238E27FC236}">
                <a16:creationId xmlns:a16="http://schemas.microsoft.com/office/drawing/2014/main" id="{3F209EAA-47AB-54A4-7F76-17232D373C81}"/>
              </a:ext>
            </a:extLst>
          </p:cNvPr>
          <p:cNvGrpSpPr>
            <a:grpSpLocks/>
          </p:cNvGrpSpPr>
          <p:nvPr/>
        </p:nvGrpSpPr>
        <p:grpSpPr bwMode="auto">
          <a:xfrm>
            <a:off x="7759700" y="4832350"/>
            <a:ext cx="1920875" cy="792162"/>
            <a:chOff x="3894" y="2749"/>
            <a:chExt cx="1210" cy="499"/>
          </a:xfrm>
        </p:grpSpPr>
        <p:sp>
          <p:nvSpPr>
            <p:cNvPr id="24" name="Oval 25" descr="水滴">
              <a:extLst>
                <a:ext uri="{FF2B5EF4-FFF2-40B4-BE49-F238E27FC236}">
                  <a16:creationId xmlns:a16="http://schemas.microsoft.com/office/drawing/2014/main" id="{7360EA8A-3CE1-6CEB-8DE3-3C41A37C06AB}"/>
                </a:ext>
              </a:extLst>
            </p:cNvPr>
            <p:cNvSpPr>
              <a:spLocks noChangeArrowheads="1"/>
            </p:cNvSpPr>
            <p:nvPr/>
          </p:nvSpPr>
          <p:spPr bwMode="auto">
            <a:xfrm>
              <a:off x="3894" y="2749"/>
              <a:ext cx="1210" cy="499"/>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5" name="Text Box 26" descr="水滴">
              <a:extLst>
                <a:ext uri="{FF2B5EF4-FFF2-40B4-BE49-F238E27FC236}">
                  <a16:creationId xmlns:a16="http://schemas.microsoft.com/office/drawing/2014/main" id="{4A2337A5-8C41-B6F7-E4EC-633D1800265E}"/>
                </a:ext>
              </a:extLst>
            </p:cNvPr>
            <p:cNvSpPr txBox="1">
              <a:spLocks noChangeArrowheads="1"/>
            </p:cNvSpPr>
            <p:nvPr/>
          </p:nvSpPr>
          <p:spPr bwMode="auto">
            <a:xfrm>
              <a:off x="4035" y="2862"/>
              <a:ext cx="9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余额</a:t>
              </a:r>
            </a:p>
          </p:txBody>
        </p:sp>
      </p:grpSp>
      <p:sp>
        <p:nvSpPr>
          <p:cNvPr id="26" name="Line 27">
            <a:extLst>
              <a:ext uri="{FF2B5EF4-FFF2-40B4-BE49-F238E27FC236}">
                <a16:creationId xmlns:a16="http://schemas.microsoft.com/office/drawing/2014/main" id="{89945ECB-C753-6C09-47FA-98945CD85547}"/>
              </a:ext>
            </a:extLst>
          </p:cNvPr>
          <p:cNvSpPr>
            <a:spLocks noChangeShapeType="1"/>
          </p:cNvSpPr>
          <p:nvPr/>
        </p:nvSpPr>
        <p:spPr bwMode="auto">
          <a:xfrm flipV="1">
            <a:off x="4287838" y="2632075"/>
            <a:ext cx="812800" cy="9683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7" name="Line 28">
            <a:extLst>
              <a:ext uri="{FF2B5EF4-FFF2-40B4-BE49-F238E27FC236}">
                <a16:creationId xmlns:a16="http://schemas.microsoft.com/office/drawing/2014/main" id="{13D1D69A-E3C7-472A-DADB-DD62AD852A4A}"/>
              </a:ext>
            </a:extLst>
          </p:cNvPr>
          <p:cNvSpPr>
            <a:spLocks noChangeShapeType="1"/>
          </p:cNvSpPr>
          <p:nvPr/>
        </p:nvSpPr>
        <p:spPr bwMode="auto">
          <a:xfrm flipH="1" flipV="1">
            <a:off x="3429000" y="2601912"/>
            <a:ext cx="858838" cy="9985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8" name="Line 29">
            <a:extLst>
              <a:ext uri="{FF2B5EF4-FFF2-40B4-BE49-F238E27FC236}">
                <a16:creationId xmlns:a16="http://schemas.microsoft.com/office/drawing/2014/main" id="{D2090DC5-0611-FDE0-76BC-8CD33F0CFC55}"/>
              </a:ext>
            </a:extLst>
          </p:cNvPr>
          <p:cNvSpPr>
            <a:spLocks noChangeShapeType="1"/>
          </p:cNvSpPr>
          <p:nvPr/>
        </p:nvSpPr>
        <p:spPr bwMode="auto">
          <a:xfrm flipH="1">
            <a:off x="3709988" y="4098925"/>
            <a:ext cx="577850" cy="8064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29" name="Line 30">
            <a:extLst>
              <a:ext uri="{FF2B5EF4-FFF2-40B4-BE49-F238E27FC236}">
                <a16:creationId xmlns:a16="http://schemas.microsoft.com/office/drawing/2014/main" id="{C54DBA6D-4374-AD77-D220-E6D981DA1189}"/>
              </a:ext>
            </a:extLst>
          </p:cNvPr>
          <p:cNvSpPr>
            <a:spLocks noChangeShapeType="1"/>
          </p:cNvSpPr>
          <p:nvPr/>
        </p:nvSpPr>
        <p:spPr bwMode="auto">
          <a:xfrm>
            <a:off x="4351338" y="4057650"/>
            <a:ext cx="1193800" cy="7302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0" name="Line 31">
            <a:extLst>
              <a:ext uri="{FF2B5EF4-FFF2-40B4-BE49-F238E27FC236}">
                <a16:creationId xmlns:a16="http://schemas.microsoft.com/office/drawing/2014/main" id="{8C6677C8-85C0-2535-AD88-380F65BF8C87}"/>
              </a:ext>
            </a:extLst>
          </p:cNvPr>
          <p:cNvSpPr>
            <a:spLocks noChangeShapeType="1"/>
          </p:cNvSpPr>
          <p:nvPr/>
        </p:nvSpPr>
        <p:spPr bwMode="auto">
          <a:xfrm flipV="1">
            <a:off x="8720138" y="2632075"/>
            <a:ext cx="0" cy="9683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1" name="Line 32">
            <a:extLst>
              <a:ext uri="{FF2B5EF4-FFF2-40B4-BE49-F238E27FC236}">
                <a16:creationId xmlns:a16="http://schemas.microsoft.com/office/drawing/2014/main" id="{27D3FA09-7181-6DE0-669E-C2404641268F}"/>
              </a:ext>
            </a:extLst>
          </p:cNvPr>
          <p:cNvSpPr>
            <a:spLocks noChangeShapeType="1"/>
          </p:cNvSpPr>
          <p:nvPr/>
        </p:nvSpPr>
        <p:spPr bwMode="auto">
          <a:xfrm flipV="1">
            <a:off x="8720138" y="4054475"/>
            <a:ext cx="0" cy="7397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2" name="Line 33">
            <a:extLst>
              <a:ext uri="{FF2B5EF4-FFF2-40B4-BE49-F238E27FC236}">
                <a16:creationId xmlns:a16="http://schemas.microsoft.com/office/drawing/2014/main" id="{01350FF7-D7DE-AF15-4B97-B29A4C8047F2}"/>
              </a:ext>
            </a:extLst>
          </p:cNvPr>
          <p:cNvSpPr>
            <a:spLocks noChangeShapeType="1"/>
          </p:cNvSpPr>
          <p:nvPr/>
        </p:nvSpPr>
        <p:spPr bwMode="auto">
          <a:xfrm>
            <a:off x="4953000" y="3863975"/>
            <a:ext cx="40481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3" name="Line 34">
            <a:extLst>
              <a:ext uri="{FF2B5EF4-FFF2-40B4-BE49-F238E27FC236}">
                <a16:creationId xmlns:a16="http://schemas.microsoft.com/office/drawing/2014/main" id="{2608E3D3-818B-26AB-7F89-975300FED65D}"/>
              </a:ext>
            </a:extLst>
          </p:cNvPr>
          <p:cNvSpPr>
            <a:spLocks noChangeShapeType="1"/>
          </p:cNvSpPr>
          <p:nvPr/>
        </p:nvSpPr>
        <p:spPr bwMode="auto">
          <a:xfrm>
            <a:off x="7704138" y="3863975"/>
            <a:ext cx="35083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grpSp>
        <p:nvGrpSpPr>
          <p:cNvPr id="34" name="Group 42">
            <a:extLst>
              <a:ext uri="{FF2B5EF4-FFF2-40B4-BE49-F238E27FC236}">
                <a16:creationId xmlns:a16="http://schemas.microsoft.com/office/drawing/2014/main" id="{2F6EB8FC-FFC0-0492-9AF1-216540F6E382}"/>
              </a:ext>
            </a:extLst>
          </p:cNvPr>
          <p:cNvGrpSpPr>
            <a:grpSpLocks/>
          </p:cNvGrpSpPr>
          <p:nvPr/>
        </p:nvGrpSpPr>
        <p:grpSpPr bwMode="auto">
          <a:xfrm>
            <a:off x="2505075" y="2909887"/>
            <a:ext cx="839788" cy="1927225"/>
            <a:chOff x="584" y="1538"/>
            <a:chExt cx="529" cy="1214"/>
          </a:xfrm>
        </p:grpSpPr>
        <p:sp>
          <p:nvSpPr>
            <p:cNvPr id="35" name="Oval 36">
              <a:extLst>
                <a:ext uri="{FF2B5EF4-FFF2-40B4-BE49-F238E27FC236}">
                  <a16:creationId xmlns:a16="http://schemas.microsoft.com/office/drawing/2014/main" id="{87371DEF-A48B-22B5-B187-AFF38A91FE4B}"/>
                </a:ext>
              </a:extLst>
            </p:cNvPr>
            <p:cNvSpPr>
              <a:spLocks noChangeArrowheads="1"/>
            </p:cNvSpPr>
            <p:nvPr/>
          </p:nvSpPr>
          <p:spPr bwMode="auto">
            <a:xfrm>
              <a:off x="584" y="1538"/>
              <a:ext cx="529" cy="1214"/>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 name="Text Box 37">
              <a:extLst>
                <a:ext uri="{FF2B5EF4-FFF2-40B4-BE49-F238E27FC236}">
                  <a16:creationId xmlns:a16="http://schemas.microsoft.com/office/drawing/2014/main" id="{0B94278D-AF13-E6F7-BE66-9FCF428B6063}"/>
                </a:ext>
              </a:extLst>
            </p:cNvPr>
            <p:cNvSpPr txBox="1">
              <a:spLocks noChangeArrowheads="1"/>
            </p:cNvSpPr>
            <p:nvPr/>
          </p:nvSpPr>
          <p:spPr bwMode="auto">
            <a:xfrm>
              <a:off x="645" y="1910"/>
              <a:ext cx="40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楷体_GB2312" pitchFamily="49" charset="-122"/>
                </a:rPr>
                <a:t>电话</a:t>
              </a:r>
            </a:p>
          </p:txBody>
        </p:sp>
      </p:grpSp>
      <p:sp>
        <p:nvSpPr>
          <p:cNvPr id="37" name="Line 38">
            <a:extLst>
              <a:ext uri="{FF2B5EF4-FFF2-40B4-BE49-F238E27FC236}">
                <a16:creationId xmlns:a16="http://schemas.microsoft.com/office/drawing/2014/main" id="{E9541DA8-A53D-996F-E299-A13EE9BFA7AF}"/>
              </a:ext>
            </a:extLst>
          </p:cNvPr>
          <p:cNvSpPr>
            <a:spLocks noChangeShapeType="1"/>
          </p:cNvSpPr>
          <p:nvPr/>
        </p:nvSpPr>
        <p:spPr bwMode="auto">
          <a:xfrm>
            <a:off x="3344863" y="3790950"/>
            <a:ext cx="271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Tree>
    <p:extLst>
      <p:ext uri="{BB962C8B-B14F-4D97-AF65-F5344CB8AC3E}">
        <p14:creationId xmlns:p14="http://schemas.microsoft.com/office/powerpoint/2010/main" val="39582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upLeft)">
                                      <p:cBhvr>
                                        <p:cTn id="7" dur="500"/>
                                        <p:tgtEl>
                                          <p:spTgt spid="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trips(upRight)">
                                      <p:cBhvr>
                                        <p:cTn id="15" dur="500"/>
                                        <p:tgtEl>
                                          <p:spTgt spid="2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par>
                          <p:cTn id="20" fill="hold">
                            <p:stCondLst>
                              <p:cond delay="2000"/>
                            </p:stCondLst>
                            <p:childTnLst>
                              <p:par>
                                <p:cTn id="21" presetID="17"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ppt_x</p:attrName>
                                        </p:attrNameLst>
                                      </p:cBhvr>
                                      <p:tavLst>
                                        <p:tav tm="0">
                                          <p:val>
                                            <p:strVal val="#ppt_x-#ppt_w/2"/>
                                          </p:val>
                                        </p:tav>
                                        <p:tav tm="100000">
                                          <p:val>
                                            <p:strVal val="#ppt_x"/>
                                          </p:val>
                                        </p:tav>
                                      </p:tavLst>
                                    </p:anim>
                                    <p:anim calcmode="lin" valueType="num">
                                      <p:cBhvr>
                                        <p:cTn id="24" dur="500" fill="hold"/>
                                        <p:tgtEl>
                                          <p:spTgt spid="37"/>
                                        </p:tgtEl>
                                        <p:attrNameLst>
                                          <p:attrName>ppt_y</p:attrName>
                                        </p:attrNameLst>
                                      </p:cBhvr>
                                      <p:tavLst>
                                        <p:tav tm="0">
                                          <p:val>
                                            <p:strVal val="#ppt_y"/>
                                          </p:val>
                                        </p:tav>
                                        <p:tav tm="100000">
                                          <p:val>
                                            <p:strVal val="#ppt_y"/>
                                          </p:val>
                                        </p:tav>
                                      </p:tavLst>
                                    </p:anim>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strVal val="#ppt_h"/>
                                          </p:val>
                                        </p:tav>
                                        <p:tav tm="100000">
                                          <p:val>
                                            <p:strVal val="#ppt_h"/>
                                          </p:val>
                                        </p:tav>
                                      </p:tavLst>
                                    </p:anim>
                                  </p:childTnLst>
                                </p:cTn>
                              </p:par>
                            </p:childTnLst>
                          </p:cTn>
                        </p:par>
                        <p:par>
                          <p:cTn id="27" fill="hold">
                            <p:stCondLst>
                              <p:cond delay="2500"/>
                            </p:stCondLst>
                            <p:childTnLst>
                              <p:par>
                                <p:cTn id="28" presetID="3" presetClass="entr" presetSubtype="5"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vertical)">
                                      <p:cBhvr>
                                        <p:cTn id="30" dur="500"/>
                                        <p:tgtEl>
                                          <p:spTgt spid="34"/>
                                        </p:tgtEl>
                                      </p:cBhvr>
                                    </p:animEffect>
                                  </p:childTnLst>
                                </p:cTn>
                              </p:par>
                            </p:childTnLst>
                          </p:cTn>
                        </p:par>
                        <p:par>
                          <p:cTn id="31" fill="hold">
                            <p:stCondLst>
                              <p:cond delay="3000"/>
                            </p:stCondLst>
                            <p:childTnLst>
                              <p:par>
                                <p:cTn id="32" presetID="18" presetClass="entr" presetSubtype="12"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strips(downLeft)">
                                      <p:cBhvr>
                                        <p:cTn id="34" dur="500"/>
                                        <p:tgtEl>
                                          <p:spTgt spid="28"/>
                                        </p:tgtEl>
                                      </p:cBhvr>
                                    </p:animEffect>
                                  </p:childTnLst>
                                </p:cTn>
                              </p:par>
                            </p:childTnLst>
                          </p:cTn>
                        </p:par>
                        <p:par>
                          <p:cTn id="35" fill="hold">
                            <p:stCondLst>
                              <p:cond delay="3500"/>
                            </p:stCondLst>
                            <p:childTnLst>
                              <p:par>
                                <p:cTn id="36" presetID="9"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childTnLst>
                          </p:cTn>
                        </p:par>
                        <p:par>
                          <p:cTn id="39" fill="hold">
                            <p:stCondLst>
                              <p:cond delay="4000"/>
                            </p:stCondLst>
                            <p:childTnLst>
                              <p:par>
                                <p:cTn id="40" presetID="18" presetClass="entr" presetSubtype="6"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strips(downRight)">
                                      <p:cBhvr>
                                        <p:cTn id="42" dur="500"/>
                                        <p:tgtEl>
                                          <p:spTgt spid="29"/>
                                        </p:tgtEl>
                                      </p:cBhvr>
                                    </p:animEffect>
                                  </p:childTnLst>
                                </p:cTn>
                              </p:par>
                            </p:childTnLst>
                          </p:cTn>
                        </p:par>
                        <p:par>
                          <p:cTn id="43" fill="hold">
                            <p:stCondLst>
                              <p:cond delay="4500"/>
                            </p:stCondLst>
                            <p:childTnLst>
                              <p:par>
                                <p:cTn id="44" presetID="9"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ppt_x</p:attrName>
                                        </p:attrNameLst>
                                      </p:cBhvr>
                                      <p:tavLst>
                                        <p:tav tm="0">
                                          <p:val>
                                            <p:strVal val="#ppt_x"/>
                                          </p:val>
                                        </p:tav>
                                        <p:tav tm="100000">
                                          <p:val>
                                            <p:strVal val="#ppt_x"/>
                                          </p:val>
                                        </p:tav>
                                      </p:tavLst>
                                    </p:anim>
                                    <p:anim calcmode="lin" valueType="num">
                                      <p:cBhvr>
                                        <p:cTn id="56" dur="500" fill="hold"/>
                                        <p:tgtEl>
                                          <p:spTgt spid="31"/>
                                        </p:tgtEl>
                                        <p:attrNameLst>
                                          <p:attrName>ppt_y</p:attrName>
                                        </p:attrNameLst>
                                      </p:cBhvr>
                                      <p:tavLst>
                                        <p:tav tm="0">
                                          <p:val>
                                            <p:strVal val="#ppt_y-#ppt_h/2"/>
                                          </p:val>
                                        </p:tav>
                                        <p:tav tm="100000">
                                          <p:val>
                                            <p:strVal val="#ppt_y"/>
                                          </p:val>
                                        </p:tav>
                                      </p:tavLst>
                                    </p:anim>
                                    <p:anim calcmode="lin" valueType="num">
                                      <p:cBhvr>
                                        <p:cTn id="57" dur="500" fill="hold"/>
                                        <p:tgtEl>
                                          <p:spTgt spid="31"/>
                                        </p:tgtEl>
                                        <p:attrNameLst>
                                          <p:attrName>ppt_w</p:attrName>
                                        </p:attrNameLst>
                                      </p:cBhvr>
                                      <p:tavLst>
                                        <p:tav tm="0">
                                          <p:val>
                                            <p:strVal val="#ppt_w"/>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childTnLst>
                                </p:cTn>
                              </p:par>
                            </p:childTnLst>
                          </p:cTn>
                        </p:par>
                        <p:par>
                          <p:cTn id="59" fill="hold">
                            <p:stCondLst>
                              <p:cond delay="500"/>
                            </p:stCondLst>
                            <p:childTnLst>
                              <p:par>
                                <p:cTn id="60" presetID="9"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dissolve">
                                      <p:cBhvr>
                                        <p:cTn id="62" dur="500"/>
                                        <p:tgtEl>
                                          <p:spTgt spid="23"/>
                                        </p:tgtEl>
                                      </p:cBhvr>
                                    </p:animEffect>
                                  </p:childTnLst>
                                </p:cTn>
                              </p:par>
                            </p:childTnLst>
                          </p:cTn>
                        </p:par>
                        <p:par>
                          <p:cTn id="63" fill="hold">
                            <p:stCondLst>
                              <p:cond delay="1000"/>
                            </p:stCondLst>
                            <p:childTnLst>
                              <p:par>
                                <p:cTn id="64" presetID="17" presetClass="entr" presetSubtype="4"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ppt_x</p:attrName>
                                        </p:attrNameLst>
                                      </p:cBhvr>
                                      <p:tavLst>
                                        <p:tav tm="0">
                                          <p:val>
                                            <p:strVal val="#ppt_x"/>
                                          </p:val>
                                        </p:tav>
                                        <p:tav tm="100000">
                                          <p:val>
                                            <p:strVal val="#ppt_x"/>
                                          </p:val>
                                        </p:tav>
                                      </p:tavLst>
                                    </p:anim>
                                    <p:anim calcmode="lin" valueType="num">
                                      <p:cBhvr>
                                        <p:cTn id="67" dur="500" fill="hold"/>
                                        <p:tgtEl>
                                          <p:spTgt spid="30"/>
                                        </p:tgtEl>
                                        <p:attrNameLst>
                                          <p:attrName>ppt_y</p:attrName>
                                        </p:attrNameLst>
                                      </p:cBhvr>
                                      <p:tavLst>
                                        <p:tav tm="0">
                                          <p:val>
                                            <p:strVal val="#ppt_y+#ppt_h/2"/>
                                          </p:val>
                                        </p:tav>
                                        <p:tav tm="100000">
                                          <p:val>
                                            <p:strVal val="#ppt_y"/>
                                          </p:val>
                                        </p:tav>
                                      </p:tavLst>
                                    </p:anim>
                                    <p:anim calcmode="lin" valueType="num">
                                      <p:cBhvr>
                                        <p:cTn id="68" dur="500" fill="hold"/>
                                        <p:tgtEl>
                                          <p:spTgt spid="30"/>
                                        </p:tgtEl>
                                        <p:attrNameLst>
                                          <p:attrName>ppt_w</p:attrName>
                                        </p:attrNameLst>
                                      </p:cBhvr>
                                      <p:tavLst>
                                        <p:tav tm="0">
                                          <p:val>
                                            <p:strVal val="#ppt_w"/>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childTnLst>
                                </p:cTn>
                              </p:par>
                            </p:childTnLst>
                          </p:cTn>
                        </p:par>
                        <p:par>
                          <p:cTn id="70" fill="hold">
                            <p:stCondLst>
                              <p:cond delay="1500"/>
                            </p:stCondLst>
                            <p:childTnLst>
                              <p:par>
                                <p:cTn id="71" presetID="9" presetClass="entr" presetSubtype="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dissolve">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37"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barn(outVertical)">
                                      <p:cBhvr>
                                        <p:cTn id="78" dur="500"/>
                                        <p:tgtEl>
                                          <p:spTgt spid="5"/>
                                        </p:tgtEl>
                                      </p:cBhvr>
                                    </p:animEffect>
                                  </p:childTnLst>
                                </p:cTn>
                              </p:par>
                            </p:childTnLst>
                          </p:cTn>
                        </p:par>
                        <p:par>
                          <p:cTn id="79" fill="hold">
                            <p:stCondLst>
                              <p:cond delay="500"/>
                            </p:stCondLst>
                            <p:childTnLst>
                              <p:par>
                                <p:cTn id="80" presetID="17" presetClass="entr" presetSubtype="8"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p:cTn id="82" dur="500" fill="hold"/>
                                        <p:tgtEl>
                                          <p:spTgt spid="32"/>
                                        </p:tgtEl>
                                        <p:attrNameLst>
                                          <p:attrName>ppt_x</p:attrName>
                                        </p:attrNameLst>
                                      </p:cBhvr>
                                      <p:tavLst>
                                        <p:tav tm="0">
                                          <p:val>
                                            <p:strVal val="#ppt_x-#ppt_w/2"/>
                                          </p:val>
                                        </p:tav>
                                        <p:tav tm="100000">
                                          <p:val>
                                            <p:strVal val="#ppt_x"/>
                                          </p:val>
                                        </p:tav>
                                      </p:tavLst>
                                    </p:anim>
                                    <p:anim calcmode="lin" valueType="num">
                                      <p:cBhvr>
                                        <p:cTn id="83" dur="500" fill="hold"/>
                                        <p:tgtEl>
                                          <p:spTgt spid="32"/>
                                        </p:tgtEl>
                                        <p:attrNameLst>
                                          <p:attrName>ppt_y</p:attrName>
                                        </p:attrNameLst>
                                      </p:cBhvr>
                                      <p:tavLst>
                                        <p:tav tm="0">
                                          <p:val>
                                            <p:strVal val="#ppt_y"/>
                                          </p:val>
                                        </p:tav>
                                        <p:tav tm="100000">
                                          <p:val>
                                            <p:strVal val="#ppt_y"/>
                                          </p:val>
                                        </p:tav>
                                      </p:tavLst>
                                    </p:anim>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strVal val="#ppt_h"/>
                                          </p:val>
                                        </p:tav>
                                        <p:tav tm="100000">
                                          <p:val>
                                            <p:strVal val="#ppt_h"/>
                                          </p:val>
                                        </p:tav>
                                      </p:tavLst>
                                    </p:anim>
                                  </p:childTnLst>
                                </p:cTn>
                              </p:par>
                            </p:childTnLst>
                          </p:cTn>
                        </p:par>
                        <p:par>
                          <p:cTn id="86" fill="hold">
                            <p:stCondLst>
                              <p:cond delay="1000"/>
                            </p:stCondLst>
                            <p:childTnLst>
                              <p:par>
                                <p:cTn id="87" presetID="17" presetClass="entr" presetSubtype="2" fill="hold" nodeType="after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ppt_x</p:attrName>
                                        </p:attrNameLst>
                                      </p:cBhvr>
                                      <p:tavLst>
                                        <p:tav tm="0">
                                          <p:val>
                                            <p:strVal val="#ppt_x+#ppt_w/2"/>
                                          </p:val>
                                        </p:tav>
                                        <p:tav tm="100000">
                                          <p:val>
                                            <p:strVal val="#ppt_x"/>
                                          </p:val>
                                        </p:tav>
                                      </p:tavLst>
                                    </p:anim>
                                    <p:anim calcmode="lin" valueType="num">
                                      <p:cBhvr>
                                        <p:cTn id="90" dur="500" fill="hold"/>
                                        <p:tgtEl>
                                          <p:spTgt spid="33"/>
                                        </p:tgtEl>
                                        <p:attrNameLst>
                                          <p:attrName>ppt_y</p:attrName>
                                        </p:attrNameLst>
                                      </p:cBhvr>
                                      <p:tavLst>
                                        <p:tav tm="0">
                                          <p:val>
                                            <p:strVal val="#ppt_y"/>
                                          </p:val>
                                        </p:tav>
                                        <p:tav tm="100000">
                                          <p:val>
                                            <p:strVal val="#ppt_y"/>
                                          </p:val>
                                        </p:tav>
                                      </p:tavLst>
                                    </p:anim>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F52EB5-CE89-165B-A8C6-6D21B65CCF47}"/>
              </a:ext>
            </a:extLst>
          </p:cNvPr>
          <p:cNvSpPr>
            <a:spLocks noGrp="1"/>
          </p:cNvSpPr>
          <p:nvPr>
            <p:ph type="body" sz="quarter" idx="10"/>
          </p:nvPr>
        </p:nvSpPr>
        <p:spPr>
          <a:xfrm>
            <a:off x="1587197" y="340254"/>
            <a:ext cx="4956478" cy="530225"/>
          </a:xfrm>
        </p:spPr>
        <p:txBody>
          <a:bodyPr/>
          <a:lstStyle/>
          <a:p>
            <a:r>
              <a:rPr lang="en-CA" dirty="0"/>
              <a:t>2.5 </a:t>
            </a:r>
            <a:r>
              <a:rPr lang="zh-CN" altLang="en-US" dirty="0"/>
              <a:t>数据存储与分析技术</a:t>
            </a:r>
            <a:endParaRPr lang="en-CA" dirty="0"/>
          </a:p>
          <a:p>
            <a:endParaRPr lang="en-CA" dirty="0"/>
          </a:p>
        </p:txBody>
      </p:sp>
      <p:sp>
        <p:nvSpPr>
          <p:cNvPr id="3" name="Line 6">
            <a:extLst>
              <a:ext uri="{FF2B5EF4-FFF2-40B4-BE49-F238E27FC236}">
                <a16:creationId xmlns:a16="http://schemas.microsoft.com/office/drawing/2014/main" id="{B9A6F2EA-0590-5CBC-9E11-C764DD31B8A2}"/>
              </a:ext>
            </a:extLst>
          </p:cNvPr>
          <p:cNvSpPr>
            <a:spLocks noChangeShapeType="1"/>
          </p:cNvSpPr>
          <p:nvPr/>
        </p:nvSpPr>
        <p:spPr bwMode="auto">
          <a:xfrm>
            <a:off x="9353550" y="17907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 name="Line 7">
            <a:extLst>
              <a:ext uri="{FF2B5EF4-FFF2-40B4-BE49-F238E27FC236}">
                <a16:creationId xmlns:a16="http://schemas.microsoft.com/office/drawing/2014/main" id="{32F128F0-1BFC-3F42-FE1B-78B4E400A291}"/>
              </a:ext>
            </a:extLst>
          </p:cNvPr>
          <p:cNvSpPr>
            <a:spLocks noChangeShapeType="1"/>
          </p:cNvSpPr>
          <p:nvPr/>
        </p:nvSpPr>
        <p:spPr bwMode="auto">
          <a:xfrm flipH="1" flipV="1">
            <a:off x="8362950" y="1790700"/>
            <a:ext cx="990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 name="Line 8">
            <a:extLst>
              <a:ext uri="{FF2B5EF4-FFF2-40B4-BE49-F238E27FC236}">
                <a16:creationId xmlns:a16="http://schemas.microsoft.com/office/drawing/2014/main" id="{ABC8AD2F-B177-2347-D29A-657DA59ABE0E}"/>
              </a:ext>
            </a:extLst>
          </p:cNvPr>
          <p:cNvSpPr>
            <a:spLocks noChangeShapeType="1"/>
          </p:cNvSpPr>
          <p:nvPr/>
        </p:nvSpPr>
        <p:spPr bwMode="auto">
          <a:xfrm flipV="1">
            <a:off x="9353550" y="1790700"/>
            <a:ext cx="990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6" name="AutoShape 9" descr="花束">
            <a:extLst>
              <a:ext uri="{FF2B5EF4-FFF2-40B4-BE49-F238E27FC236}">
                <a16:creationId xmlns:a16="http://schemas.microsoft.com/office/drawing/2014/main" id="{0AC1FD83-B273-52F4-C4B8-4F8FB7EEC089}"/>
              </a:ext>
            </a:extLst>
          </p:cNvPr>
          <p:cNvSpPr>
            <a:spLocks noChangeArrowheads="1"/>
          </p:cNvSpPr>
          <p:nvPr/>
        </p:nvSpPr>
        <p:spPr bwMode="auto">
          <a:xfrm>
            <a:off x="8693150" y="3403600"/>
            <a:ext cx="1371600" cy="609600"/>
          </a:xfrm>
          <a:prstGeom prst="flowChartDecision">
            <a:avLst/>
          </a:prstGeom>
          <a:blipFill dpi="0" rotWithShape="0">
            <a:blip r:embed="rId2"/>
            <a:srcRect/>
            <a:tile tx="0" ty="0" sx="100000" sy="100000" flip="none" algn="tl"/>
          </a:blip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rgbClr val="CC3300"/>
                </a:solidFill>
                <a:latin typeface="Times New Roman" panose="02020603050405020304" pitchFamily="18" charset="0"/>
                <a:ea typeface="华文行楷" panose="02010800040101010101" pitchFamily="2" charset="-122"/>
              </a:rPr>
              <a:t>管理</a:t>
            </a:r>
          </a:p>
        </p:txBody>
      </p:sp>
      <p:sp>
        <p:nvSpPr>
          <p:cNvPr id="7" name="Line 10">
            <a:extLst>
              <a:ext uri="{FF2B5EF4-FFF2-40B4-BE49-F238E27FC236}">
                <a16:creationId xmlns:a16="http://schemas.microsoft.com/office/drawing/2014/main" id="{184D5BA6-F2A2-FF6B-D20C-C5D7CD07304F}"/>
              </a:ext>
            </a:extLst>
          </p:cNvPr>
          <p:cNvSpPr>
            <a:spLocks noChangeShapeType="1"/>
          </p:cNvSpPr>
          <p:nvPr/>
        </p:nvSpPr>
        <p:spPr bwMode="auto">
          <a:xfrm flipV="1">
            <a:off x="9378950" y="2984500"/>
            <a:ext cx="0" cy="419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8" name="AutoShape 5">
            <a:extLst>
              <a:ext uri="{FF2B5EF4-FFF2-40B4-BE49-F238E27FC236}">
                <a16:creationId xmlns:a16="http://schemas.microsoft.com/office/drawing/2014/main" id="{D6DAB9EE-9E3F-F858-91E3-174D6B467C64}"/>
              </a:ext>
            </a:extLst>
          </p:cNvPr>
          <p:cNvSpPr>
            <a:spLocks noChangeArrowheads="1"/>
          </p:cNvSpPr>
          <p:nvPr/>
        </p:nvSpPr>
        <p:spPr bwMode="auto">
          <a:xfrm>
            <a:off x="8896350" y="2476500"/>
            <a:ext cx="990600" cy="533400"/>
          </a:xfrm>
          <a:prstGeom prst="flowChartProcess">
            <a:avLst/>
          </a:prstGeom>
          <a:gradFill rotWithShape="0">
            <a:gsLst>
              <a:gs pos="0">
                <a:srgbClr val="FFFF00"/>
              </a:gs>
              <a:gs pos="100000">
                <a:srgbClr val="CCCC00"/>
              </a:gs>
            </a:gsLst>
            <a:lin ang="5400000" scaled="1"/>
          </a:gra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rgbClr val="CC3300"/>
                </a:solidFill>
                <a:latin typeface="Times New Roman" panose="02020603050405020304" pitchFamily="18" charset="0"/>
                <a:ea typeface="华文行楷" panose="02010800040101010101" pitchFamily="2" charset="-122"/>
              </a:rPr>
              <a:t>厂长</a:t>
            </a:r>
          </a:p>
        </p:txBody>
      </p:sp>
      <p:sp>
        <p:nvSpPr>
          <p:cNvPr id="9" name="AutoShape 11">
            <a:extLst>
              <a:ext uri="{FF2B5EF4-FFF2-40B4-BE49-F238E27FC236}">
                <a16:creationId xmlns:a16="http://schemas.microsoft.com/office/drawing/2014/main" id="{58C45917-8BDE-7572-E905-36BFC24E146D}"/>
              </a:ext>
            </a:extLst>
          </p:cNvPr>
          <p:cNvSpPr>
            <a:spLocks noChangeArrowheads="1"/>
          </p:cNvSpPr>
          <p:nvPr/>
        </p:nvSpPr>
        <p:spPr bwMode="auto">
          <a:xfrm>
            <a:off x="8947150" y="4419600"/>
            <a:ext cx="990600" cy="533400"/>
          </a:xfrm>
          <a:prstGeom prst="flowChartProcess">
            <a:avLst/>
          </a:prstGeom>
          <a:gradFill rotWithShape="0">
            <a:gsLst>
              <a:gs pos="0">
                <a:srgbClr val="FFFF00"/>
              </a:gs>
              <a:gs pos="100000">
                <a:srgbClr val="CCCC00"/>
              </a:gs>
            </a:gsLst>
            <a:lin ang="5400000" scaled="1"/>
          </a:gra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rgbClr val="CC3300"/>
                </a:solidFill>
                <a:latin typeface="Times New Roman" panose="02020603050405020304" pitchFamily="18" charset="0"/>
                <a:ea typeface="华文行楷" panose="02010800040101010101" pitchFamily="2" charset="-122"/>
              </a:rPr>
              <a:t>工厂</a:t>
            </a:r>
          </a:p>
        </p:txBody>
      </p:sp>
      <p:sp>
        <p:nvSpPr>
          <p:cNvPr id="10" name="Line 12">
            <a:extLst>
              <a:ext uri="{FF2B5EF4-FFF2-40B4-BE49-F238E27FC236}">
                <a16:creationId xmlns:a16="http://schemas.microsoft.com/office/drawing/2014/main" id="{3274E7FE-1D39-AC6E-F287-5769EC380C37}"/>
              </a:ext>
            </a:extLst>
          </p:cNvPr>
          <p:cNvSpPr>
            <a:spLocks noChangeShapeType="1"/>
          </p:cNvSpPr>
          <p:nvPr/>
        </p:nvSpPr>
        <p:spPr bwMode="auto">
          <a:xfrm>
            <a:off x="9378950" y="4013200"/>
            <a:ext cx="0" cy="419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grpSp>
        <p:nvGrpSpPr>
          <p:cNvPr id="11" name="Group 26">
            <a:extLst>
              <a:ext uri="{FF2B5EF4-FFF2-40B4-BE49-F238E27FC236}">
                <a16:creationId xmlns:a16="http://schemas.microsoft.com/office/drawing/2014/main" id="{87C5B8E4-F283-E6B5-7E85-490838391769}"/>
              </a:ext>
            </a:extLst>
          </p:cNvPr>
          <p:cNvGrpSpPr>
            <a:grpSpLocks/>
          </p:cNvGrpSpPr>
          <p:nvPr/>
        </p:nvGrpSpPr>
        <p:grpSpPr bwMode="auto">
          <a:xfrm>
            <a:off x="7727950" y="5638800"/>
            <a:ext cx="3352800" cy="533400"/>
            <a:chOff x="1584" y="3552"/>
            <a:chExt cx="2112" cy="336"/>
          </a:xfrm>
        </p:grpSpPr>
        <p:sp>
          <p:nvSpPr>
            <p:cNvPr id="12" name="AutoShape 13">
              <a:extLst>
                <a:ext uri="{FF2B5EF4-FFF2-40B4-BE49-F238E27FC236}">
                  <a16:creationId xmlns:a16="http://schemas.microsoft.com/office/drawing/2014/main" id="{749EDE84-3DA3-45C4-D189-CBB710A6D3B9}"/>
                </a:ext>
              </a:extLst>
            </p:cNvPr>
            <p:cNvSpPr>
              <a:spLocks noChangeArrowheads="1"/>
            </p:cNvSpPr>
            <p:nvPr/>
          </p:nvSpPr>
          <p:spPr bwMode="auto">
            <a:xfrm>
              <a:off x="1584" y="3552"/>
              <a:ext cx="672" cy="336"/>
            </a:xfrm>
            <a:prstGeom prst="flowChartConnector">
              <a:avLst/>
            </a:prstGeom>
            <a:gradFill rotWithShape="0">
              <a:gsLst>
                <a:gs pos="0">
                  <a:srgbClr val="CC99FF"/>
                </a:gs>
                <a:gs pos="100000">
                  <a:schemeClr val="bg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hlink"/>
                  </a:solidFill>
                  <a:latin typeface="Times New Roman" panose="02020603050405020304" pitchFamily="18" charset="0"/>
                  <a:ea typeface="华文行楷" panose="02010800040101010101" pitchFamily="2" charset="-122"/>
                </a:rPr>
                <a:t>帐号</a:t>
              </a:r>
            </a:p>
          </p:txBody>
        </p:sp>
        <p:sp>
          <p:nvSpPr>
            <p:cNvPr id="13" name="AutoShape 14">
              <a:extLst>
                <a:ext uri="{FF2B5EF4-FFF2-40B4-BE49-F238E27FC236}">
                  <a16:creationId xmlns:a16="http://schemas.microsoft.com/office/drawing/2014/main" id="{E2092838-D8CF-A3BE-E8C1-C99C253606BB}"/>
                </a:ext>
              </a:extLst>
            </p:cNvPr>
            <p:cNvSpPr>
              <a:spLocks noChangeArrowheads="1"/>
            </p:cNvSpPr>
            <p:nvPr/>
          </p:nvSpPr>
          <p:spPr bwMode="auto">
            <a:xfrm>
              <a:off x="2304" y="3552"/>
              <a:ext cx="672" cy="336"/>
            </a:xfrm>
            <a:prstGeom prst="flowChartConnector">
              <a:avLst/>
            </a:prstGeom>
            <a:gradFill rotWithShape="0">
              <a:gsLst>
                <a:gs pos="0">
                  <a:srgbClr val="CC99FF"/>
                </a:gs>
                <a:gs pos="100000">
                  <a:schemeClr val="bg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hlink"/>
                  </a:solidFill>
                  <a:latin typeface="Times New Roman" panose="02020603050405020304" pitchFamily="18" charset="0"/>
                  <a:ea typeface="华文行楷" panose="02010800040101010101" pitchFamily="2" charset="-122"/>
                </a:rPr>
                <a:t>厂名</a:t>
              </a:r>
            </a:p>
          </p:txBody>
        </p:sp>
        <p:sp>
          <p:nvSpPr>
            <p:cNvPr id="14" name="AutoShape 15">
              <a:extLst>
                <a:ext uri="{FF2B5EF4-FFF2-40B4-BE49-F238E27FC236}">
                  <a16:creationId xmlns:a16="http://schemas.microsoft.com/office/drawing/2014/main" id="{347299CF-1713-EBE4-D82E-42B8A0764BBF}"/>
                </a:ext>
              </a:extLst>
            </p:cNvPr>
            <p:cNvSpPr>
              <a:spLocks noChangeArrowheads="1"/>
            </p:cNvSpPr>
            <p:nvPr/>
          </p:nvSpPr>
          <p:spPr bwMode="auto">
            <a:xfrm>
              <a:off x="3024" y="3552"/>
              <a:ext cx="672" cy="336"/>
            </a:xfrm>
            <a:prstGeom prst="flowChartConnector">
              <a:avLst/>
            </a:prstGeom>
            <a:gradFill rotWithShape="0">
              <a:gsLst>
                <a:gs pos="0">
                  <a:srgbClr val="CC99FF"/>
                </a:gs>
                <a:gs pos="100000">
                  <a:schemeClr val="bg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hlink"/>
                  </a:solidFill>
                  <a:latin typeface="Times New Roman" panose="02020603050405020304" pitchFamily="18" charset="0"/>
                  <a:ea typeface="华文行楷" panose="02010800040101010101" pitchFamily="2" charset="-122"/>
                </a:rPr>
                <a:t>地点</a:t>
              </a:r>
            </a:p>
          </p:txBody>
        </p:sp>
      </p:grpSp>
      <p:sp>
        <p:nvSpPr>
          <p:cNvPr id="15" name="Line 16">
            <a:extLst>
              <a:ext uri="{FF2B5EF4-FFF2-40B4-BE49-F238E27FC236}">
                <a16:creationId xmlns:a16="http://schemas.microsoft.com/office/drawing/2014/main" id="{527043E9-FEB9-DED3-60CE-6EC7FEA61903}"/>
              </a:ext>
            </a:extLst>
          </p:cNvPr>
          <p:cNvSpPr>
            <a:spLocks noChangeShapeType="1"/>
          </p:cNvSpPr>
          <p:nvPr/>
        </p:nvSpPr>
        <p:spPr bwMode="auto">
          <a:xfrm>
            <a:off x="9404350" y="49530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6" name="Line 17">
            <a:extLst>
              <a:ext uri="{FF2B5EF4-FFF2-40B4-BE49-F238E27FC236}">
                <a16:creationId xmlns:a16="http://schemas.microsoft.com/office/drawing/2014/main" id="{4A551087-FCA5-4CAD-EDDC-D30B0BA40B7E}"/>
              </a:ext>
            </a:extLst>
          </p:cNvPr>
          <p:cNvSpPr>
            <a:spLocks noChangeShapeType="1"/>
          </p:cNvSpPr>
          <p:nvPr/>
        </p:nvSpPr>
        <p:spPr bwMode="auto">
          <a:xfrm flipH="1">
            <a:off x="8337550" y="4953000"/>
            <a:ext cx="10668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7" name="Line 18">
            <a:extLst>
              <a:ext uri="{FF2B5EF4-FFF2-40B4-BE49-F238E27FC236}">
                <a16:creationId xmlns:a16="http://schemas.microsoft.com/office/drawing/2014/main" id="{74173027-D271-7DD8-4B8C-02E06109611F}"/>
              </a:ext>
            </a:extLst>
          </p:cNvPr>
          <p:cNvSpPr>
            <a:spLocks noChangeShapeType="1"/>
          </p:cNvSpPr>
          <p:nvPr/>
        </p:nvSpPr>
        <p:spPr bwMode="auto">
          <a:xfrm>
            <a:off x="9404350" y="4953000"/>
            <a:ext cx="10668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8" name="Text Box 19">
            <a:extLst>
              <a:ext uri="{FF2B5EF4-FFF2-40B4-BE49-F238E27FC236}">
                <a16:creationId xmlns:a16="http://schemas.microsoft.com/office/drawing/2014/main" id="{D1F95068-68B4-82B3-3EFD-D0E147DBF42C}"/>
              </a:ext>
            </a:extLst>
          </p:cNvPr>
          <p:cNvSpPr txBox="1">
            <a:spLocks noChangeArrowheads="1"/>
          </p:cNvSpPr>
          <p:nvPr/>
        </p:nvSpPr>
        <p:spPr bwMode="auto">
          <a:xfrm>
            <a:off x="9455150" y="2946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Times New Roman" panose="02020603050405020304" pitchFamily="18" charset="0"/>
                <a:ea typeface="宋体" panose="02010600030101010101" pitchFamily="2" charset="-122"/>
              </a:rPr>
              <a:t>1</a:t>
            </a:r>
          </a:p>
        </p:txBody>
      </p:sp>
      <p:sp>
        <p:nvSpPr>
          <p:cNvPr id="19" name="Text Box 20">
            <a:extLst>
              <a:ext uri="{FF2B5EF4-FFF2-40B4-BE49-F238E27FC236}">
                <a16:creationId xmlns:a16="http://schemas.microsoft.com/office/drawing/2014/main" id="{69103544-D2C2-C333-DD12-6EAE8F988CC8}"/>
              </a:ext>
            </a:extLst>
          </p:cNvPr>
          <p:cNvSpPr txBox="1">
            <a:spLocks noChangeArrowheads="1"/>
          </p:cNvSpPr>
          <p:nvPr/>
        </p:nvSpPr>
        <p:spPr bwMode="auto">
          <a:xfrm>
            <a:off x="9455150" y="4013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Times New Roman" panose="02020603050405020304" pitchFamily="18" charset="0"/>
                <a:ea typeface="宋体" panose="02010600030101010101" pitchFamily="2" charset="-122"/>
              </a:rPr>
              <a:t>1</a:t>
            </a:r>
          </a:p>
        </p:txBody>
      </p:sp>
      <p:grpSp>
        <p:nvGrpSpPr>
          <p:cNvPr id="20" name="Group 25">
            <a:extLst>
              <a:ext uri="{FF2B5EF4-FFF2-40B4-BE49-F238E27FC236}">
                <a16:creationId xmlns:a16="http://schemas.microsoft.com/office/drawing/2014/main" id="{D38CC6F8-FE92-A7FD-5BC3-804B01066734}"/>
              </a:ext>
            </a:extLst>
          </p:cNvPr>
          <p:cNvGrpSpPr>
            <a:grpSpLocks/>
          </p:cNvGrpSpPr>
          <p:nvPr/>
        </p:nvGrpSpPr>
        <p:grpSpPr bwMode="auto">
          <a:xfrm>
            <a:off x="6457950" y="1257300"/>
            <a:ext cx="5638800" cy="533400"/>
            <a:chOff x="816" y="624"/>
            <a:chExt cx="3552" cy="336"/>
          </a:xfrm>
        </p:grpSpPr>
        <p:sp>
          <p:nvSpPr>
            <p:cNvPr id="21" name="AutoShape 2">
              <a:extLst>
                <a:ext uri="{FF2B5EF4-FFF2-40B4-BE49-F238E27FC236}">
                  <a16:creationId xmlns:a16="http://schemas.microsoft.com/office/drawing/2014/main" id="{1B2AA2C9-DE4F-EC66-9C5D-731C4D8EEB8D}"/>
                </a:ext>
              </a:extLst>
            </p:cNvPr>
            <p:cNvSpPr>
              <a:spLocks noChangeArrowheads="1"/>
            </p:cNvSpPr>
            <p:nvPr/>
          </p:nvSpPr>
          <p:spPr bwMode="auto">
            <a:xfrm>
              <a:off x="1536" y="624"/>
              <a:ext cx="672" cy="336"/>
            </a:xfrm>
            <a:prstGeom prst="flowChartConnector">
              <a:avLst/>
            </a:prstGeom>
            <a:gradFill rotWithShape="0">
              <a:gsLst>
                <a:gs pos="0">
                  <a:schemeClr val="accent2"/>
                </a:gs>
                <a:gs pos="100000">
                  <a:srgbClr val="99E2B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bg1"/>
                  </a:solidFill>
                  <a:latin typeface="Times New Roman" panose="02020603050405020304" pitchFamily="18" charset="0"/>
                  <a:ea typeface="华文行楷" panose="02010800040101010101" pitchFamily="2" charset="-122"/>
                </a:rPr>
                <a:t>代号</a:t>
              </a:r>
            </a:p>
          </p:txBody>
        </p:sp>
        <p:sp>
          <p:nvSpPr>
            <p:cNvPr id="22" name="AutoShape 3">
              <a:extLst>
                <a:ext uri="{FF2B5EF4-FFF2-40B4-BE49-F238E27FC236}">
                  <a16:creationId xmlns:a16="http://schemas.microsoft.com/office/drawing/2014/main" id="{78BB5953-E42B-17F1-CE1B-452B1C1A145A}"/>
                </a:ext>
              </a:extLst>
            </p:cNvPr>
            <p:cNvSpPr>
              <a:spLocks noChangeArrowheads="1"/>
            </p:cNvSpPr>
            <p:nvPr/>
          </p:nvSpPr>
          <p:spPr bwMode="auto">
            <a:xfrm>
              <a:off x="2256" y="624"/>
              <a:ext cx="672" cy="336"/>
            </a:xfrm>
            <a:prstGeom prst="flowChartConnector">
              <a:avLst/>
            </a:prstGeom>
            <a:gradFill rotWithShape="0">
              <a:gsLst>
                <a:gs pos="0">
                  <a:schemeClr val="accent2"/>
                </a:gs>
                <a:gs pos="100000">
                  <a:srgbClr val="99E2B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bg1"/>
                  </a:solidFill>
                  <a:latin typeface="Times New Roman" panose="02020603050405020304" pitchFamily="18" charset="0"/>
                  <a:ea typeface="华文行楷" panose="02010800040101010101" pitchFamily="2" charset="-122"/>
                </a:rPr>
                <a:t>姓名</a:t>
              </a:r>
            </a:p>
          </p:txBody>
        </p:sp>
        <p:sp>
          <p:nvSpPr>
            <p:cNvPr id="23" name="AutoShape 4">
              <a:extLst>
                <a:ext uri="{FF2B5EF4-FFF2-40B4-BE49-F238E27FC236}">
                  <a16:creationId xmlns:a16="http://schemas.microsoft.com/office/drawing/2014/main" id="{B22BDC46-F919-7493-613C-B88B49A72ECF}"/>
                </a:ext>
              </a:extLst>
            </p:cNvPr>
            <p:cNvSpPr>
              <a:spLocks noChangeArrowheads="1"/>
            </p:cNvSpPr>
            <p:nvPr/>
          </p:nvSpPr>
          <p:spPr bwMode="auto">
            <a:xfrm>
              <a:off x="2976" y="624"/>
              <a:ext cx="672" cy="336"/>
            </a:xfrm>
            <a:prstGeom prst="flowChartConnector">
              <a:avLst/>
            </a:prstGeom>
            <a:gradFill rotWithShape="0">
              <a:gsLst>
                <a:gs pos="0">
                  <a:schemeClr val="accent2"/>
                </a:gs>
                <a:gs pos="100000">
                  <a:srgbClr val="99E2B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bg1"/>
                  </a:solidFill>
                  <a:latin typeface="Times New Roman" panose="02020603050405020304" pitchFamily="18" charset="0"/>
                  <a:ea typeface="华文行楷" panose="02010800040101010101" pitchFamily="2" charset="-122"/>
                </a:rPr>
                <a:t>性别</a:t>
              </a:r>
            </a:p>
          </p:txBody>
        </p:sp>
        <p:sp>
          <p:nvSpPr>
            <p:cNvPr id="24" name="AutoShape 21">
              <a:extLst>
                <a:ext uri="{FF2B5EF4-FFF2-40B4-BE49-F238E27FC236}">
                  <a16:creationId xmlns:a16="http://schemas.microsoft.com/office/drawing/2014/main" id="{77355B39-40E7-E966-8ADF-3E3A825A0B80}"/>
                </a:ext>
              </a:extLst>
            </p:cNvPr>
            <p:cNvSpPr>
              <a:spLocks noChangeArrowheads="1"/>
            </p:cNvSpPr>
            <p:nvPr/>
          </p:nvSpPr>
          <p:spPr bwMode="auto">
            <a:xfrm>
              <a:off x="3696" y="624"/>
              <a:ext cx="672" cy="336"/>
            </a:xfrm>
            <a:prstGeom prst="flowChartConnector">
              <a:avLst/>
            </a:prstGeom>
            <a:gradFill rotWithShape="0">
              <a:gsLst>
                <a:gs pos="0">
                  <a:schemeClr val="accent2"/>
                </a:gs>
                <a:gs pos="100000">
                  <a:srgbClr val="99E2B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bg1"/>
                  </a:solidFill>
                  <a:latin typeface="Times New Roman" panose="02020603050405020304" pitchFamily="18" charset="0"/>
                  <a:ea typeface="华文行楷" panose="02010800040101010101" pitchFamily="2" charset="-122"/>
                </a:rPr>
                <a:t>年龄</a:t>
              </a:r>
            </a:p>
          </p:txBody>
        </p:sp>
        <p:sp>
          <p:nvSpPr>
            <p:cNvPr id="25" name="AutoShape 22">
              <a:extLst>
                <a:ext uri="{FF2B5EF4-FFF2-40B4-BE49-F238E27FC236}">
                  <a16:creationId xmlns:a16="http://schemas.microsoft.com/office/drawing/2014/main" id="{1C0EB1A5-5962-DE6C-5F84-5D1A2999673E}"/>
                </a:ext>
              </a:extLst>
            </p:cNvPr>
            <p:cNvSpPr>
              <a:spLocks noChangeArrowheads="1"/>
            </p:cNvSpPr>
            <p:nvPr/>
          </p:nvSpPr>
          <p:spPr bwMode="auto">
            <a:xfrm>
              <a:off x="816" y="624"/>
              <a:ext cx="672" cy="336"/>
            </a:xfrm>
            <a:prstGeom prst="flowChartConnector">
              <a:avLst/>
            </a:prstGeom>
            <a:gradFill rotWithShape="0">
              <a:gsLst>
                <a:gs pos="0">
                  <a:schemeClr val="accent2"/>
                </a:gs>
                <a:gs pos="100000">
                  <a:srgbClr val="99E2B1"/>
                </a:gs>
              </a:gsLst>
              <a:path path="shape">
                <a:fillToRect l="50000" t="50000" r="50000" b="50000"/>
              </a:path>
            </a:gra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400">
                  <a:solidFill>
                    <a:schemeClr val="bg1"/>
                  </a:solidFill>
                  <a:latin typeface="Times New Roman" panose="02020603050405020304" pitchFamily="18" charset="0"/>
                  <a:ea typeface="华文行楷" panose="02010800040101010101" pitchFamily="2" charset="-122"/>
                </a:rPr>
                <a:t>职称</a:t>
              </a:r>
            </a:p>
          </p:txBody>
        </p:sp>
      </p:grpSp>
      <p:sp>
        <p:nvSpPr>
          <p:cNvPr id="26" name="Line 23">
            <a:extLst>
              <a:ext uri="{FF2B5EF4-FFF2-40B4-BE49-F238E27FC236}">
                <a16:creationId xmlns:a16="http://schemas.microsoft.com/office/drawing/2014/main" id="{6CD95C82-1062-A55E-C25C-F9CD41684B69}"/>
              </a:ext>
            </a:extLst>
          </p:cNvPr>
          <p:cNvSpPr>
            <a:spLocks noChangeShapeType="1"/>
          </p:cNvSpPr>
          <p:nvPr/>
        </p:nvSpPr>
        <p:spPr bwMode="auto">
          <a:xfrm>
            <a:off x="6991350" y="1790700"/>
            <a:ext cx="23622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7" name="Line 24">
            <a:extLst>
              <a:ext uri="{FF2B5EF4-FFF2-40B4-BE49-F238E27FC236}">
                <a16:creationId xmlns:a16="http://schemas.microsoft.com/office/drawing/2014/main" id="{1C307EAC-19F6-0073-6388-01409E8978E9}"/>
              </a:ext>
            </a:extLst>
          </p:cNvPr>
          <p:cNvSpPr>
            <a:spLocks noChangeShapeType="1"/>
          </p:cNvSpPr>
          <p:nvPr/>
        </p:nvSpPr>
        <p:spPr bwMode="auto">
          <a:xfrm flipV="1">
            <a:off x="9353550" y="1790700"/>
            <a:ext cx="22098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grpSp>
        <p:nvGrpSpPr>
          <p:cNvPr id="28" name="Group 29">
            <a:extLst>
              <a:ext uri="{FF2B5EF4-FFF2-40B4-BE49-F238E27FC236}">
                <a16:creationId xmlns:a16="http://schemas.microsoft.com/office/drawing/2014/main" id="{3FD4D04D-3A79-32C2-015F-32649C2B4CF0}"/>
              </a:ext>
            </a:extLst>
          </p:cNvPr>
          <p:cNvGrpSpPr>
            <a:grpSpLocks/>
          </p:cNvGrpSpPr>
          <p:nvPr/>
        </p:nvGrpSpPr>
        <p:grpSpPr bwMode="auto">
          <a:xfrm>
            <a:off x="63500" y="3257550"/>
            <a:ext cx="6781800" cy="762000"/>
            <a:chOff x="680" y="2008"/>
            <a:chExt cx="4272" cy="480"/>
          </a:xfrm>
        </p:grpSpPr>
        <p:sp>
          <p:nvSpPr>
            <p:cNvPr id="29" name="AutoShape 6">
              <a:extLst>
                <a:ext uri="{FF2B5EF4-FFF2-40B4-BE49-F238E27FC236}">
                  <a16:creationId xmlns:a16="http://schemas.microsoft.com/office/drawing/2014/main" id="{01727101-765D-A73D-0F17-0B85940137A2}"/>
                </a:ext>
              </a:extLst>
            </p:cNvPr>
            <p:cNvSpPr>
              <a:spLocks noChangeArrowheads="1"/>
            </p:cNvSpPr>
            <p:nvPr/>
          </p:nvSpPr>
          <p:spPr bwMode="auto">
            <a:xfrm>
              <a:off x="680" y="2008"/>
              <a:ext cx="1248" cy="480"/>
            </a:xfrm>
            <a:prstGeom prst="diamond">
              <a:avLst/>
            </a:prstGeom>
            <a:gradFill rotWithShape="0">
              <a:gsLst>
                <a:gs pos="0">
                  <a:srgbClr val="99E2B1"/>
                </a:gs>
                <a:gs pos="100000">
                  <a:schemeClr val="hlink"/>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联系名</a:t>
              </a:r>
            </a:p>
          </p:txBody>
        </p:sp>
        <p:sp>
          <p:nvSpPr>
            <p:cNvPr id="30" name="AutoShape 13">
              <a:extLst>
                <a:ext uri="{FF2B5EF4-FFF2-40B4-BE49-F238E27FC236}">
                  <a16:creationId xmlns:a16="http://schemas.microsoft.com/office/drawing/2014/main" id="{13FEA3DC-85C9-6D8D-E22C-8B960A87C45A}"/>
                </a:ext>
              </a:extLst>
            </p:cNvPr>
            <p:cNvSpPr>
              <a:spLocks noChangeArrowheads="1"/>
            </p:cNvSpPr>
            <p:nvPr/>
          </p:nvSpPr>
          <p:spPr bwMode="auto">
            <a:xfrm>
              <a:off x="2168" y="2008"/>
              <a:ext cx="1248" cy="480"/>
            </a:xfrm>
            <a:prstGeom prst="diamond">
              <a:avLst/>
            </a:prstGeom>
            <a:gradFill rotWithShape="0">
              <a:gsLst>
                <a:gs pos="0">
                  <a:srgbClr val="99E2B1"/>
                </a:gs>
                <a:gs pos="100000">
                  <a:schemeClr val="hlink"/>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联系名</a:t>
              </a:r>
            </a:p>
          </p:txBody>
        </p:sp>
        <p:sp>
          <p:nvSpPr>
            <p:cNvPr id="31" name="AutoShape 20">
              <a:extLst>
                <a:ext uri="{FF2B5EF4-FFF2-40B4-BE49-F238E27FC236}">
                  <a16:creationId xmlns:a16="http://schemas.microsoft.com/office/drawing/2014/main" id="{BAFB0EFD-D109-88FC-2792-8D3E14BFA957}"/>
                </a:ext>
              </a:extLst>
            </p:cNvPr>
            <p:cNvSpPr>
              <a:spLocks noChangeArrowheads="1"/>
            </p:cNvSpPr>
            <p:nvPr/>
          </p:nvSpPr>
          <p:spPr bwMode="auto">
            <a:xfrm>
              <a:off x="3704" y="2008"/>
              <a:ext cx="1248" cy="480"/>
            </a:xfrm>
            <a:prstGeom prst="diamond">
              <a:avLst/>
            </a:prstGeom>
            <a:gradFill rotWithShape="0">
              <a:gsLst>
                <a:gs pos="0">
                  <a:srgbClr val="99E2B1"/>
                </a:gs>
                <a:gs pos="100000">
                  <a:schemeClr val="hlink"/>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联系名</a:t>
              </a:r>
            </a:p>
          </p:txBody>
        </p:sp>
      </p:grpSp>
      <p:grpSp>
        <p:nvGrpSpPr>
          <p:cNvPr id="32" name="Group 28">
            <a:extLst>
              <a:ext uri="{FF2B5EF4-FFF2-40B4-BE49-F238E27FC236}">
                <a16:creationId xmlns:a16="http://schemas.microsoft.com/office/drawing/2014/main" id="{34580FCE-19E0-9F28-5601-F3ABB4A3F65D}"/>
              </a:ext>
            </a:extLst>
          </p:cNvPr>
          <p:cNvGrpSpPr>
            <a:grpSpLocks/>
          </p:cNvGrpSpPr>
          <p:nvPr/>
        </p:nvGrpSpPr>
        <p:grpSpPr bwMode="auto">
          <a:xfrm>
            <a:off x="215900" y="2343150"/>
            <a:ext cx="6400800" cy="2590800"/>
            <a:chOff x="776" y="1432"/>
            <a:chExt cx="4032" cy="1632"/>
          </a:xfrm>
        </p:grpSpPr>
        <p:sp>
          <p:nvSpPr>
            <p:cNvPr id="33" name="Rectangle 5">
              <a:extLst>
                <a:ext uri="{FF2B5EF4-FFF2-40B4-BE49-F238E27FC236}">
                  <a16:creationId xmlns:a16="http://schemas.microsoft.com/office/drawing/2014/main" id="{D5E423E9-B5B1-F6CA-1F53-57B4956A9B07}"/>
                </a:ext>
              </a:extLst>
            </p:cNvPr>
            <p:cNvSpPr>
              <a:spLocks noChangeArrowheads="1"/>
            </p:cNvSpPr>
            <p:nvPr/>
          </p:nvSpPr>
          <p:spPr bwMode="auto">
            <a:xfrm>
              <a:off x="776" y="1432"/>
              <a:ext cx="1008" cy="336"/>
            </a:xfrm>
            <a:prstGeom prst="rect">
              <a:avLst/>
            </a:prstGeom>
            <a:gradFill rotWithShape="0">
              <a:gsLst>
                <a:gs pos="0">
                  <a:srgbClr val="FFFF00"/>
                </a:gs>
                <a:gs pos="100000">
                  <a:srgbClr val="76E889"/>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实体</a:t>
              </a:r>
              <a:r>
                <a:rPr kumimoji="1" lang="en-US" altLang="zh-CN" sz="2400" b="0">
                  <a:latin typeface="Times New Roman" panose="02020603050405020304" pitchFamily="18" charset="0"/>
                  <a:ea typeface="宋体" panose="02010600030101010101" pitchFamily="2" charset="-122"/>
                </a:rPr>
                <a:t>A</a:t>
              </a:r>
            </a:p>
          </p:txBody>
        </p:sp>
        <p:sp>
          <p:nvSpPr>
            <p:cNvPr id="34" name="Rectangle 7">
              <a:extLst>
                <a:ext uri="{FF2B5EF4-FFF2-40B4-BE49-F238E27FC236}">
                  <a16:creationId xmlns:a16="http://schemas.microsoft.com/office/drawing/2014/main" id="{4709DC48-5180-A9CC-4AF7-820770B8FCE0}"/>
                </a:ext>
              </a:extLst>
            </p:cNvPr>
            <p:cNvSpPr>
              <a:spLocks noChangeArrowheads="1"/>
            </p:cNvSpPr>
            <p:nvPr/>
          </p:nvSpPr>
          <p:spPr bwMode="auto">
            <a:xfrm>
              <a:off x="776" y="2728"/>
              <a:ext cx="1008" cy="336"/>
            </a:xfrm>
            <a:prstGeom prst="rect">
              <a:avLst/>
            </a:prstGeom>
            <a:gradFill rotWithShape="0">
              <a:gsLst>
                <a:gs pos="0">
                  <a:srgbClr val="FFFF00"/>
                </a:gs>
                <a:gs pos="100000">
                  <a:srgbClr val="76E889"/>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实体</a:t>
              </a:r>
              <a:r>
                <a:rPr kumimoji="1" lang="en-US" altLang="zh-CN" sz="2400" b="0">
                  <a:latin typeface="Times New Roman" panose="02020603050405020304" pitchFamily="18" charset="0"/>
                  <a:ea typeface="宋体" panose="02010600030101010101" pitchFamily="2" charset="-122"/>
                </a:rPr>
                <a:t>B</a:t>
              </a:r>
            </a:p>
          </p:txBody>
        </p:sp>
        <p:sp>
          <p:nvSpPr>
            <p:cNvPr id="35" name="Rectangle 12">
              <a:extLst>
                <a:ext uri="{FF2B5EF4-FFF2-40B4-BE49-F238E27FC236}">
                  <a16:creationId xmlns:a16="http://schemas.microsoft.com/office/drawing/2014/main" id="{2FAA1A0A-5205-47BA-2EA8-7AB111B66884}"/>
                </a:ext>
              </a:extLst>
            </p:cNvPr>
            <p:cNvSpPr>
              <a:spLocks noChangeArrowheads="1"/>
            </p:cNvSpPr>
            <p:nvPr/>
          </p:nvSpPr>
          <p:spPr bwMode="auto">
            <a:xfrm>
              <a:off x="2264" y="1432"/>
              <a:ext cx="1008" cy="336"/>
            </a:xfrm>
            <a:prstGeom prst="rect">
              <a:avLst/>
            </a:prstGeom>
            <a:gradFill rotWithShape="0">
              <a:gsLst>
                <a:gs pos="0">
                  <a:srgbClr val="FFFF00"/>
                </a:gs>
                <a:gs pos="100000">
                  <a:srgbClr val="76E889"/>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实体</a:t>
              </a:r>
              <a:r>
                <a:rPr kumimoji="1" lang="en-US" altLang="zh-CN" sz="2400" b="0">
                  <a:latin typeface="Times New Roman" panose="02020603050405020304" pitchFamily="18" charset="0"/>
                  <a:ea typeface="宋体" panose="02010600030101010101" pitchFamily="2" charset="-122"/>
                </a:rPr>
                <a:t>A</a:t>
              </a:r>
            </a:p>
          </p:txBody>
        </p:sp>
        <p:sp>
          <p:nvSpPr>
            <p:cNvPr id="36" name="Rectangle 14">
              <a:extLst>
                <a:ext uri="{FF2B5EF4-FFF2-40B4-BE49-F238E27FC236}">
                  <a16:creationId xmlns:a16="http://schemas.microsoft.com/office/drawing/2014/main" id="{26CDC823-CC67-8819-F15A-7CF5BE97796D}"/>
                </a:ext>
              </a:extLst>
            </p:cNvPr>
            <p:cNvSpPr>
              <a:spLocks noChangeArrowheads="1"/>
            </p:cNvSpPr>
            <p:nvPr/>
          </p:nvSpPr>
          <p:spPr bwMode="auto">
            <a:xfrm>
              <a:off x="2264" y="2728"/>
              <a:ext cx="1008" cy="336"/>
            </a:xfrm>
            <a:prstGeom prst="rect">
              <a:avLst/>
            </a:prstGeom>
            <a:gradFill rotWithShape="0">
              <a:gsLst>
                <a:gs pos="0">
                  <a:srgbClr val="FFFF00"/>
                </a:gs>
                <a:gs pos="100000">
                  <a:srgbClr val="76E889"/>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实体</a:t>
              </a:r>
              <a:r>
                <a:rPr kumimoji="1" lang="en-US" altLang="zh-CN" sz="2400" b="0">
                  <a:latin typeface="Times New Roman" panose="02020603050405020304" pitchFamily="18" charset="0"/>
                  <a:ea typeface="宋体" panose="02010600030101010101" pitchFamily="2" charset="-122"/>
                </a:rPr>
                <a:t>B</a:t>
              </a:r>
            </a:p>
          </p:txBody>
        </p:sp>
        <p:sp>
          <p:nvSpPr>
            <p:cNvPr id="37" name="Rectangle 19">
              <a:extLst>
                <a:ext uri="{FF2B5EF4-FFF2-40B4-BE49-F238E27FC236}">
                  <a16:creationId xmlns:a16="http://schemas.microsoft.com/office/drawing/2014/main" id="{7DA1EAB0-910D-7AAA-34BD-0E62704985A3}"/>
                </a:ext>
              </a:extLst>
            </p:cNvPr>
            <p:cNvSpPr>
              <a:spLocks noChangeArrowheads="1"/>
            </p:cNvSpPr>
            <p:nvPr/>
          </p:nvSpPr>
          <p:spPr bwMode="auto">
            <a:xfrm>
              <a:off x="3800" y="1432"/>
              <a:ext cx="1008" cy="336"/>
            </a:xfrm>
            <a:prstGeom prst="rect">
              <a:avLst/>
            </a:prstGeom>
            <a:gradFill rotWithShape="0">
              <a:gsLst>
                <a:gs pos="0">
                  <a:srgbClr val="FFFF00"/>
                </a:gs>
                <a:gs pos="100000">
                  <a:srgbClr val="76E889"/>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latin typeface="Times New Roman" panose="02020603050405020304" pitchFamily="18" charset="0"/>
                  <a:ea typeface="华文行楷" panose="02010800040101010101" pitchFamily="2" charset="-122"/>
                </a:rPr>
                <a:t>实体</a:t>
              </a:r>
              <a:r>
                <a:rPr kumimoji="1" lang="en-US" altLang="zh-CN" sz="2400" b="0">
                  <a:latin typeface="Times New Roman" panose="02020603050405020304" pitchFamily="18" charset="0"/>
                  <a:ea typeface="宋体" panose="02010600030101010101" pitchFamily="2" charset="-122"/>
                </a:rPr>
                <a:t>A</a:t>
              </a:r>
            </a:p>
          </p:txBody>
        </p:sp>
        <p:sp>
          <p:nvSpPr>
            <p:cNvPr id="38" name="Rectangle 21">
              <a:extLst>
                <a:ext uri="{FF2B5EF4-FFF2-40B4-BE49-F238E27FC236}">
                  <a16:creationId xmlns:a16="http://schemas.microsoft.com/office/drawing/2014/main" id="{50439D87-D24D-A1D0-7351-4AD28C999CF4}"/>
                </a:ext>
              </a:extLst>
            </p:cNvPr>
            <p:cNvSpPr>
              <a:spLocks noChangeArrowheads="1"/>
            </p:cNvSpPr>
            <p:nvPr/>
          </p:nvSpPr>
          <p:spPr bwMode="auto">
            <a:xfrm>
              <a:off x="3800" y="2728"/>
              <a:ext cx="1008" cy="336"/>
            </a:xfrm>
            <a:prstGeom prst="rect">
              <a:avLst/>
            </a:prstGeom>
            <a:gradFill rotWithShape="0">
              <a:gsLst>
                <a:gs pos="0">
                  <a:srgbClr val="FFFF00"/>
                </a:gs>
                <a:gs pos="100000">
                  <a:srgbClr val="76E889"/>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dirty="0">
                  <a:latin typeface="Times New Roman" panose="02020603050405020304" pitchFamily="18" charset="0"/>
                  <a:ea typeface="华文行楷" panose="02010800040101010101" pitchFamily="2" charset="-122"/>
                </a:rPr>
                <a:t>实体</a:t>
              </a:r>
              <a:r>
                <a:rPr kumimoji="1" lang="en-US" altLang="zh-CN" sz="2400" b="0" dirty="0">
                  <a:latin typeface="Times New Roman" panose="02020603050405020304" pitchFamily="18" charset="0"/>
                  <a:ea typeface="宋体" panose="02010600030101010101" pitchFamily="2" charset="-122"/>
                </a:rPr>
                <a:t>B</a:t>
              </a:r>
            </a:p>
          </p:txBody>
        </p:sp>
      </p:grpSp>
      <p:grpSp>
        <p:nvGrpSpPr>
          <p:cNvPr id="39" name="Group 30">
            <a:extLst>
              <a:ext uri="{FF2B5EF4-FFF2-40B4-BE49-F238E27FC236}">
                <a16:creationId xmlns:a16="http://schemas.microsoft.com/office/drawing/2014/main" id="{4524B660-FACA-9E69-FC9D-1415AD6CACE2}"/>
              </a:ext>
            </a:extLst>
          </p:cNvPr>
          <p:cNvGrpSpPr>
            <a:grpSpLocks/>
          </p:cNvGrpSpPr>
          <p:nvPr/>
        </p:nvGrpSpPr>
        <p:grpSpPr bwMode="auto">
          <a:xfrm>
            <a:off x="749300" y="2800350"/>
            <a:ext cx="5105400" cy="457200"/>
            <a:chOff x="1112" y="1720"/>
            <a:chExt cx="3216" cy="288"/>
          </a:xfrm>
        </p:grpSpPr>
        <p:sp>
          <p:nvSpPr>
            <p:cNvPr id="40" name="Line 8">
              <a:extLst>
                <a:ext uri="{FF2B5EF4-FFF2-40B4-BE49-F238E27FC236}">
                  <a16:creationId xmlns:a16="http://schemas.microsoft.com/office/drawing/2014/main" id="{0BF7FEDF-741D-2373-1EEF-5F5128B5B36A}"/>
                </a:ext>
              </a:extLst>
            </p:cNvPr>
            <p:cNvSpPr>
              <a:spLocks noChangeShapeType="1"/>
            </p:cNvSpPr>
            <p:nvPr/>
          </p:nvSpPr>
          <p:spPr bwMode="auto">
            <a:xfrm>
              <a:off x="1304" y="1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1" name="Text Box 10">
              <a:extLst>
                <a:ext uri="{FF2B5EF4-FFF2-40B4-BE49-F238E27FC236}">
                  <a16:creationId xmlns:a16="http://schemas.microsoft.com/office/drawing/2014/main" id="{E2A04563-A7FB-E605-DBB5-1B3775AC9757}"/>
                </a:ext>
              </a:extLst>
            </p:cNvPr>
            <p:cNvSpPr txBox="1">
              <a:spLocks noChangeArrowheads="1"/>
            </p:cNvSpPr>
            <p:nvPr/>
          </p:nvSpPr>
          <p:spPr bwMode="auto">
            <a:xfrm>
              <a:off x="1112" y="1720"/>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400" b="0">
                  <a:solidFill>
                    <a:srgbClr val="CC3300"/>
                  </a:solidFill>
                  <a:latin typeface="Times New Roman" panose="02020603050405020304" pitchFamily="18" charset="0"/>
                  <a:ea typeface="宋体" panose="02010600030101010101" pitchFamily="2" charset="-122"/>
                </a:rPr>
                <a:t>1</a:t>
              </a:r>
            </a:p>
          </p:txBody>
        </p:sp>
        <p:sp>
          <p:nvSpPr>
            <p:cNvPr id="42" name="Line 15">
              <a:extLst>
                <a:ext uri="{FF2B5EF4-FFF2-40B4-BE49-F238E27FC236}">
                  <a16:creationId xmlns:a16="http://schemas.microsoft.com/office/drawing/2014/main" id="{FFA4182E-0F76-2036-B4DE-B4A6B4232F60}"/>
                </a:ext>
              </a:extLst>
            </p:cNvPr>
            <p:cNvSpPr>
              <a:spLocks noChangeShapeType="1"/>
            </p:cNvSpPr>
            <p:nvPr/>
          </p:nvSpPr>
          <p:spPr bwMode="auto">
            <a:xfrm>
              <a:off x="2792" y="1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3" name="Text Box 17">
              <a:extLst>
                <a:ext uri="{FF2B5EF4-FFF2-40B4-BE49-F238E27FC236}">
                  <a16:creationId xmlns:a16="http://schemas.microsoft.com/office/drawing/2014/main" id="{44F58CCE-E214-DF5B-7238-C810DD3AEAD7}"/>
                </a:ext>
              </a:extLst>
            </p:cNvPr>
            <p:cNvSpPr txBox="1">
              <a:spLocks noChangeArrowheads="1"/>
            </p:cNvSpPr>
            <p:nvPr/>
          </p:nvSpPr>
          <p:spPr bwMode="auto">
            <a:xfrm>
              <a:off x="2600" y="1720"/>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400" b="0">
                  <a:solidFill>
                    <a:srgbClr val="CC3300"/>
                  </a:solidFill>
                  <a:latin typeface="Times New Roman" panose="02020603050405020304" pitchFamily="18" charset="0"/>
                  <a:ea typeface="宋体" panose="02010600030101010101" pitchFamily="2" charset="-122"/>
                </a:rPr>
                <a:t>1</a:t>
              </a:r>
            </a:p>
          </p:txBody>
        </p:sp>
        <p:sp>
          <p:nvSpPr>
            <p:cNvPr id="44" name="Line 22">
              <a:extLst>
                <a:ext uri="{FF2B5EF4-FFF2-40B4-BE49-F238E27FC236}">
                  <a16:creationId xmlns:a16="http://schemas.microsoft.com/office/drawing/2014/main" id="{A1401760-7880-CF18-7208-520BF0DD03A6}"/>
                </a:ext>
              </a:extLst>
            </p:cNvPr>
            <p:cNvSpPr>
              <a:spLocks noChangeShapeType="1"/>
            </p:cNvSpPr>
            <p:nvPr/>
          </p:nvSpPr>
          <p:spPr bwMode="auto">
            <a:xfrm>
              <a:off x="4328" y="1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5" name="Text Box 24">
              <a:extLst>
                <a:ext uri="{FF2B5EF4-FFF2-40B4-BE49-F238E27FC236}">
                  <a16:creationId xmlns:a16="http://schemas.microsoft.com/office/drawing/2014/main" id="{9A2DC911-3A4B-A5FD-127A-D3F5D03144D5}"/>
                </a:ext>
              </a:extLst>
            </p:cNvPr>
            <p:cNvSpPr txBox="1">
              <a:spLocks noChangeArrowheads="1"/>
            </p:cNvSpPr>
            <p:nvPr/>
          </p:nvSpPr>
          <p:spPr bwMode="auto">
            <a:xfrm>
              <a:off x="4088" y="17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solidFill>
                    <a:srgbClr val="CC3300"/>
                  </a:solidFill>
                  <a:latin typeface="Times New Roman" panose="02020603050405020304" pitchFamily="18" charset="0"/>
                  <a:ea typeface="宋体" panose="02010600030101010101" pitchFamily="2" charset="-122"/>
                </a:rPr>
                <a:t>m</a:t>
              </a:r>
            </a:p>
          </p:txBody>
        </p:sp>
      </p:grpSp>
      <p:grpSp>
        <p:nvGrpSpPr>
          <p:cNvPr id="46" name="Group 31">
            <a:extLst>
              <a:ext uri="{FF2B5EF4-FFF2-40B4-BE49-F238E27FC236}">
                <a16:creationId xmlns:a16="http://schemas.microsoft.com/office/drawing/2014/main" id="{9F5CA285-B0C3-E43F-6644-DAAAB379C560}"/>
              </a:ext>
            </a:extLst>
          </p:cNvPr>
          <p:cNvGrpSpPr>
            <a:grpSpLocks/>
          </p:cNvGrpSpPr>
          <p:nvPr/>
        </p:nvGrpSpPr>
        <p:grpSpPr bwMode="auto">
          <a:xfrm>
            <a:off x="749300" y="3943350"/>
            <a:ext cx="5181600" cy="457200"/>
            <a:chOff x="1112" y="2440"/>
            <a:chExt cx="3264" cy="288"/>
          </a:xfrm>
        </p:grpSpPr>
        <p:sp>
          <p:nvSpPr>
            <p:cNvPr id="47" name="Line 9">
              <a:extLst>
                <a:ext uri="{FF2B5EF4-FFF2-40B4-BE49-F238E27FC236}">
                  <a16:creationId xmlns:a16="http://schemas.microsoft.com/office/drawing/2014/main" id="{C9A3F8B3-9F7F-DD49-9845-4BB0CFB1B59A}"/>
                </a:ext>
              </a:extLst>
            </p:cNvPr>
            <p:cNvSpPr>
              <a:spLocks noChangeShapeType="1"/>
            </p:cNvSpPr>
            <p:nvPr/>
          </p:nvSpPr>
          <p:spPr bwMode="auto">
            <a:xfrm>
              <a:off x="1304" y="24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8" name="Text Box 11">
              <a:extLst>
                <a:ext uri="{FF2B5EF4-FFF2-40B4-BE49-F238E27FC236}">
                  <a16:creationId xmlns:a16="http://schemas.microsoft.com/office/drawing/2014/main" id="{063F5D38-B92E-6971-BC8D-A7A1751D5FFA}"/>
                </a:ext>
              </a:extLst>
            </p:cNvPr>
            <p:cNvSpPr txBox="1">
              <a:spLocks noChangeArrowheads="1"/>
            </p:cNvSpPr>
            <p:nvPr/>
          </p:nvSpPr>
          <p:spPr bwMode="auto">
            <a:xfrm>
              <a:off x="1112" y="2440"/>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400" b="0">
                  <a:solidFill>
                    <a:srgbClr val="CC3300"/>
                  </a:solidFill>
                  <a:latin typeface="Times New Roman" panose="02020603050405020304" pitchFamily="18" charset="0"/>
                  <a:ea typeface="宋体" panose="02010600030101010101" pitchFamily="2" charset="-122"/>
                </a:rPr>
                <a:t>1</a:t>
              </a:r>
            </a:p>
          </p:txBody>
        </p:sp>
        <p:sp>
          <p:nvSpPr>
            <p:cNvPr id="49" name="Line 16">
              <a:extLst>
                <a:ext uri="{FF2B5EF4-FFF2-40B4-BE49-F238E27FC236}">
                  <a16:creationId xmlns:a16="http://schemas.microsoft.com/office/drawing/2014/main" id="{969517EE-37E0-6478-ADE4-28BFF099CE7E}"/>
                </a:ext>
              </a:extLst>
            </p:cNvPr>
            <p:cNvSpPr>
              <a:spLocks noChangeShapeType="1"/>
            </p:cNvSpPr>
            <p:nvPr/>
          </p:nvSpPr>
          <p:spPr bwMode="auto">
            <a:xfrm>
              <a:off x="2792" y="24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0" name="Text Box 18">
              <a:extLst>
                <a:ext uri="{FF2B5EF4-FFF2-40B4-BE49-F238E27FC236}">
                  <a16:creationId xmlns:a16="http://schemas.microsoft.com/office/drawing/2014/main" id="{1B3DB9F5-443A-DFB5-3DD3-42EE8E4D9808}"/>
                </a:ext>
              </a:extLst>
            </p:cNvPr>
            <p:cNvSpPr txBox="1">
              <a:spLocks noChangeArrowheads="1"/>
            </p:cNvSpPr>
            <p:nvPr/>
          </p:nvSpPr>
          <p:spPr bwMode="auto">
            <a:xfrm>
              <a:off x="2600" y="2440"/>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solidFill>
                    <a:srgbClr val="CC3300"/>
                  </a:solidFill>
                  <a:latin typeface="Times New Roman" panose="02020603050405020304" pitchFamily="18" charset="0"/>
                  <a:ea typeface="宋体" panose="02010600030101010101" pitchFamily="2" charset="-122"/>
                </a:rPr>
                <a:t>n</a:t>
              </a:r>
            </a:p>
          </p:txBody>
        </p:sp>
        <p:sp>
          <p:nvSpPr>
            <p:cNvPr id="51" name="Line 23">
              <a:extLst>
                <a:ext uri="{FF2B5EF4-FFF2-40B4-BE49-F238E27FC236}">
                  <a16:creationId xmlns:a16="http://schemas.microsoft.com/office/drawing/2014/main" id="{1107D60B-236F-85D9-E7FF-E185A8152951}"/>
                </a:ext>
              </a:extLst>
            </p:cNvPr>
            <p:cNvSpPr>
              <a:spLocks noChangeShapeType="1"/>
            </p:cNvSpPr>
            <p:nvPr/>
          </p:nvSpPr>
          <p:spPr bwMode="auto">
            <a:xfrm>
              <a:off x="4328" y="24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2" name="Text Box 25">
              <a:extLst>
                <a:ext uri="{FF2B5EF4-FFF2-40B4-BE49-F238E27FC236}">
                  <a16:creationId xmlns:a16="http://schemas.microsoft.com/office/drawing/2014/main" id="{8510115D-E2FD-3CFA-C602-1BEE5A4F5BA5}"/>
                </a:ext>
              </a:extLst>
            </p:cNvPr>
            <p:cNvSpPr txBox="1">
              <a:spLocks noChangeArrowheads="1"/>
            </p:cNvSpPr>
            <p:nvPr/>
          </p:nvSpPr>
          <p:spPr bwMode="auto">
            <a:xfrm>
              <a:off x="4136" y="244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solidFill>
                    <a:srgbClr val="CC3300"/>
                  </a:solidFill>
                  <a:latin typeface="Times New Roman" panose="02020603050405020304" pitchFamily="18" charset="0"/>
                  <a:ea typeface="宋体" panose="02010600030101010101" pitchFamily="2" charset="-122"/>
                </a:rPr>
                <a:t>n</a:t>
              </a:r>
            </a:p>
          </p:txBody>
        </p:sp>
      </p:grpSp>
    </p:spTree>
    <p:extLst>
      <p:ext uri="{BB962C8B-B14F-4D97-AF65-F5344CB8AC3E}">
        <p14:creationId xmlns:p14="http://schemas.microsoft.com/office/powerpoint/2010/main" val="503084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770193-5B79-B7E8-A8CC-EB9E02C5FC62}"/>
              </a:ext>
            </a:extLst>
          </p:cNvPr>
          <p:cNvSpPr>
            <a:spLocks noGrp="1"/>
          </p:cNvSpPr>
          <p:nvPr>
            <p:ph type="body" sz="quarter" idx="10"/>
          </p:nvPr>
        </p:nvSpPr>
        <p:spPr>
          <a:xfrm>
            <a:off x="1587196" y="340254"/>
            <a:ext cx="5211683" cy="530225"/>
          </a:xfrm>
        </p:spPr>
        <p:txBody>
          <a:bodyPr/>
          <a:lstStyle/>
          <a:p>
            <a:r>
              <a:rPr lang="en-CA" dirty="0"/>
              <a:t>2.5 </a:t>
            </a:r>
            <a:r>
              <a:rPr lang="zh-CN" altLang="en-US" dirty="0"/>
              <a:t>数据存储与分析技术</a:t>
            </a:r>
            <a:endParaRPr lang="en-CA" dirty="0"/>
          </a:p>
          <a:p>
            <a:endParaRPr lang="en-CA" dirty="0"/>
          </a:p>
        </p:txBody>
      </p:sp>
      <p:sp>
        <p:nvSpPr>
          <p:cNvPr id="3" name="Rectangle 2">
            <a:extLst>
              <a:ext uri="{FF2B5EF4-FFF2-40B4-BE49-F238E27FC236}">
                <a16:creationId xmlns:a16="http://schemas.microsoft.com/office/drawing/2014/main" id="{8B76A011-CA7F-ED57-C532-BC5A763011B9}"/>
              </a:ext>
            </a:extLst>
          </p:cNvPr>
          <p:cNvSpPr txBox="1">
            <a:spLocks noChangeArrowheads="1"/>
          </p:cNvSpPr>
          <p:nvPr/>
        </p:nvSpPr>
        <p:spPr>
          <a:xfrm>
            <a:off x="874713" y="1497013"/>
            <a:ext cx="11317286" cy="2290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Wingdings" panose="05000000000000000000" pitchFamily="2" charset="2"/>
              <a:buNone/>
              <a:tabLst>
                <a:tab pos="384175" algn="l"/>
              </a:tabLst>
            </a:pPr>
            <a:endParaRPr lang="zh-CN" altLang="en-US" dirty="0">
              <a:ea typeface="宋体" panose="02010600030101010101" pitchFamily="2" charset="-122"/>
            </a:endParaRPr>
          </a:p>
          <a:p>
            <a:pPr marL="0" indent="0">
              <a:spcBef>
                <a:spcPct val="0"/>
              </a:spcBef>
              <a:buFont typeface="Wingdings" panose="05000000000000000000" pitchFamily="2" charset="2"/>
              <a:buNone/>
              <a:tabLst>
                <a:tab pos="384175" algn="l"/>
              </a:tabLst>
            </a:pPr>
            <a:r>
              <a:rPr lang="zh-CN" altLang="en-US" dirty="0">
                <a:ea typeface="宋体" panose="02010600030101010101" pitchFamily="2" charset="-122"/>
              </a:rPr>
              <a:t>	</a:t>
            </a:r>
            <a:r>
              <a:rPr lang="zh-CN" altLang="en-US" dirty="0">
                <a:solidFill>
                  <a:srgbClr val="000099"/>
                </a:solidFill>
                <a:latin typeface="楷体_GB2312" pitchFamily="49" charset="-122"/>
                <a:ea typeface="楷体_GB2312" pitchFamily="49" charset="-122"/>
              </a:rPr>
              <a:t>如对于学生、课程和教师这三个实体，若规定每个学生可以选择多门课程，每门课程可以被多个学生选修，每门课程惟一对应一个任课教师，一个教师可以讲授多门课程。则学生、课程和教师这三个实体之间的</a:t>
            </a:r>
            <a:r>
              <a:rPr lang="en-US" altLang="zh-CN" dirty="0">
                <a:solidFill>
                  <a:srgbClr val="000099"/>
                </a:solidFill>
                <a:latin typeface="楷体_GB2312" pitchFamily="49" charset="-122"/>
                <a:ea typeface="楷体_GB2312" pitchFamily="49" charset="-122"/>
              </a:rPr>
              <a:t>E-R</a:t>
            </a:r>
            <a:r>
              <a:rPr lang="zh-CN" altLang="en-US" dirty="0">
                <a:solidFill>
                  <a:srgbClr val="000099"/>
                </a:solidFill>
                <a:latin typeface="楷体_GB2312" pitchFamily="49" charset="-122"/>
                <a:ea typeface="楷体_GB2312" pitchFamily="49" charset="-122"/>
              </a:rPr>
              <a:t>图可表示为：</a:t>
            </a:r>
          </a:p>
        </p:txBody>
      </p:sp>
      <p:grpSp>
        <p:nvGrpSpPr>
          <p:cNvPr id="4" name="Group 30">
            <a:extLst>
              <a:ext uri="{FF2B5EF4-FFF2-40B4-BE49-F238E27FC236}">
                <a16:creationId xmlns:a16="http://schemas.microsoft.com/office/drawing/2014/main" id="{A548B3E8-EC94-C401-627A-B4DBE9F37680}"/>
              </a:ext>
            </a:extLst>
          </p:cNvPr>
          <p:cNvGrpSpPr>
            <a:grpSpLocks/>
          </p:cNvGrpSpPr>
          <p:nvPr/>
        </p:nvGrpSpPr>
        <p:grpSpPr bwMode="auto">
          <a:xfrm>
            <a:off x="1712913" y="3792538"/>
            <a:ext cx="3887787" cy="2233612"/>
            <a:chOff x="1079" y="2389"/>
            <a:chExt cx="2449" cy="1407"/>
          </a:xfrm>
        </p:grpSpPr>
        <p:sp>
          <p:nvSpPr>
            <p:cNvPr id="5" name="Rectangle 5">
              <a:extLst>
                <a:ext uri="{FF2B5EF4-FFF2-40B4-BE49-F238E27FC236}">
                  <a16:creationId xmlns:a16="http://schemas.microsoft.com/office/drawing/2014/main" id="{29DDE31C-AF7B-2A0C-D5EA-5EF0964B2C37}"/>
                </a:ext>
              </a:extLst>
            </p:cNvPr>
            <p:cNvSpPr>
              <a:spLocks noChangeArrowheads="1"/>
            </p:cNvSpPr>
            <p:nvPr/>
          </p:nvSpPr>
          <p:spPr bwMode="auto">
            <a:xfrm>
              <a:off x="1079" y="2389"/>
              <a:ext cx="408" cy="272"/>
            </a:xfrm>
            <a:prstGeom prst="rect">
              <a:avLst/>
            </a:prstGeom>
            <a:gradFill rotWithShape="0">
              <a:gsLst>
                <a:gs pos="0">
                  <a:schemeClr val="accent1"/>
                </a:gs>
                <a:gs pos="100000">
                  <a:srgbClr val="FF3300"/>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chemeClr val="hlink"/>
                  </a:solidFill>
                  <a:latin typeface="Times New Roman" panose="02020603050405020304" pitchFamily="18" charset="0"/>
                  <a:ea typeface="华文行楷" panose="02010800040101010101" pitchFamily="2" charset="-122"/>
                </a:rPr>
                <a:t>学生</a:t>
              </a:r>
            </a:p>
          </p:txBody>
        </p:sp>
        <p:sp>
          <p:nvSpPr>
            <p:cNvPr id="6" name="Rectangle 6">
              <a:extLst>
                <a:ext uri="{FF2B5EF4-FFF2-40B4-BE49-F238E27FC236}">
                  <a16:creationId xmlns:a16="http://schemas.microsoft.com/office/drawing/2014/main" id="{3B1B8396-64E4-BCD1-5990-4A280D6F08F6}"/>
                </a:ext>
              </a:extLst>
            </p:cNvPr>
            <p:cNvSpPr>
              <a:spLocks noChangeArrowheads="1"/>
            </p:cNvSpPr>
            <p:nvPr/>
          </p:nvSpPr>
          <p:spPr bwMode="auto">
            <a:xfrm>
              <a:off x="3120" y="3524"/>
              <a:ext cx="408" cy="272"/>
            </a:xfrm>
            <a:prstGeom prst="rect">
              <a:avLst/>
            </a:prstGeom>
            <a:gradFill rotWithShape="0">
              <a:gsLst>
                <a:gs pos="0">
                  <a:schemeClr val="accent1"/>
                </a:gs>
                <a:gs pos="100000">
                  <a:srgbClr val="FF3300"/>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chemeClr val="hlink"/>
                  </a:solidFill>
                  <a:latin typeface="Times New Roman" panose="02020603050405020304" pitchFamily="18" charset="0"/>
                  <a:ea typeface="华文行楷" panose="02010800040101010101" pitchFamily="2" charset="-122"/>
                </a:rPr>
                <a:t>教师</a:t>
              </a:r>
            </a:p>
          </p:txBody>
        </p:sp>
        <p:sp>
          <p:nvSpPr>
            <p:cNvPr id="7" name="Rectangle 7">
              <a:extLst>
                <a:ext uri="{FF2B5EF4-FFF2-40B4-BE49-F238E27FC236}">
                  <a16:creationId xmlns:a16="http://schemas.microsoft.com/office/drawing/2014/main" id="{727FEA59-FEE5-D623-212C-900F19D84D13}"/>
                </a:ext>
              </a:extLst>
            </p:cNvPr>
            <p:cNvSpPr>
              <a:spLocks noChangeArrowheads="1"/>
            </p:cNvSpPr>
            <p:nvPr/>
          </p:nvSpPr>
          <p:spPr bwMode="auto">
            <a:xfrm>
              <a:off x="3120" y="2389"/>
              <a:ext cx="408" cy="272"/>
            </a:xfrm>
            <a:prstGeom prst="rect">
              <a:avLst/>
            </a:prstGeom>
            <a:gradFill rotWithShape="0">
              <a:gsLst>
                <a:gs pos="0">
                  <a:schemeClr val="accent1"/>
                </a:gs>
                <a:gs pos="100000">
                  <a:srgbClr val="FF3300"/>
                </a:gs>
              </a:gsLst>
              <a:lin ang="540000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chemeClr val="hlink"/>
                  </a:solidFill>
                  <a:latin typeface="Times New Roman" panose="02020603050405020304" pitchFamily="18" charset="0"/>
                  <a:ea typeface="华文行楷" panose="02010800040101010101" pitchFamily="2" charset="-122"/>
                </a:rPr>
                <a:t>课程</a:t>
              </a:r>
            </a:p>
          </p:txBody>
        </p:sp>
      </p:grpSp>
      <p:grpSp>
        <p:nvGrpSpPr>
          <p:cNvPr id="8" name="Group 31">
            <a:extLst>
              <a:ext uri="{FF2B5EF4-FFF2-40B4-BE49-F238E27FC236}">
                <a16:creationId xmlns:a16="http://schemas.microsoft.com/office/drawing/2014/main" id="{515AEF58-5665-FCA7-6998-13E6ACBC42C2}"/>
              </a:ext>
            </a:extLst>
          </p:cNvPr>
          <p:cNvGrpSpPr>
            <a:grpSpLocks/>
          </p:cNvGrpSpPr>
          <p:nvPr/>
        </p:nvGrpSpPr>
        <p:grpSpPr bwMode="auto">
          <a:xfrm>
            <a:off x="3008313" y="3576638"/>
            <a:ext cx="2881312" cy="1657350"/>
            <a:chOff x="1895" y="2253"/>
            <a:chExt cx="1815" cy="1044"/>
          </a:xfrm>
        </p:grpSpPr>
        <p:sp>
          <p:nvSpPr>
            <p:cNvPr id="9" name="AutoShape 8" descr="5%">
              <a:extLst>
                <a:ext uri="{FF2B5EF4-FFF2-40B4-BE49-F238E27FC236}">
                  <a16:creationId xmlns:a16="http://schemas.microsoft.com/office/drawing/2014/main" id="{5BC6F926-E509-9D88-C935-047C2E27C14F}"/>
                </a:ext>
              </a:extLst>
            </p:cNvPr>
            <p:cNvSpPr>
              <a:spLocks noChangeArrowheads="1"/>
            </p:cNvSpPr>
            <p:nvPr/>
          </p:nvSpPr>
          <p:spPr bwMode="auto">
            <a:xfrm>
              <a:off x="1895" y="2253"/>
              <a:ext cx="817" cy="454"/>
            </a:xfrm>
            <a:prstGeom prst="diamond">
              <a:avLst/>
            </a:prstGeom>
            <a:pattFill prst="pct5">
              <a:fgClr>
                <a:srgbClr val="000000"/>
              </a:fgClr>
              <a:bgClr>
                <a:schemeClr val="bg1"/>
              </a:bgClr>
            </a:patt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rgbClr val="FF3300"/>
                  </a:solidFill>
                  <a:latin typeface="Times New Roman" panose="02020603050405020304" pitchFamily="18" charset="0"/>
                  <a:ea typeface="华文行楷" panose="02010800040101010101" pitchFamily="2" charset="-122"/>
                </a:rPr>
                <a:t>学习</a:t>
              </a:r>
            </a:p>
          </p:txBody>
        </p:sp>
        <p:sp>
          <p:nvSpPr>
            <p:cNvPr id="10" name="AutoShape 9" descr="5%">
              <a:extLst>
                <a:ext uri="{FF2B5EF4-FFF2-40B4-BE49-F238E27FC236}">
                  <a16:creationId xmlns:a16="http://schemas.microsoft.com/office/drawing/2014/main" id="{C4B44F40-7661-894A-6B10-2C3AA3EC5EEF}"/>
                </a:ext>
              </a:extLst>
            </p:cNvPr>
            <p:cNvSpPr>
              <a:spLocks noChangeArrowheads="1"/>
            </p:cNvSpPr>
            <p:nvPr/>
          </p:nvSpPr>
          <p:spPr bwMode="auto">
            <a:xfrm>
              <a:off x="2893" y="2843"/>
              <a:ext cx="817" cy="454"/>
            </a:xfrm>
            <a:prstGeom prst="diamond">
              <a:avLst/>
            </a:prstGeom>
            <a:pattFill prst="pct5">
              <a:fgClr>
                <a:srgbClr val="000000"/>
              </a:fgClr>
              <a:bgClr>
                <a:schemeClr val="bg1"/>
              </a:bgClr>
            </a:patt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rgbClr val="FF3300"/>
                  </a:solidFill>
                  <a:latin typeface="Times New Roman" panose="02020603050405020304" pitchFamily="18" charset="0"/>
                  <a:ea typeface="华文行楷" panose="02010800040101010101" pitchFamily="2" charset="-122"/>
                </a:rPr>
                <a:t>讲授</a:t>
              </a:r>
            </a:p>
          </p:txBody>
        </p:sp>
      </p:grpSp>
      <p:grpSp>
        <p:nvGrpSpPr>
          <p:cNvPr id="11" name="Group 29">
            <a:extLst>
              <a:ext uri="{FF2B5EF4-FFF2-40B4-BE49-F238E27FC236}">
                <a16:creationId xmlns:a16="http://schemas.microsoft.com/office/drawing/2014/main" id="{CE817318-DE78-D1BD-EFCE-8A5894D3A2A6}"/>
              </a:ext>
            </a:extLst>
          </p:cNvPr>
          <p:cNvGrpSpPr>
            <a:grpSpLocks/>
          </p:cNvGrpSpPr>
          <p:nvPr/>
        </p:nvGrpSpPr>
        <p:grpSpPr bwMode="auto">
          <a:xfrm>
            <a:off x="1568450" y="3794125"/>
            <a:ext cx="6261100" cy="2232025"/>
            <a:chOff x="988" y="2390"/>
            <a:chExt cx="3944" cy="1406"/>
          </a:xfrm>
        </p:grpSpPr>
        <p:sp>
          <p:nvSpPr>
            <p:cNvPr id="12" name="Oval 10">
              <a:extLst>
                <a:ext uri="{FF2B5EF4-FFF2-40B4-BE49-F238E27FC236}">
                  <a16:creationId xmlns:a16="http://schemas.microsoft.com/office/drawing/2014/main" id="{872AB79C-D5FD-B520-33C3-585B33E8EE9C}"/>
                </a:ext>
              </a:extLst>
            </p:cNvPr>
            <p:cNvSpPr>
              <a:spLocks noChangeArrowheads="1"/>
            </p:cNvSpPr>
            <p:nvPr/>
          </p:nvSpPr>
          <p:spPr bwMode="auto">
            <a:xfrm>
              <a:off x="988" y="2888"/>
              <a:ext cx="635" cy="272"/>
            </a:xfrm>
            <a:prstGeom prst="ellipse">
              <a:avLst/>
            </a:prstGeom>
            <a:gradFill rotWithShape="0">
              <a:gsLst>
                <a:gs pos="0">
                  <a:srgbClr val="FFFF00"/>
                </a:gs>
                <a:gs pos="100000">
                  <a:srgbClr val="33CC33"/>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rgbClr val="FF3300"/>
                  </a:solidFill>
                  <a:latin typeface="Times New Roman" panose="02020603050405020304" pitchFamily="18" charset="0"/>
                  <a:ea typeface="华文行楷" panose="02010800040101010101" pitchFamily="2" charset="-122"/>
                </a:rPr>
                <a:t>学号</a:t>
              </a:r>
            </a:p>
          </p:txBody>
        </p:sp>
        <p:sp>
          <p:nvSpPr>
            <p:cNvPr id="13" name="Oval 11">
              <a:extLst>
                <a:ext uri="{FF2B5EF4-FFF2-40B4-BE49-F238E27FC236}">
                  <a16:creationId xmlns:a16="http://schemas.microsoft.com/office/drawing/2014/main" id="{87F7D7D7-4788-D549-8E6B-1E124C4A993F}"/>
                </a:ext>
              </a:extLst>
            </p:cNvPr>
            <p:cNvSpPr>
              <a:spLocks noChangeArrowheads="1"/>
            </p:cNvSpPr>
            <p:nvPr/>
          </p:nvSpPr>
          <p:spPr bwMode="auto">
            <a:xfrm>
              <a:off x="1986" y="2888"/>
              <a:ext cx="635" cy="272"/>
            </a:xfrm>
            <a:prstGeom prst="ellipse">
              <a:avLst/>
            </a:prstGeom>
            <a:gradFill rotWithShape="0">
              <a:gsLst>
                <a:gs pos="0">
                  <a:srgbClr val="FFFF00"/>
                </a:gs>
                <a:gs pos="100000">
                  <a:srgbClr val="33CC33"/>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rgbClr val="FF3300"/>
                  </a:solidFill>
                  <a:latin typeface="Times New Roman" panose="02020603050405020304" pitchFamily="18" charset="0"/>
                  <a:ea typeface="华文行楷" panose="02010800040101010101" pitchFamily="2" charset="-122"/>
                </a:rPr>
                <a:t>成绩</a:t>
              </a:r>
            </a:p>
          </p:txBody>
        </p:sp>
        <p:sp>
          <p:nvSpPr>
            <p:cNvPr id="14" name="Oval 12">
              <a:extLst>
                <a:ext uri="{FF2B5EF4-FFF2-40B4-BE49-F238E27FC236}">
                  <a16:creationId xmlns:a16="http://schemas.microsoft.com/office/drawing/2014/main" id="{77756766-7D23-31CC-451F-F02871503105}"/>
                </a:ext>
              </a:extLst>
            </p:cNvPr>
            <p:cNvSpPr>
              <a:spLocks noChangeArrowheads="1"/>
            </p:cNvSpPr>
            <p:nvPr/>
          </p:nvSpPr>
          <p:spPr bwMode="auto">
            <a:xfrm>
              <a:off x="4027" y="2390"/>
              <a:ext cx="905" cy="271"/>
            </a:xfrm>
            <a:prstGeom prst="ellipse">
              <a:avLst/>
            </a:prstGeom>
            <a:gradFill rotWithShape="0">
              <a:gsLst>
                <a:gs pos="0">
                  <a:srgbClr val="FFFF00"/>
                </a:gs>
                <a:gs pos="100000">
                  <a:srgbClr val="33CC33"/>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dirty="0">
                  <a:solidFill>
                    <a:srgbClr val="FF3300"/>
                  </a:solidFill>
                  <a:latin typeface="Times New Roman" panose="02020603050405020304" pitchFamily="18" charset="0"/>
                  <a:ea typeface="华文行楷" panose="02010800040101010101" pitchFamily="2" charset="-122"/>
                </a:rPr>
                <a:t>课程号</a:t>
              </a:r>
            </a:p>
          </p:txBody>
        </p:sp>
        <p:sp>
          <p:nvSpPr>
            <p:cNvPr id="15" name="Oval 13">
              <a:extLst>
                <a:ext uri="{FF2B5EF4-FFF2-40B4-BE49-F238E27FC236}">
                  <a16:creationId xmlns:a16="http://schemas.microsoft.com/office/drawing/2014/main" id="{3E68D8D7-71B1-0084-D656-9ABB1F83A0F7}"/>
                </a:ext>
              </a:extLst>
            </p:cNvPr>
            <p:cNvSpPr>
              <a:spLocks noChangeArrowheads="1"/>
            </p:cNvSpPr>
            <p:nvPr/>
          </p:nvSpPr>
          <p:spPr bwMode="auto">
            <a:xfrm>
              <a:off x="4027" y="2888"/>
              <a:ext cx="635" cy="272"/>
            </a:xfrm>
            <a:prstGeom prst="ellipse">
              <a:avLst/>
            </a:prstGeom>
            <a:gradFill rotWithShape="0">
              <a:gsLst>
                <a:gs pos="0">
                  <a:srgbClr val="FFFF00"/>
                </a:gs>
                <a:gs pos="100000">
                  <a:srgbClr val="33CC33"/>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a:solidFill>
                    <a:srgbClr val="FF3300"/>
                  </a:solidFill>
                  <a:latin typeface="Times New Roman" panose="02020603050405020304" pitchFamily="18" charset="0"/>
                  <a:ea typeface="华文行楷" panose="02010800040101010101" pitchFamily="2" charset="-122"/>
                </a:rPr>
                <a:t>教材</a:t>
              </a:r>
            </a:p>
          </p:txBody>
        </p:sp>
        <p:sp>
          <p:nvSpPr>
            <p:cNvPr id="16" name="Oval 14">
              <a:extLst>
                <a:ext uri="{FF2B5EF4-FFF2-40B4-BE49-F238E27FC236}">
                  <a16:creationId xmlns:a16="http://schemas.microsoft.com/office/drawing/2014/main" id="{A988D605-AC19-7187-BD02-35469024EA04}"/>
                </a:ext>
              </a:extLst>
            </p:cNvPr>
            <p:cNvSpPr>
              <a:spLocks noChangeArrowheads="1"/>
            </p:cNvSpPr>
            <p:nvPr/>
          </p:nvSpPr>
          <p:spPr bwMode="auto">
            <a:xfrm>
              <a:off x="4027" y="3524"/>
              <a:ext cx="905" cy="272"/>
            </a:xfrm>
            <a:prstGeom prst="ellipse">
              <a:avLst/>
            </a:prstGeom>
            <a:gradFill rotWithShape="0">
              <a:gsLst>
                <a:gs pos="0">
                  <a:srgbClr val="FFFF00"/>
                </a:gs>
                <a:gs pos="100000">
                  <a:srgbClr val="33CC33"/>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b="0" dirty="0">
                  <a:solidFill>
                    <a:srgbClr val="FF3300"/>
                  </a:solidFill>
                  <a:latin typeface="Times New Roman" panose="02020603050405020304" pitchFamily="18" charset="0"/>
                  <a:ea typeface="华文行楷" panose="02010800040101010101" pitchFamily="2" charset="-122"/>
                </a:rPr>
                <a:t>教师号</a:t>
              </a:r>
            </a:p>
          </p:txBody>
        </p:sp>
      </p:grpSp>
      <p:sp>
        <p:nvSpPr>
          <p:cNvPr id="17" name="Line 15">
            <a:extLst>
              <a:ext uri="{FF2B5EF4-FFF2-40B4-BE49-F238E27FC236}">
                <a16:creationId xmlns:a16="http://schemas.microsoft.com/office/drawing/2014/main" id="{751CBCEA-78E0-16F8-3DFC-A1BFE15406EE}"/>
              </a:ext>
            </a:extLst>
          </p:cNvPr>
          <p:cNvSpPr>
            <a:spLocks noChangeShapeType="1"/>
          </p:cNvSpPr>
          <p:nvPr/>
        </p:nvSpPr>
        <p:spPr bwMode="auto">
          <a:xfrm>
            <a:off x="2360613" y="39370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8" name="Line 16">
            <a:extLst>
              <a:ext uri="{FF2B5EF4-FFF2-40B4-BE49-F238E27FC236}">
                <a16:creationId xmlns:a16="http://schemas.microsoft.com/office/drawing/2014/main" id="{52454FA6-23A3-64B6-920E-2056AA6BEF75}"/>
              </a:ext>
            </a:extLst>
          </p:cNvPr>
          <p:cNvSpPr>
            <a:spLocks noChangeShapeType="1"/>
          </p:cNvSpPr>
          <p:nvPr/>
        </p:nvSpPr>
        <p:spPr bwMode="auto">
          <a:xfrm>
            <a:off x="4232275" y="3937000"/>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9" name="Line 17">
            <a:extLst>
              <a:ext uri="{FF2B5EF4-FFF2-40B4-BE49-F238E27FC236}">
                <a16:creationId xmlns:a16="http://schemas.microsoft.com/office/drawing/2014/main" id="{26853A93-97E1-32D5-5B9A-27158C7C8230}"/>
              </a:ext>
            </a:extLst>
          </p:cNvPr>
          <p:cNvSpPr>
            <a:spLocks noChangeShapeType="1"/>
          </p:cNvSpPr>
          <p:nvPr/>
        </p:nvSpPr>
        <p:spPr bwMode="auto">
          <a:xfrm>
            <a:off x="5600700" y="400843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0" name="Line 18">
            <a:extLst>
              <a:ext uri="{FF2B5EF4-FFF2-40B4-BE49-F238E27FC236}">
                <a16:creationId xmlns:a16="http://schemas.microsoft.com/office/drawing/2014/main" id="{913AE489-BE05-3162-ED2A-EE2A36E84547}"/>
              </a:ext>
            </a:extLst>
          </p:cNvPr>
          <p:cNvSpPr>
            <a:spLocks noChangeShapeType="1"/>
          </p:cNvSpPr>
          <p:nvPr/>
        </p:nvSpPr>
        <p:spPr bwMode="auto">
          <a:xfrm>
            <a:off x="5889625" y="4873625"/>
            <a:ext cx="5032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1" name="Line 19">
            <a:extLst>
              <a:ext uri="{FF2B5EF4-FFF2-40B4-BE49-F238E27FC236}">
                <a16:creationId xmlns:a16="http://schemas.microsoft.com/office/drawing/2014/main" id="{BED3E1EA-79B0-231B-1F4B-426AFE8F7AB7}"/>
              </a:ext>
            </a:extLst>
          </p:cNvPr>
          <p:cNvSpPr>
            <a:spLocks noChangeShapeType="1"/>
          </p:cNvSpPr>
          <p:nvPr/>
        </p:nvSpPr>
        <p:spPr bwMode="auto">
          <a:xfrm>
            <a:off x="5600700" y="5810250"/>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2" name="Line 20">
            <a:extLst>
              <a:ext uri="{FF2B5EF4-FFF2-40B4-BE49-F238E27FC236}">
                <a16:creationId xmlns:a16="http://schemas.microsoft.com/office/drawing/2014/main" id="{A77528DC-5BA5-7EE8-F2FD-397D6F7BF174}"/>
              </a:ext>
            </a:extLst>
          </p:cNvPr>
          <p:cNvSpPr>
            <a:spLocks noChangeShapeType="1"/>
          </p:cNvSpPr>
          <p:nvPr/>
        </p:nvSpPr>
        <p:spPr bwMode="auto">
          <a:xfrm>
            <a:off x="5241925" y="4225925"/>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3" name="Line 21">
            <a:extLst>
              <a:ext uri="{FF2B5EF4-FFF2-40B4-BE49-F238E27FC236}">
                <a16:creationId xmlns:a16="http://schemas.microsoft.com/office/drawing/2014/main" id="{DE27DE6A-B5F1-7C40-DF1D-85E1D31D911C}"/>
              </a:ext>
            </a:extLst>
          </p:cNvPr>
          <p:cNvSpPr>
            <a:spLocks noChangeShapeType="1"/>
          </p:cNvSpPr>
          <p:nvPr/>
        </p:nvSpPr>
        <p:spPr bwMode="auto">
          <a:xfrm>
            <a:off x="5241925" y="5233988"/>
            <a:ext cx="0"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4" name="Line 22">
            <a:extLst>
              <a:ext uri="{FF2B5EF4-FFF2-40B4-BE49-F238E27FC236}">
                <a16:creationId xmlns:a16="http://schemas.microsoft.com/office/drawing/2014/main" id="{8A9AE25B-3BAA-97A8-52E2-343C3534715A}"/>
              </a:ext>
            </a:extLst>
          </p:cNvPr>
          <p:cNvSpPr>
            <a:spLocks noChangeShapeType="1"/>
          </p:cNvSpPr>
          <p:nvPr/>
        </p:nvSpPr>
        <p:spPr bwMode="auto">
          <a:xfrm>
            <a:off x="3656013" y="4297363"/>
            <a:ext cx="0"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5" name="Line 23">
            <a:extLst>
              <a:ext uri="{FF2B5EF4-FFF2-40B4-BE49-F238E27FC236}">
                <a16:creationId xmlns:a16="http://schemas.microsoft.com/office/drawing/2014/main" id="{3F145BA9-1B2D-0CBB-3B80-5A2A3758C648}"/>
              </a:ext>
            </a:extLst>
          </p:cNvPr>
          <p:cNvSpPr>
            <a:spLocks noChangeShapeType="1"/>
          </p:cNvSpPr>
          <p:nvPr/>
        </p:nvSpPr>
        <p:spPr bwMode="auto">
          <a:xfrm>
            <a:off x="2073275" y="4225925"/>
            <a:ext cx="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6" name="Text Box 24">
            <a:extLst>
              <a:ext uri="{FF2B5EF4-FFF2-40B4-BE49-F238E27FC236}">
                <a16:creationId xmlns:a16="http://schemas.microsoft.com/office/drawing/2014/main" id="{7B1DC09D-1A95-D5D4-C359-60D1B5F32585}"/>
              </a:ext>
            </a:extLst>
          </p:cNvPr>
          <p:cNvSpPr txBox="1">
            <a:spLocks noChangeArrowheads="1"/>
          </p:cNvSpPr>
          <p:nvPr/>
        </p:nvSpPr>
        <p:spPr bwMode="auto">
          <a:xfrm>
            <a:off x="2505075" y="3551238"/>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latin typeface="Times New Roman" panose="02020603050405020304" pitchFamily="18" charset="0"/>
                <a:ea typeface="宋体" panose="02010600030101010101" pitchFamily="2" charset="-122"/>
              </a:rPr>
              <a:t>m</a:t>
            </a:r>
          </a:p>
        </p:txBody>
      </p:sp>
      <p:sp>
        <p:nvSpPr>
          <p:cNvPr id="27" name="Text Box 25">
            <a:extLst>
              <a:ext uri="{FF2B5EF4-FFF2-40B4-BE49-F238E27FC236}">
                <a16:creationId xmlns:a16="http://schemas.microsoft.com/office/drawing/2014/main" id="{62114EDB-F4BE-B909-D35B-B397B5AFB720}"/>
              </a:ext>
            </a:extLst>
          </p:cNvPr>
          <p:cNvSpPr txBox="1">
            <a:spLocks noChangeArrowheads="1"/>
          </p:cNvSpPr>
          <p:nvPr/>
        </p:nvSpPr>
        <p:spPr bwMode="auto">
          <a:xfrm>
            <a:off x="4449763" y="3551238"/>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latin typeface="Times New Roman" panose="02020603050405020304" pitchFamily="18" charset="0"/>
                <a:ea typeface="宋体" panose="02010600030101010101" pitchFamily="2" charset="-122"/>
              </a:rPr>
              <a:t>n</a:t>
            </a:r>
          </a:p>
        </p:txBody>
      </p:sp>
      <p:sp>
        <p:nvSpPr>
          <p:cNvPr id="28" name="Text Box 26">
            <a:extLst>
              <a:ext uri="{FF2B5EF4-FFF2-40B4-BE49-F238E27FC236}">
                <a16:creationId xmlns:a16="http://schemas.microsoft.com/office/drawing/2014/main" id="{1EAE58FA-628F-61BA-A0C3-2632854E6ED7}"/>
              </a:ext>
            </a:extLst>
          </p:cNvPr>
          <p:cNvSpPr txBox="1">
            <a:spLocks noChangeArrowheads="1"/>
          </p:cNvSpPr>
          <p:nvPr/>
        </p:nvSpPr>
        <p:spPr bwMode="auto">
          <a:xfrm>
            <a:off x="5241925" y="4081463"/>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latin typeface="Times New Roman" panose="02020603050405020304" pitchFamily="18" charset="0"/>
                <a:ea typeface="宋体" panose="02010600030101010101" pitchFamily="2" charset="-122"/>
              </a:rPr>
              <a:t>p</a:t>
            </a:r>
          </a:p>
        </p:txBody>
      </p:sp>
      <p:sp>
        <p:nvSpPr>
          <p:cNvPr id="29" name="Text Box 27">
            <a:extLst>
              <a:ext uri="{FF2B5EF4-FFF2-40B4-BE49-F238E27FC236}">
                <a16:creationId xmlns:a16="http://schemas.microsoft.com/office/drawing/2014/main" id="{35525924-BDE9-6C1B-58FD-9E780DBA480D}"/>
              </a:ext>
            </a:extLst>
          </p:cNvPr>
          <p:cNvSpPr txBox="1">
            <a:spLocks noChangeArrowheads="1"/>
          </p:cNvSpPr>
          <p:nvPr/>
        </p:nvSpPr>
        <p:spPr bwMode="auto">
          <a:xfrm>
            <a:off x="5241925" y="5135563"/>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b="0">
                <a:latin typeface="Times New Roman" panose="02020603050405020304" pitchFamily="18" charset="0"/>
                <a:ea typeface="宋体" panose="02010600030101010101" pitchFamily="2" charset="-122"/>
              </a:rPr>
              <a:t>1</a:t>
            </a:r>
          </a:p>
        </p:txBody>
      </p:sp>
      <p:sp>
        <p:nvSpPr>
          <p:cNvPr id="30" name="Rectangle 28">
            <a:extLst>
              <a:ext uri="{FF2B5EF4-FFF2-40B4-BE49-F238E27FC236}">
                <a16:creationId xmlns:a16="http://schemas.microsoft.com/office/drawing/2014/main" id="{5BE9FA30-4343-87A5-EFA9-87834AF7CF91}"/>
              </a:ext>
            </a:extLst>
          </p:cNvPr>
          <p:cNvSpPr>
            <a:spLocks noChangeArrowheads="1"/>
          </p:cNvSpPr>
          <p:nvPr/>
        </p:nvSpPr>
        <p:spPr bwMode="auto">
          <a:xfrm>
            <a:off x="720725" y="1227138"/>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800" dirty="0">
                <a:solidFill>
                  <a:srgbClr val="FF0066"/>
                </a:solidFill>
                <a:latin typeface="Arial Narrow" panose="020B0606020202030204" pitchFamily="34" charset="0"/>
                <a:ea typeface="楷体_GB2312" pitchFamily="49" charset="-122"/>
              </a:rPr>
              <a:t>三个或更多实体相互联系的情况</a:t>
            </a:r>
          </a:p>
        </p:txBody>
      </p:sp>
    </p:spTree>
    <p:extLst>
      <p:ext uri="{BB962C8B-B14F-4D97-AF65-F5344CB8AC3E}">
        <p14:creationId xmlns:p14="http://schemas.microsoft.com/office/powerpoint/2010/main" val="99750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61CC22-84AF-3737-A27E-5E4A45CE7E46}"/>
              </a:ext>
            </a:extLst>
          </p:cNvPr>
          <p:cNvSpPr>
            <a:spLocks noGrp="1"/>
          </p:cNvSpPr>
          <p:nvPr>
            <p:ph type="body" sz="quarter" idx="10"/>
          </p:nvPr>
        </p:nvSpPr>
        <p:spPr>
          <a:xfrm>
            <a:off x="1587196" y="340254"/>
            <a:ext cx="5080303" cy="530225"/>
          </a:xfrm>
        </p:spPr>
        <p:txBody>
          <a:bodyPr/>
          <a:lstStyle/>
          <a:p>
            <a:r>
              <a:rPr lang="en-CA" dirty="0"/>
              <a:t>2.5 </a:t>
            </a:r>
            <a:r>
              <a:rPr lang="zh-CN" altLang="en-US" dirty="0"/>
              <a:t>数据存储与分析技术</a:t>
            </a:r>
            <a:endParaRPr lang="en-CA" dirty="0"/>
          </a:p>
          <a:p>
            <a:endParaRPr lang="en-CA" dirty="0"/>
          </a:p>
        </p:txBody>
      </p:sp>
      <p:sp>
        <p:nvSpPr>
          <p:cNvPr id="3" name="Rectangle 2">
            <a:extLst>
              <a:ext uri="{FF2B5EF4-FFF2-40B4-BE49-F238E27FC236}">
                <a16:creationId xmlns:a16="http://schemas.microsoft.com/office/drawing/2014/main" id="{4E414BF9-8389-CA1C-4782-50A607C13021}"/>
              </a:ext>
            </a:extLst>
          </p:cNvPr>
          <p:cNvSpPr txBox="1">
            <a:spLocks noChangeArrowheads="1"/>
          </p:cNvSpPr>
          <p:nvPr/>
        </p:nvSpPr>
        <p:spPr>
          <a:xfrm>
            <a:off x="73024" y="1108075"/>
            <a:ext cx="9330294"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400">
                <a:solidFill>
                  <a:srgbClr val="FF0066"/>
                </a:solidFill>
                <a:latin typeface="楷体_GB2312" pitchFamily="49" charset="-122"/>
                <a:ea typeface="楷体_GB2312" pitchFamily="49" charset="-122"/>
              </a:rPr>
              <a:t>（6）设计</a:t>
            </a:r>
            <a:r>
              <a:rPr lang="en-US" altLang="zh-CN" sz="3400">
                <a:solidFill>
                  <a:srgbClr val="FF0066"/>
                </a:solidFill>
                <a:latin typeface="楷体_GB2312" pitchFamily="49" charset="-122"/>
                <a:ea typeface="楷体_GB2312" pitchFamily="49" charset="-122"/>
              </a:rPr>
              <a:t>E-R</a:t>
            </a:r>
            <a:r>
              <a:rPr lang="zh-CN" altLang="zh-CN" sz="3400">
                <a:solidFill>
                  <a:srgbClr val="FF0066"/>
                </a:solidFill>
                <a:latin typeface="楷体_GB2312" pitchFamily="49" charset="-122"/>
                <a:ea typeface="楷体_GB2312" pitchFamily="49" charset="-122"/>
              </a:rPr>
              <a:t>图的过程</a:t>
            </a:r>
            <a:endParaRPr lang="zh-CN" altLang="en-US" sz="3400">
              <a:solidFill>
                <a:srgbClr val="FF0066"/>
              </a:solidFill>
              <a:latin typeface="楷体_GB2312" pitchFamily="49" charset="-122"/>
              <a:ea typeface="楷体_GB2312" pitchFamily="49" charset="-122"/>
            </a:endParaRPr>
          </a:p>
        </p:txBody>
      </p:sp>
      <p:sp>
        <p:nvSpPr>
          <p:cNvPr id="4" name="Rectangle 3">
            <a:extLst>
              <a:ext uri="{FF2B5EF4-FFF2-40B4-BE49-F238E27FC236}">
                <a16:creationId xmlns:a16="http://schemas.microsoft.com/office/drawing/2014/main" id="{1BFA70DD-AB51-909C-9B4D-05F2F7A067EF}"/>
              </a:ext>
            </a:extLst>
          </p:cNvPr>
          <p:cNvSpPr txBox="1">
            <a:spLocks noChangeArrowheads="1"/>
          </p:cNvSpPr>
          <p:nvPr/>
        </p:nvSpPr>
        <p:spPr>
          <a:xfrm>
            <a:off x="98424" y="1741488"/>
            <a:ext cx="12236451" cy="533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82600">
              <a:lnSpc>
                <a:spcPct val="130000"/>
              </a:lnSpc>
              <a:buFont typeface="Wingdings" panose="05000000000000000000" pitchFamily="2" charset="2"/>
              <a:buNone/>
            </a:pPr>
            <a:r>
              <a:rPr lang="en-US" altLang="zh-CN">
                <a:solidFill>
                  <a:srgbClr val="000099"/>
                </a:solidFill>
                <a:latin typeface="楷体_GB2312" pitchFamily="49" charset="-122"/>
                <a:ea typeface="楷体_GB2312" pitchFamily="49" charset="-122"/>
              </a:rPr>
              <a:t>E-R</a:t>
            </a:r>
            <a:r>
              <a:rPr lang="zh-CN" altLang="zh-CN">
                <a:solidFill>
                  <a:srgbClr val="000099"/>
                </a:solidFill>
                <a:latin typeface="楷体_GB2312" pitchFamily="49" charset="-122"/>
                <a:ea typeface="楷体_GB2312" pitchFamily="49" charset="-122"/>
              </a:rPr>
              <a:t>图设计过程实际是对数据进行归纳、分析、抽象的过程，首先把企业的有关数据综合组织, 然后根据不同用户对数据的使用需求进行分组，再从局部入手，建立局部E-R模型，再综合成总体E-R模型。</a:t>
            </a:r>
          </a:p>
          <a:p>
            <a:pPr marL="0" indent="482600">
              <a:buClr>
                <a:srgbClr val="FF0066"/>
              </a:buClr>
              <a:buSzPct val="150000"/>
              <a:buFont typeface="Wingdings" panose="05000000000000000000" pitchFamily="2" charset="2"/>
              <a:buChar char="§"/>
            </a:pPr>
            <a:r>
              <a:rPr lang="zh-CN" altLang="en-US">
                <a:latin typeface="楷体_GB2312" pitchFamily="49" charset="-122"/>
                <a:ea typeface="楷体_GB2312" pitchFamily="49" charset="-122"/>
              </a:rPr>
              <a:t>确定实体集</a:t>
            </a:r>
          </a:p>
          <a:p>
            <a:pPr marL="0" indent="482600">
              <a:buClr>
                <a:srgbClr val="FF0066"/>
              </a:buClr>
              <a:buSzPct val="150000"/>
              <a:buFont typeface="Wingdings" panose="05000000000000000000" pitchFamily="2" charset="2"/>
              <a:buChar char="§"/>
            </a:pPr>
            <a:r>
              <a:rPr lang="zh-CN" altLang="en-US">
                <a:latin typeface="楷体_GB2312" pitchFamily="49" charset="-122"/>
                <a:ea typeface="楷体_GB2312" pitchFamily="49" charset="-122"/>
              </a:rPr>
              <a:t>确定联系和联系类型（1：1或1：</a:t>
            </a:r>
            <a:r>
              <a:rPr lang="en-US" altLang="zh-CN">
                <a:latin typeface="楷体_GB2312" pitchFamily="49" charset="-122"/>
                <a:ea typeface="楷体_GB2312" pitchFamily="49" charset="-122"/>
              </a:rPr>
              <a:t>n）</a:t>
            </a:r>
          </a:p>
          <a:p>
            <a:pPr marL="0" indent="482600">
              <a:buClr>
                <a:srgbClr val="FF0066"/>
              </a:buClr>
              <a:buSzPct val="150000"/>
              <a:buFont typeface="Wingdings" panose="05000000000000000000" pitchFamily="2" charset="2"/>
              <a:buChar char="§"/>
            </a:pPr>
            <a:r>
              <a:rPr lang="zh-CN" altLang="en-US">
                <a:latin typeface="楷体_GB2312" pitchFamily="49" charset="-122"/>
                <a:ea typeface="楷体_GB2312" pitchFamily="49" charset="-122"/>
              </a:rPr>
              <a:t>设计局部及整体的</a:t>
            </a:r>
            <a:r>
              <a:rPr lang="en-US" altLang="zh-CN">
                <a:latin typeface="楷体_GB2312" pitchFamily="49" charset="-122"/>
                <a:ea typeface="楷体_GB2312" pitchFamily="49" charset="-122"/>
              </a:rPr>
              <a:t>E-R</a:t>
            </a:r>
            <a:r>
              <a:rPr lang="zh-CN" altLang="zh-CN">
                <a:latin typeface="楷体_GB2312" pitchFamily="49" charset="-122"/>
                <a:ea typeface="楷体_GB2312" pitchFamily="49" charset="-122"/>
              </a:rPr>
              <a:t>图</a:t>
            </a:r>
            <a:endParaRPr lang="zh-CN" altLang="en-US">
              <a:latin typeface="楷体_GB2312" pitchFamily="49" charset="-122"/>
              <a:ea typeface="楷体_GB2312" pitchFamily="49" charset="-122"/>
            </a:endParaRPr>
          </a:p>
          <a:p>
            <a:pPr marL="0" indent="482600">
              <a:buClr>
                <a:srgbClr val="FF0066"/>
              </a:buClr>
              <a:buSzPct val="150000"/>
              <a:buFont typeface="Wingdings" panose="05000000000000000000" pitchFamily="2" charset="2"/>
              <a:buChar char="§"/>
            </a:pPr>
            <a:r>
              <a:rPr lang="zh-CN" altLang="en-US">
                <a:latin typeface="楷体_GB2312" pitchFamily="49" charset="-122"/>
                <a:ea typeface="楷体_GB2312" pitchFamily="49" charset="-122"/>
              </a:rPr>
              <a:t>确定属性</a:t>
            </a:r>
          </a:p>
          <a:p>
            <a:pPr marL="0" indent="482600">
              <a:buClr>
                <a:srgbClr val="FF0066"/>
              </a:buClr>
              <a:buSzPct val="150000"/>
              <a:buFont typeface="Wingdings" panose="05000000000000000000" pitchFamily="2" charset="2"/>
              <a:buChar char="§"/>
            </a:pPr>
            <a:r>
              <a:rPr lang="zh-CN" altLang="en-US">
                <a:latin typeface="楷体_GB2312" pitchFamily="49" charset="-122"/>
                <a:ea typeface="楷体_GB2312" pitchFamily="49" charset="-122"/>
              </a:rPr>
              <a:t>将</a:t>
            </a:r>
            <a:r>
              <a:rPr lang="en-US" altLang="zh-CN">
                <a:latin typeface="楷体_GB2312" pitchFamily="49" charset="-122"/>
                <a:ea typeface="楷体_GB2312" pitchFamily="49" charset="-122"/>
              </a:rPr>
              <a:t>E-R</a:t>
            </a:r>
            <a:r>
              <a:rPr lang="zh-CN" altLang="zh-CN">
                <a:latin typeface="楷体_GB2312" pitchFamily="49" charset="-122"/>
                <a:ea typeface="楷体_GB2312" pitchFamily="49" charset="-122"/>
              </a:rPr>
              <a:t>图优化</a:t>
            </a:r>
            <a:endParaRPr lang="zh-CN" altLang="en-US" dirty="0">
              <a:latin typeface="楷体_GB2312" pitchFamily="49" charset="-122"/>
              <a:ea typeface="楷体_GB2312" pitchFamily="49" charset="-122"/>
            </a:endParaRPr>
          </a:p>
        </p:txBody>
      </p:sp>
    </p:spTree>
    <p:extLst>
      <p:ext uri="{BB962C8B-B14F-4D97-AF65-F5344CB8AC3E}">
        <p14:creationId xmlns:p14="http://schemas.microsoft.com/office/powerpoint/2010/main" val="736602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6EEED-EA24-0BAD-A23B-2FE66FB6353E}"/>
              </a:ext>
            </a:extLst>
          </p:cNvPr>
          <p:cNvSpPr>
            <a:spLocks noGrp="1"/>
          </p:cNvSpPr>
          <p:nvPr>
            <p:ph type="body" sz="quarter" idx="10"/>
          </p:nvPr>
        </p:nvSpPr>
        <p:spPr>
          <a:xfrm>
            <a:off x="1587197" y="340254"/>
            <a:ext cx="5280328" cy="530225"/>
          </a:xfrm>
        </p:spPr>
        <p:txBody>
          <a:bodyPr/>
          <a:lstStyle/>
          <a:p>
            <a:r>
              <a:rPr lang="en-CA" dirty="0"/>
              <a:t>2.5 </a:t>
            </a:r>
            <a:r>
              <a:rPr lang="zh-CN" altLang="en-US" dirty="0"/>
              <a:t>数据存储与分析技术</a:t>
            </a:r>
            <a:endParaRPr lang="en-CA" dirty="0"/>
          </a:p>
          <a:p>
            <a:endParaRPr lang="en-CA" dirty="0"/>
          </a:p>
        </p:txBody>
      </p:sp>
      <p:sp>
        <p:nvSpPr>
          <p:cNvPr id="10" name="Text Box 2">
            <a:extLst>
              <a:ext uri="{FF2B5EF4-FFF2-40B4-BE49-F238E27FC236}">
                <a16:creationId xmlns:a16="http://schemas.microsoft.com/office/drawing/2014/main" id="{8CECBA62-DAE7-C924-8D31-20F5E132A70C}"/>
              </a:ext>
            </a:extLst>
          </p:cNvPr>
          <p:cNvSpPr txBox="1">
            <a:spLocks noChangeArrowheads="1"/>
          </p:cNvSpPr>
          <p:nvPr/>
        </p:nvSpPr>
        <p:spPr bwMode="auto">
          <a:xfrm>
            <a:off x="0" y="2968096"/>
            <a:ext cx="12052300" cy="431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lnSpc>
                <a:spcPct val="150000"/>
              </a:lnSpc>
              <a:spcBef>
                <a:spcPct val="20000"/>
              </a:spcBef>
            </a:pPr>
            <a:r>
              <a:rPr lang="zh-CN" altLang="en-US" sz="2400" dirty="0">
                <a:solidFill>
                  <a:srgbClr val="000099"/>
                </a:solidFill>
                <a:latin typeface="楷体_GB2312" pitchFamily="49" charset="-122"/>
                <a:ea typeface="楷体_GB2312" pitchFamily="49" charset="-122"/>
              </a:rPr>
              <a:t>    局部概念模型设计是从用户的观点出发，设计符合用户需求的概念结构。局部概念模型设计的就是组织、分类收集到的数据项，确定哪些数据项作为</a:t>
            </a:r>
            <a:r>
              <a:rPr kumimoji="1" lang="zh-CN" altLang="en-US" sz="2400" dirty="0">
                <a:solidFill>
                  <a:srgbClr val="FF0066"/>
                </a:solidFill>
                <a:latin typeface="楷体_GB2312" pitchFamily="49" charset="-122"/>
                <a:ea typeface="楷体_GB2312" pitchFamily="49" charset="-122"/>
              </a:rPr>
              <a:t>实体</a:t>
            </a:r>
            <a:r>
              <a:rPr kumimoji="1" lang="zh-CN" altLang="en-US" sz="2400" dirty="0">
                <a:solidFill>
                  <a:schemeClr val="accent2"/>
                </a:solidFill>
                <a:latin typeface="楷体_GB2312" pitchFamily="49" charset="-122"/>
                <a:ea typeface="楷体_GB2312" pitchFamily="49" charset="-122"/>
              </a:rPr>
              <a:t>，</a:t>
            </a:r>
            <a:r>
              <a:rPr lang="zh-CN" altLang="en-US" sz="2400" dirty="0">
                <a:solidFill>
                  <a:srgbClr val="000099"/>
                </a:solidFill>
                <a:latin typeface="楷体_GB2312" pitchFamily="49" charset="-122"/>
                <a:ea typeface="楷体_GB2312" pitchFamily="49" charset="-122"/>
              </a:rPr>
              <a:t>哪些数据项作为</a:t>
            </a:r>
            <a:r>
              <a:rPr kumimoji="1" lang="zh-CN" altLang="en-US" sz="2400" dirty="0">
                <a:solidFill>
                  <a:srgbClr val="FF0066"/>
                </a:solidFill>
                <a:latin typeface="楷体_GB2312" pitchFamily="49" charset="-122"/>
                <a:ea typeface="楷体_GB2312" pitchFamily="49" charset="-122"/>
              </a:rPr>
              <a:t>属性</a:t>
            </a:r>
            <a:r>
              <a:rPr kumimoji="1" lang="zh-CN" altLang="en-US" sz="2400" dirty="0">
                <a:solidFill>
                  <a:schemeClr val="accent2"/>
                </a:solidFill>
                <a:latin typeface="楷体_GB2312" pitchFamily="49" charset="-122"/>
                <a:ea typeface="楷体_GB2312" pitchFamily="49" charset="-122"/>
              </a:rPr>
              <a:t>，</a:t>
            </a:r>
            <a:r>
              <a:rPr lang="zh-CN" altLang="en-US" sz="2400" dirty="0">
                <a:solidFill>
                  <a:srgbClr val="000099"/>
                </a:solidFill>
                <a:latin typeface="楷体_GB2312" pitchFamily="49" charset="-122"/>
                <a:ea typeface="楷体_GB2312" pitchFamily="49" charset="-122"/>
              </a:rPr>
              <a:t>哪些数据项是同一实体的属性等。</a:t>
            </a:r>
            <a:r>
              <a:rPr kumimoji="1" lang="zh-CN" altLang="en-US" sz="2400" dirty="0">
                <a:solidFill>
                  <a:srgbClr val="FF0066"/>
                </a:solidFill>
                <a:latin typeface="楷体_GB2312" pitchFamily="49" charset="-122"/>
                <a:ea typeface="楷体_GB2312" pitchFamily="49" charset="-122"/>
              </a:rPr>
              <a:t>确定实体与属性的原则：</a:t>
            </a:r>
          </a:p>
          <a:p>
            <a:pPr algn="l" eaLnBrk="1" hangingPunct="1">
              <a:lnSpc>
                <a:spcPct val="150000"/>
              </a:lnSpc>
              <a:spcBef>
                <a:spcPct val="20000"/>
              </a:spcBef>
              <a:buFontTx/>
              <a:buBlip>
                <a:blip r:embed="rId2"/>
              </a:buBlip>
            </a:pPr>
            <a:r>
              <a:rPr kumimoji="1" lang="zh-CN" altLang="en-US" sz="2400" dirty="0">
                <a:solidFill>
                  <a:schemeClr val="accent2"/>
                </a:solidFill>
                <a:latin typeface="楷体_GB2312" pitchFamily="49" charset="-122"/>
                <a:ea typeface="楷体_GB2312" pitchFamily="49" charset="-122"/>
              </a:rPr>
              <a:t> </a:t>
            </a:r>
            <a:r>
              <a:rPr lang="zh-CN" altLang="en-US" sz="2400" dirty="0">
                <a:solidFill>
                  <a:srgbClr val="000099"/>
                </a:solidFill>
                <a:latin typeface="楷体_GB2312" pitchFamily="49" charset="-122"/>
                <a:ea typeface="楷体_GB2312" pitchFamily="49" charset="-122"/>
              </a:rPr>
              <a:t>能作为属性的尽量作为属性而不要划为实体；</a:t>
            </a:r>
          </a:p>
          <a:p>
            <a:pPr algn="l" eaLnBrk="1" hangingPunct="1">
              <a:lnSpc>
                <a:spcPct val="150000"/>
              </a:lnSpc>
              <a:spcBef>
                <a:spcPct val="20000"/>
              </a:spcBef>
              <a:buFontTx/>
              <a:buBlip>
                <a:blip r:embed="rId2"/>
              </a:buBlip>
            </a:pPr>
            <a:r>
              <a:rPr lang="zh-CN" altLang="en-US" sz="2400" dirty="0">
                <a:solidFill>
                  <a:srgbClr val="000099"/>
                </a:solidFill>
                <a:latin typeface="楷体_GB2312" pitchFamily="49" charset="-122"/>
                <a:ea typeface="楷体_GB2312" pitchFamily="49" charset="-122"/>
              </a:rPr>
              <a:t>  作为属性的数据项不能再用其他属性加以描述，</a:t>
            </a:r>
          </a:p>
          <a:p>
            <a:pPr algn="l" eaLnBrk="1" hangingPunct="1">
              <a:lnSpc>
                <a:spcPct val="150000"/>
              </a:lnSpc>
              <a:spcBef>
                <a:spcPct val="20000"/>
              </a:spcBef>
            </a:pPr>
            <a:r>
              <a:rPr lang="zh-CN" altLang="en-US" sz="2400" dirty="0">
                <a:solidFill>
                  <a:srgbClr val="000099"/>
                </a:solidFill>
                <a:latin typeface="楷体_GB2312" pitchFamily="49" charset="-122"/>
                <a:ea typeface="楷体_GB2312" pitchFamily="49" charset="-122"/>
              </a:rPr>
              <a:t>   也不能与其他实体或属性发生联系。 </a:t>
            </a:r>
          </a:p>
          <a:p>
            <a:pPr algn="l">
              <a:lnSpc>
                <a:spcPct val="150000"/>
              </a:lnSpc>
              <a:spcBef>
                <a:spcPct val="50000"/>
              </a:spcBef>
            </a:pPr>
            <a:endParaRPr lang="zh-CN" altLang="en-US" sz="2400" dirty="0">
              <a:solidFill>
                <a:srgbClr val="000099"/>
              </a:solidFill>
              <a:latin typeface="楷体_GB2312" pitchFamily="49" charset="-122"/>
              <a:ea typeface="楷体_GB2312" pitchFamily="49" charset="-122"/>
            </a:endParaRPr>
          </a:p>
        </p:txBody>
      </p:sp>
      <p:sp>
        <p:nvSpPr>
          <p:cNvPr id="11" name="Rectangle 2">
            <a:extLst>
              <a:ext uri="{FF2B5EF4-FFF2-40B4-BE49-F238E27FC236}">
                <a16:creationId xmlns:a16="http://schemas.microsoft.com/office/drawing/2014/main" id="{EB9D8E58-5C29-8520-0A9E-CD791C09534E}"/>
              </a:ext>
            </a:extLst>
          </p:cNvPr>
          <p:cNvSpPr txBox="1">
            <a:spLocks noChangeArrowheads="1"/>
          </p:cNvSpPr>
          <p:nvPr/>
        </p:nvSpPr>
        <p:spPr>
          <a:xfrm>
            <a:off x="0" y="1019175"/>
            <a:ext cx="11925300" cy="18002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82600">
              <a:lnSpc>
                <a:spcPct val="150000"/>
              </a:lnSpc>
              <a:spcBef>
                <a:spcPct val="20000"/>
              </a:spcBef>
              <a:buFont typeface="Wingdings" panose="05000000000000000000" pitchFamily="2" charset="2"/>
              <a:buNone/>
            </a:pPr>
            <a:r>
              <a:rPr lang="zh-CN" altLang="en-US" sz="2400" b="1" dirty="0">
                <a:solidFill>
                  <a:srgbClr val="000099"/>
                </a:solidFill>
                <a:ea typeface="楷体_GB2312" pitchFamily="49" charset="-122"/>
              </a:rPr>
              <a:t>①先设计局部</a:t>
            </a:r>
            <a:r>
              <a:rPr lang="en-US" altLang="zh-CN" sz="2400" b="1" dirty="0">
                <a:solidFill>
                  <a:srgbClr val="000099"/>
                </a:solidFill>
                <a:ea typeface="楷体_GB2312" pitchFamily="49" charset="-122"/>
              </a:rPr>
              <a:t>E-R</a:t>
            </a:r>
            <a:r>
              <a:rPr lang="zh-CN" altLang="en-US" sz="2400" b="1" dirty="0">
                <a:solidFill>
                  <a:srgbClr val="000099"/>
                </a:solidFill>
                <a:ea typeface="楷体_GB2312" pitchFamily="49" charset="-122"/>
              </a:rPr>
              <a:t>图，也称用户视图 </a:t>
            </a:r>
          </a:p>
          <a:p>
            <a:pPr marL="0" indent="482600">
              <a:lnSpc>
                <a:spcPct val="150000"/>
              </a:lnSpc>
              <a:spcBef>
                <a:spcPct val="20000"/>
              </a:spcBef>
              <a:buFont typeface="Wingdings" panose="05000000000000000000" pitchFamily="2" charset="2"/>
              <a:buNone/>
            </a:pPr>
            <a:r>
              <a:rPr lang="zh-CN" altLang="en-US" sz="2400" b="1" dirty="0">
                <a:solidFill>
                  <a:srgbClr val="000099"/>
                </a:solidFill>
                <a:ea typeface="楷体_GB2312" pitchFamily="49" charset="-122"/>
              </a:rPr>
              <a:t>②综合各局部</a:t>
            </a:r>
            <a:r>
              <a:rPr lang="en-US" altLang="zh-CN" sz="2400" b="1" dirty="0">
                <a:solidFill>
                  <a:srgbClr val="000099"/>
                </a:solidFill>
                <a:ea typeface="楷体_GB2312" pitchFamily="49" charset="-122"/>
              </a:rPr>
              <a:t>E-R</a:t>
            </a:r>
            <a:r>
              <a:rPr lang="zh-CN" altLang="en-US" sz="2400" b="1" dirty="0">
                <a:solidFill>
                  <a:srgbClr val="000099"/>
                </a:solidFill>
                <a:ea typeface="楷体_GB2312" pitchFamily="49" charset="-122"/>
              </a:rPr>
              <a:t>图，形成总的</a:t>
            </a:r>
            <a:r>
              <a:rPr lang="en-US" altLang="zh-CN" sz="2400" b="1" dirty="0">
                <a:solidFill>
                  <a:srgbClr val="000099"/>
                </a:solidFill>
                <a:ea typeface="楷体_GB2312" pitchFamily="49" charset="-122"/>
              </a:rPr>
              <a:t>E-R</a:t>
            </a:r>
            <a:r>
              <a:rPr lang="zh-CN" altLang="en-US" sz="2400" b="1" dirty="0">
                <a:solidFill>
                  <a:srgbClr val="000099"/>
                </a:solidFill>
                <a:ea typeface="楷体_GB2312" pitchFamily="49" charset="-122"/>
              </a:rPr>
              <a:t>图，即用户视图的集成。也称基本</a:t>
            </a:r>
            <a:r>
              <a:rPr lang="en-US" altLang="zh-CN" sz="2400" b="1" dirty="0">
                <a:solidFill>
                  <a:srgbClr val="000099"/>
                </a:solidFill>
                <a:ea typeface="楷体_GB2312" pitchFamily="49" charset="-122"/>
              </a:rPr>
              <a:t>E-R</a:t>
            </a:r>
            <a:r>
              <a:rPr lang="zh-CN" altLang="en-US" sz="2400" b="1" dirty="0">
                <a:solidFill>
                  <a:srgbClr val="000099"/>
                </a:solidFill>
                <a:ea typeface="楷体_GB2312" pitchFamily="49" charset="-122"/>
              </a:rPr>
              <a:t>图(全局</a:t>
            </a:r>
            <a:r>
              <a:rPr lang="en-US" altLang="zh-CN" sz="2400" b="1" dirty="0">
                <a:solidFill>
                  <a:srgbClr val="000099"/>
                </a:solidFill>
                <a:ea typeface="楷体_GB2312" pitchFamily="49" charset="-122"/>
              </a:rPr>
              <a:t>E-R</a:t>
            </a:r>
            <a:r>
              <a:rPr lang="zh-CN" altLang="en-US" sz="2400" b="1" dirty="0">
                <a:solidFill>
                  <a:srgbClr val="000099"/>
                </a:solidFill>
                <a:ea typeface="楷体_GB2312" pitchFamily="49" charset="-122"/>
              </a:rPr>
              <a:t>图) </a:t>
            </a:r>
          </a:p>
        </p:txBody>
      </p:sp>
    </p:spTree>
    <p:extLst>
      <p:ext uri="{BB962C8B-B14F-4D97-AF65-F5344CB8AC3E}">
        <p14:creationId xmlns:p14="http://schemas.microsoft.com/office/powerpoint/2010/main" val="3375593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6EEED-EA24-0BAD-A23B-2FE66FB6353E}"/>
              </a:ext>
            </a:extLst>
          </p:cNvPr>
          <p:cNvSpPr>
            <a:spLocks noGrp="1"/>
          </p:cNvSpPr>
          <p:nvPr>
            <p:ph type="body" sz="quarter" idx="10"/>
          </p:nvPr>
        </p:nvSpPr>
        <p:spPr>
          <a:xfrm>
            <a:off x="1587197" y="340254"/>
            <a:ext cx="5280328" cy="530225"/>
          </a:xfrm>
        </p:spPr>
        <p:txBody>
          <a:bodyPr/>
          <a:lstStyle/>
          <a:p>
            <a:r>
              <a:rPr lang="en-CA" dirty="0"/>
              <a:t>2.5 </a:t>
            </a:r>
            <a:r>
              <a:rPr lang="zh-CN" altLang="en-US" dirty="0"/>
              <a:t>数据存储与分析技术</a:t>
            </a:r>
            <a:endParaRPr lang="en-CA" dirty="0"/>
          </a:p>
          <a:p>
            <a:endParaRPr lang="en-CA" dirty="0"/>
          </a:p>
        </p:txBody>
      </p:sp>
      <p:sp>
        <p:nvSpPr>
          <p:cNvPr id="3" name="AutoShape 20">
            <a:extLst>
              <a:ext uri="{FF2B5EF4-FFF2-40B4-BE49-F238E27FC236}">
                <a16:creationId xmlns:a16="http://schemas.microsoft.com/office/drawing/2014/main" id="{AA5F526C-50F3-4D94-A86E-7F4B530C0C1E}"/>
              </a:ext>
            </a:extLst>
          </p:cNvPr>
          <p:cNvSpPr>
            <a:spLocks noChangeArrowheads="1"/>
          </p:cNvSpPr>
          <p:nvPr/>
        </p:nvSpPr>
        <p:spPr bwMode="auto">
          <a:xfrm>
            <a:off x="8342313" y="2330450"/>
            <a:ext cx="622300" cy="427038"/>
          </a:xfrm>
          <a:prstGeom prst="flowChartProcess">
            <a:avLst/>
          </a:prstGeom>
          <a:solidFill>
            <a:srgbClr val="FF00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chemeClr val="bg1"/>
                </a:solidFill>
                <a:latin typeface="Times New Roman" panose="02020603050405020304" pitchFamily="18" charset="0"/>
                <a:ea typeface="宋体" panose="02010600030101010101" pitchFamily="2" charset="-122"/>
              </a:rPr>
              <a:t>仓库</a:t>
            </a:r>
          </a:p>
        </p:txBody>
      </p:sp>
      <p:sp>
        <p:nvSpPr>
          <p:cNvPr id="4" name="AutoShape 24" descr="花束">
            <a:extLst>
              <a:ext uri="{FF2B5EF4-FFF2-40B4-BE49-F238E27FC236}">
                <a16:creationId xmlns:a16="http://schemas.microsoft.com/office/drawing/2014/main" id="{2F854453-A58B-152E-91F5-9B93E619F7AE}"/>
              </a:ext>
            </a:extLst>
          </p:cNvPr>
          <p:cNvSpPr>
            <a:spLocks noChangeArrowheads="1"/>
          </p:cNvSpPr>
          <p:nvPr/>
        </p:nvSpPr>
        <p:spPr bwMode="auto">
          <a:xfrm>
            <a:off x="8245475" y="3184525"/>
            <a:ext cx="863598" cy="488949"/>
          </a:xfrm>
          <a:prstGeom prst="flowChartDecision">
            <a:avLst/>
          </a:prstGeom>
          <a:blipFill dpi="0" rotWithShape="0">
            <a:blip r:embed="rId2"/>
            <a:srcRect/>
            <a:tile tx="0" ty="0" sx="100000" sy="100000" flip="none" algn="tl"/>
          </a:blip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dirty="0">
                <a:latin typeface="Times New Roman" panose="02020603050405020304" pitchFamily="18" charset="0"/>
                <a:ea typeface="宋体" panose="02010600030101010101" pitchFamily="2" charset="-122"/>
              </a:rPr>
              <a:t>存放</a:t>
            </a:r>
          </a:p>
        </p:txBody>
      </p:sp>
      <p:sp>
        <p:nvSpPr>
          <p:cNvPr id="5" name="AutoShape 26" descr="羊皮纸">
            <a:extLst>
              <a:ext uri="{FF2B5EF4-FFF2-40B4-BE49-F238E27FC236}">
                <a16:creationId xmlns:a16="http://schemas.microsoft.com/office/drawing/2014/main" id="{EFD66101-6821-563E-4901-A4BE8825D552}"/>
              </a:ext>
            </a:extLst>
          </p:cNvPr>
          <p:cNvSpPr>
            <a:spLocks noChangeArrowheads="1"/>
          </p:cNvSpPr>
          <p:nvPr/>
        </p:nvSpPr>
        <p:spPr bwMode="auto">
          <a:xfrm>
            <a:off x="8389938" y="4100513"/>
            <a:ext cx="622300" cy="427037"/>
          </a:xfrm>
          <a:prstGeom prst="flowChartProcess">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物资</a:t>
            </a:r>
          </a:p>
        </p:txBody>
      </p:sp>
      <p:sp>
        <p:nvSpPr>
          <p:cNvPr id="6" name="Text Box 34">
            <a:extLst>
              <a:ext uri="{FF2B5EF4-FFF2-40B4-BE49-F238E27FC236}">
                <a16:creationId xmlns:a16="http://schemas.microsoft.com/office/drawing/2014/main" id="{7B6296D9-DBE8-8C5F-A854-3631EF9A6EE3}"/>
              </a:ext>
            </a:extLst>
          </p:cNvPr>
          <p:cNvSpPr txBox="1">
            <a:spLocks noChangeArrowheads="1"/>
          </p:cNvSpPr>
          <p:nvPr/>
        </p:nvSpPr>
        <p:spPr bwMode="auto">
          <a:xfrm>
            <a:off x="8724900" y="2819400"/>
            <a:ext cx="33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000">
                <a:solidFill>
                  <a:srgbClr val="FF0066"/>
                </a:solidFill>
                <a:latin typeface="Times New Roman" panose="02020603050405020304" pitchFamily="18" charset="0"/>
                <a:ea typeface="宋体" panose="02010600030101010101" pitchFamily="2" charset="-122"/>
              </a:rPr>
              <a:t>1</a:t>
            </a:r>
          </a:p>
        </p:txBody>
      </p:sp>
      <p:sp>
        <p:nvSpPr>
          <p:cNvPr id="7" name="Text Box 35">
            <a:extLst>
              <a:ext uri="{FF2B5EF4-FFF2-40B4-BE49-F238E27FC236}">
                <a16:creationId xmlns:a16="http://schemas.microsoft.com/office/drawing/2014/main" id="{350A4052-E363-992F-2CDC-9A5B25A1526C}"/>
              </a:ext>
            </a:extLst>
          </p:cNvPr>
          <p:cNvSpPr txBox="1">
            <a:spLocks noChangeArrowheads="1"/>
          </p:cNvSpPr>
          <p:nvPr/>
        </p:nvSpPr>
        <p:spPr bwMode="auto">
          <a:xfrm>
            <a:off x="8724900" y="3673475"/>
            <a:ext cx="33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000">
                <a:solidFill>
                  <a:srgbClr val="FF0066"/>
                </a:solidFill>
                <a:latin typeface="Times New Roman" panose="02020603050405020304" pitchFamily="18" charset="0"/>
                <a:ea typeface="宋体" panose="02010600030101010101" pitchFamily="2" charset="-122"/>
              </a:rPr>
              <a:t>n</a:t>
            </a:r>
          </a:p>
        </p:txBody>
      </p:sp>
      <p:grpSp>
        <p:nvGrpSpPr>
          <p:cNvPr id="8" name="Group 50">
            <a:extLst>
              <a:ext uri="{FF2B5EF4-FFF2-40B4-BE49-F238E27FC236}">
                <a16:creationId xmlns:a16="http://schemas.microsoft.com/office/drawing/2014/main" id="{3FB98825-F18F-AD53-08C0-1E83E446B23B}"/>
              </a:ext>
            </a:extLst>
          </p:cNvPr>
          <p:cNvGrpSpPr>
            <a:grpSpLocks/>
          </p:cNvGrpSpPr>
          <p:nvPr/>
        </p:nvGrpSpPr>
        <p:grpSpPr bwMode="auto">
          <a:xfrm>
            <a:off x="6708775" y="1352550"/>
            <a:ext cx="3937000" cy="4152900"/>
            <a:chOff x="2600" y="832"/>
            <a:chExt cx="2480" cy="2616"/>
          </a:xfrm>
        </p:grpSpPr>
        <p:sp>
          <p:nvSpPr>
            <p:cNvPr id="9" name="AutoShape 17">
              <a:extLst>
                <a:ext uri="{FF2B5EF4-FFF2-40B4-BE49-F238E27FC236}">
                  <a16:creationId xmlns:a16="http://schemas.microsoft.com/office/drawing/2014/main" id="{DD9AB5AC-B3F1-9281-3B77-21733045EE5D}"/>
                </a:ext>
              </a:extLst>
            </p:cNvPr>
            <p:cNvSpPr>
              <a:spLocks noChangeArrowheads="1"/>
            </p:cNvSpPr>
            <p:nvPr/>
          </p:nvSpPr>
          <p:spPr bwMode="auto">
            <a:xfrm>
              <a:off x="3145" y="832"/>
              <a:ext cx="423"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代号</a:t>
              </a:r>
            </a:p>
          </p:txBody>
        </p:sp>
        <p:sp>
          <p:nvSpPr>
            <p:cNvPr id="12" name="AutoShape 18">
              <a:extLst>
                <a:ext uri="{FF2B5EF4-FFF2-40B4-BE49-F238E27FC236}">
                  <a16:creationId xmlns:a16="http://schemas.microsoft.com/office/drawing/2014/main" id="{12F02A50-96E4-374D-0D76-FE7E269F2993}"/>
                </a:ext>
              </a:extLst>
            </p:cNvPr>
            <p:cNvSpPr>
              <a:spLocks noChangeArrowheads="1"/>
            </p:cNvSpPr>
            <p:nvPr/>
          </p:nvSpPr>
          <p:spPr bwMode="auto">
            <a:xfrm>
              <a:off x="3598" y="832"/>
              <a:ext cx="423"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地点</a:t>
              </a:r>
            </a:p>
          </p:txBody>
        </p:sp>
        <p:sp>
          <p:nvSpPr>
            <p:cNvPr id="13" name="AutoShape 19">
              <a:extLst>
                <a:ext uri="{FF2B5EF4-FFF2-40B4-BE49-F238E27FC236}">
                  <a16:creationId xmlns:a16="http://schemas.microsoft.com/office/drawing/2014/main" id="{713BD9AA-F0D6-9CA8-149D-DF08B215D746}"/>
                </a:ext>
              </a:extLst>
            </p:cNvPr>
            <p:cNvSpPr>
              <a:spLocks noChangeArrowheads="1"/>
            </p:cNvSpPr>
            <p:nvPr/>
          </p:nvSpPr>
          <p:spPr bwMode="auto">
            <a:xfrm>
              <a:off x="4051" y="832"/>
              <a:ext cx="424"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面积</a:t>
              </a:r>
            </a:p>
          </p:txBody>
        </p:sp>
        <p:sp>
          <p:nvSpPr>
            <p:cNvPr id="14" name="AutoShape 28">
              <a:extLst>
                <a:ext uri="{FF2B5EF4-FFF2-40B4-BE49-F238E27FC236}">
                  <a16:creationId xmlns:a16="http://schemas.microsoft.com/office/drawing/2014/main" id="{89485800-2767-14BE-7DEE-2D4CBA90F565}"/>
                </a:ext>
              </a:extLst>
            </p:cNvPr>
            <p:cNvSpPr>
              <a:spLocks noChangeArrowheads="1"/>
            </p:cNvSpPr>
            <p:nvPr/>
          </p:nvSpPr>
          <p:spPr bwMode="auto">
            <a:xfrm>
              <a:off x="3145" y="3179"/>
              <a:ext cx="423"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名称</a:t>
              </a:r>
            </a:p>
          </p:txBody>
        </p:sp>
        <p:sp>
          <p:nvSpPr>
            <p:cNvPr id="15" name="AutoShape 29">
              <a:extLst>
                <a:ext uri="{FF2B5EF4-FFF2-40B4-BE49-F238E27FC236}">
                  <a16:creationId xmlns:a16="http://schemas.microsoft.com/office/drawing/2014/main" id="{28D3845B-2437-F901-A451-566BA0264E74}"/>
                </a:ext>
              </a:extLst>
            </p:cNvPr>
            <p:cNvSpPr>
              <a:spLocks noChangeArrowheads="1"/>
            </p:cNvSpPr>
            <p:nvPr/>
          </p:nvSpPr>
          <p:spPr bwMode="auto">
            <a:xfrm>
              <a:off x="3629" y="3179"/>
              <a:ext cx="422"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规格</a:t>
              </a:r>
            </a:p>
          </p:txBody>
        </p:sp>
        <p:sp>
          <p:nvSpPr>
            <p:cNvPr id="16" name="AutoShape 30">
              <a:extLst>
                <a:ext uri="{FF2B5EF4-FFF2-40B4-BE49-F238E27FC236}">
                  <a16:creationId xmlns:a16="http://schemas.microsoft.com/office/drawing/2014/main" id="{8A566DCA-AAA8-3EB9-14D9-1CF5316B3EBC}"/>
                </a:ext>
              </a:extLst>
            </p:cNvPr>
            <p:cNvSpPr>
              <a:spLocks noChangeArrowheads="1"/>
            </p:cNvSpPr>
            <p:nvPr/>
          </p:nvSpPr>
          <p:spPr bwMode="auto">
            <a:xfrm>
              <a:off x="4112" y="3179"/>
              <a:ext cx="423"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产地</a:t>
              </a:r>
            </a:p>
          </p:txBody>
        </p:sp>
        <p:sp>
          <p:nvSpPr>
            <p:cNvPr id="17" name="AutoShape 36">
              <a:extLst>
                <a:ext uri="{FF2B5EF4-FFF2-40B4-BE49-F238E27FC236}">
                  <a16:creationId xmlns:a16="http://schemas.microsoft.com/office/drawing/2014/main" id="{A7D7D2C7-BB48-A84B-B7A6-16B9E129E15D}"/>
                </a:ext>
              </a:extLst>
            </p:cNvPr>
            <p:cNvSpPr>
              <a:spLocks noChangeArrowheads="1"/>
            </p:cNvSpPr>
            <p:nvPr/>
          </p:nvSpPr>
          <p:spPr bwMode="auto">
            <a:xfrm>
              <a:off x="2600" y="3025"/>
              <a:ext cx="424"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编号</a:t>
              </a:r>
            </a:p>
          </p:txBody>
        </p:sp>
        <p:sp>
          <p:nvSpPr>
            <p:cNvPr id="18" name="AutoShape 37">
              <a:extLst>
                <a:ext uri="{FF2B5EF4-FFF2-40B4-BE49-F238E27FC236}">
                  <a16:creationId xmlns:a16="http://schemas.microsoft.com/office/drawing/2014/main" id="{3DA82CF1-1A6C-59D1-E632-06060366D187}"/>
                </a:ext>
              </a:extLst>
            </p:cNvPr>
            <p:cNvSpPr>
              <a:spLocks noChangeArrowheads="1"/>
            </p:cNvSpPr>
            <p:nvPr/>
          </p:nvSpPr>
          <p:spPr bwMode="auto">
            <a:xfrm>
              <a:off x="4656" y="3102"/>
              <a:ext cx="424"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单价</a:t>
              </a:r>
            </a:p>
          </p:txBody>
        </p:sp>
        <p:sp>
          <p:nvSpPr>
            <p:cNvPr id="19" name="AutoShape 40">
              <a:extLst>
                <a:ext uri="{FF2B5EF4-FFF2-40B4-BE49-F238E27FC236}">
                  <a16:creationId xmlns:a16="http://schemas.microsoft.com/office/drawing/2014/main" id="{96D76CB6-18A7-CB60-8379-0FDAB31A6B4C}"/>
                </a:ext>
              </a:extLst>
            </p:cNvPr>
            <p:cNvSpPr>
              <a:spLocks noChangeArrowheads="1"/>
            </p:cNvSpPr>
            <p:nvPr/>
          </p:nvSpPr>
          <p:spPr bwMode="auto">
            <a:xfrm>
              <a:off x="4264" y="2025"/>
              <a:ext cx="422"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数量</a:t>
              </a:r>
            </a:p>
          </p:txBody>
        </p:sp>
        <p:sp>
          <p:nvSpPr>
            <p:cNvPr id="20" name="AutoShape 41">
              <a:extLst>
                <a:ext uri="{FF2B5EF4-FFF2-40B4-BE49-F238E27FC236}">
                  <a16:creationId xmlns:a16="http://schemas.microsoft.com/office/drawing/2014/main" id="{8A0B7A6A-E753-5FEA-2B6F-2EE5F6833C1E}"/>
                </a:ext>
              </a:extLst>
            </p:cNvPr>
            <p:cNvSpPr>
              <a:spLocks noChangeArrowheads="1"/>
            </p:cNvSpPr>
            <p:nvPr/>
          </p:nvSpPr>
          <p:spPr bwMode="auto">
            <a:xfrm>
              <a:off x="2994" y="2025"/>
              <a:ext cx="422" cy="269"/>
            </a:xfrm>
            <a:prstGeom prst="flowChartConnector">
              <a:avLst/>
            </a:prstGeom>
            <a:gradFill rotWithShape="0">
              <a:gsLst>
                <a:gs pos="0">
                  <a:schemeClr val="accent1"/>
                </a:gs>
                <a:gs pos="100000">
                  <a:srgbClr val="00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时间</a:t>
              </a:r>
            </a:p>
          </p:txBody>
        </p:sp>
      </p:grpSp>
      <p:grpSp>
        <p:nvGrpSpPr>
          <p:cNvPr id="21" name="Group 51">
            <a:extLst>
              <a:ext uri="{FF2B5EF4-FFF2-40B4-BE49-F238E27FC236}">
                <a16:creationId xmlns:a16="http://schemas.microsoft.com/office/drawing/2014/main" id="{9C38A703-0FB3-A0FA-F9BA-D627CA209C52}"/>
              </a:ext>
            </a:extLst>
          </p:cNvPr>
          <p:cNvGrpSpPr>
            <a:grpSpLocks/>
          </p:cNvGrpSpPr>
          <p:nvPr/>
        </p:nvGrpSpPr>
        <p:grpSpPr bwMode="auto">
          <a:xfrm>
            <a:off x="7140575" y="1779588"/>
            <a:ext cx="3170238" cy="3298825"/>
            <a:chOff x="2872" y="1101"/>
            <a:chExt cx="1997" cy="2078"/>
          </a:xfrm>
        </p:grpSpPr>
        <p:sp>
          <p:nvSpPr>
            <p:cNvPr id="22" name="Line 21">
              <a:extLst>
                <a:ext uri="{FF2B5EF4-FFF2-40B4-BE49-F238E27FC236}">
                  <a16:creationId xmlns:a16="http://schemas.microsoft.com/office/drawing/2014/main" id="{8D3833BD-F0E1-5C50-9F72-FFAC08199158}"/>
                </a:ext>
              </a:extLst>
            </p:cNvPr>
            <p:cNvSpPr>
              <a:spLocks noChangeShapeType="1"/>
            </p:cNvSpPr>
            <p:nvPr/>
          </p:nvSpPr>
          <p:spPr bwMode="auto">
            <a:xfrm>
              <a:off x="3840" y="1101"/>
              <a:ext cx="0" cy="3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3" name="Line 22">
              <a:extLst>
                <a:ext uri="{FF2B5EF4-FFF2-40B4-BE49-F238E27FC236}">
                  <a16:creationId xmlns:a16="http://schemas.microsoft.com/office/drawing/2014/main" id="{031FAC57-C157-1459-3154-F847F46A556B}"/>
                </a:ext>
              </a:extLst>
            </p:cNvPr>
            <p:cNvSpPr>
              <a:spLocks noChangeShapeType="1"/>
            </p:cNvSpPr>
            <p:nvPr/>
          </p:nvSpPr>
          <p:spPr bwMode="auto">
            <a:xfrm flipH="1" flipV="1">
              <a:off x="3446" y="1101"/>
              <a:ext cx="394" cy="3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4" name="Line 23">
              <a:extLst>
                <a:ext uri="{FF2B5EF4-FFF2-40B4-BE49-F238E27FC236}">
                  <a16:creationId xmlns:a16="http://schemas.microsoft.com/office/drawing/2014/main" id="{1878D2A4-39BD-7652-40E6-FB09877ADC55}"/>
                </a:ext>
              </a:extLst>
            </p:cNvPr>
            <p:cNvSpPr>
              <a:spLocks noChangeShapeType="1"/>
            </p:cNvSpPr>
            <p:nvPr/>
          </p:nvSpPr>
          <p:spPr bwMode="auto">
            <a:xfrm flipV="1">
              <a:off x="3840" y="1101"/>
              <a:ext cx="394" cy="3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5" name="Line 25">
              <a:extLst>
                <a:ext uri="{FF2B5EF4-FFF2-40B4-BE49-F238E27FC236}">
                  <a16:creationId xmlns:a16="http://schemas.microsoft.com/office/drawing/2014/main" id="{FFA801DD-B0C8-2A6D-F1D1-88CB220281C3}"/>
                </a:ext>
              </a:extLst>
            </p:cNvPr>
            <p:cNvSpPr>
              <a:spLocks noChangeShapeType="1"/>
            </p:cNvSpPr>
            <p:nvPr/>
          </p:nvSpPr>
          <p:spPr bwMode="auto">
            <a:xfrm flipV="1">
              <a:off x="3840" y="1717"/>
              <a:ext cx="0"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6" name="Line 27">
              <a:extLst>
                <a:ext uri="{FF2B5EF4-FFF2-40B4-BE49-F238E27FC236}">
                  <a16:creationId xmlns:a16="http://schemas.microsoft.com/office/drawing/2014/main" id="{26E01448-5211-522D-8270-D8CCA4F49A65}"/>
                </a:ext>
              </a:extLst>
            </p:cNvPr>
            <p:cNvSpPr>
              <a:spLocks noChangeShapeType="1"/>
            </p:cNvSpPr>
            <p:nvPr/>
          </p:nvSpPr>
          <p:spPr bwMode="auto">
            <a:xfrm>
              <a:off x="3840" y="2294"/>
              <a:ext cx="0"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7" name="Line 31">
              <a:extLst>
                <a:ext uri="{FF2B5EF4-FFF2-40B4-BE49-F238E27FC236}">
                  <a16:creationId xmlns:a16="http://schemas.microsoft.com/office/drawing/2014/main" id="{078E8904-6846-8EC4-C7A5-9BBD08570E3F}"/>
                </a:ext>
              </a:extLst>
            </p:cNvPr>
            <p:cNvSpPr>
              <a:spLocks noChangeShapeType="1"/>
            </p:cNvSpPr>
            <p:nvPr/>
          </p:nvSpPr>
          <p:spPr bwMode="auto">
            <a:xfrm>
              <a:off x="3840" y="2832"/>
              <a:ext cx="0" cy="3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8" name="Line 32">
              <a:extLst>
                <a:ext uri="{FF2B5EF4-FFF2-40B4-BE49-F238E27FC236}">
                  <a16:creationId xmlns:a16="http://schemas.microsoft.com/office/drawing/2014/main" id="{818AC4D6-3977-EBFB-7526-2B5DD14F7A84}"/>
                </a:ext>
              </a:extLst>
            </p:cNvPr>
            <p:cNvSpPr>
              <a:spLocks noChangeShapeType="1"/>
            </p:cNvSpPr>
            <p:nvPr/>
          </p:nvSpPr>
          <p:spPr bwMode="auto">
            <a:xfrm flipH="1">
              <a:off x="3416" y="2832"/>
              <a:ext cx="424" cy="3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9" name="Line 33">
              <a:extLst>
                <a:ext uri="{FF2B5EF4-FFF2-40B4-BE49-F238E27FC236}">
                  <a16:creationId xmlns:a16="http://schemas.microsoft.com/office/drawing/2014/main" id="{0F6C8A7F-79F6-6122-05F8-5941AC4B1593}"/>
                </a:ext>
              </a:extLst>
            </p:cNvPr>
            <p:cNvSpPr>
              <a:spLocks noChangeShapeType="1"/>
            </p:cNvSpPr>
            <p:nvPr/>
          </p:nvSpPr>
          <p:spPr bwMode="auto">
            <a:xfrm>
              <a:off x="3840" y="2832"/>
              <a:ext cx="424" cy="3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0" name="Line 38">
              <a:extLst>
                <a:ext uri="{FF2B5EF4-FFF2-40B4-BE49-F238E27FC236}">
                  <a16:creationId xmlns:a16="http://schemas.microsoft.com/office/drawing/2014/main" id="{28F7BF45-2D34-59F7-D4CB-78BF6407E6F9}"/>
                </a:ext>
              </a:extLst>
            </p:cNvPr>
            <p:cNvSpPr>
              <a:spLocks noChangeShapeType="1"/>
            </p:cNvSpPr>
            <p:nvPr/>
          </p:nvSpPr>
          <p:spPr bwMode="auto">
            <a:xfrm flipV="1">
              <a:off x="2872" y="2832"/>
              <a:ext cx="968"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1" name="Line 39">
              <a:extLst>
                <a:ext uri="{FF2B5EF4-FFF2-40B4-BE49-F238E27FC236}">
                  <a16:creationId xmlns:a16="http://schemas.microsoft.com/office/drawing/2014/main" id="{D584036F-8465-C33E-9FE5-C1948B57A8F8}"/>
                </a:ext>
              </a:extLst>
            </p:cNvPr>
            <p:cNvSpPr>
              <a:spLocks noChangeShapeType="1"/>
            </p:cNvSpPr>
            <p:nvPr/>
          </p:nvSpPr>
          <p:spPr bwMode="auto">
            <a:xfrm flipH="1" flipV="1">
              <a:off x="3840" y="2832"/>
              <a:ext cx="1029"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2" name="Line 42">
              <a:extLst>
                <a:ext uri="{FF2B5EF4-FFF2-40B4-BE49-F238E27FC236}">
                  <a16:creationId xmlns:a16="http://schemas.microsoft.com/office/drawing/2014/main" id="{9C26F8B0-F37F-FF21-4006-9C4247FC46B5}"/>
                </a:ext>
              </a:extLst>
            </p:cNvPr>
            <p:cNvSpPr>
              <a:spLocks noChangeShapeType="1"/>
            </p:cNvSpPr>
            <p:nvPr/>
          </p:nvSpPr>
          <p:spPr bwMode="auto">
            <a:xfrm flipH="1">
              <a:off x="3416" y="214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3" name="Line 43">
              <a:extLst>
                <a:ext uri="{FF2B5EF4-FFF2-40B4-BE49-F238E27FC236}">
                  <a16:creationId xmlns:a16="http://schemas.microsoft.com/office/drawing/2014/main" id="{C652E3A2-089D-02A3-BD15-B558C4A18748}"/>
                </a:ext>
              </a:extLst>
            </p:cNvPr>
            <p:cNvSpPr>
              <a:spLocks noChangeShapeType="1"/>
            </p:cNvSpPr>
            <p:nvPr/>
          </p:nvSpPr>
          <p:spPr bwMode="auto">
            <a:xfrm>
              <a:off x="4112" y="214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grpSp>
      <p:sp>
        <p:nvSpPr>
          <p:cNvPr id="34" name="AutoShape 3">
            <a:extLst>
              <a:ext uri="{FF2B5EF4-FFF2-40B4-BE49-F238E27FC236}">
                <a16:creationId xmlns:a16="http://schemas.microsoft.com/office/drawing/2014/main" id="{3E40D355-D3E0-B3A7-1059-A024E756A21C}"/>
              </a:ext>
            </a:extLst>
          </p:cNvPr>
          <p:cNvSpPr>
            <a:spLocks noChangeArrowheads="1"/>
          </p:cNvSpPr>
          <p:nvPr/>
        </p:nvSpPr>
        <p:spPr bwMode="auto">
          <a:xfrm>
            <a:off x="1489075" y="1489075"/>
            <a:ext cx="1157288" cy="503238"/>
          </a:xfrm>
          <a:prstGeom prst="flowChartConnector">
            <a:avLst/>
          </a:prstGeom>
          <a:solidFill>
            <a:srgbClr val="FF00FF"/>
          </a:solidFill>
          <a:ln w="25400">
            <a:solidFill>
              <a:srgbClr val="FF00FF"/>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chemeClr val="bg1"/>
                </a:solidFill>
                <a:latin typeface="Times New Roman" panose="02020603050405020304" pitchFamily="18" charset="0"/>
                <a:ea typeface="宋体" panose="02010600030101010101" pitchFamily="2" charset="-122"/>
              </a:rPr>
              <a:t>存放仓库</a:t>
            </a:r>
          </a:p>
        </p:txBody>
      </p:sp>
      <p:sp>
        <p:nvSpPr>
          <p:cNvPr id="35" name="AutoShape 4" descr="羊皮纸">
            <a:extLst>
              <a:ext uri="{FF2B5EF4-FFF2-40B4-BE49-F238E27FC236}">
                <a16:creationId xmlns:a16="http://schemas.microsoft.com/office/drawing/2014/main" id="{8A6D49A4-DD20-FE7C-2719-ED3EA177317D}"/>
              </a:ext>
            </a:extLst>
          </p:cNvPr>
          <p:cNvSpPr>
            <a:spLocks noChangeArrowheads="1"/>
          </p:cNvSpPr>
          <p:nvPr/>
        </p:nvSpPr>
        <p:spPr bwMode="auto">
          <a:xfrm>
            <a:off x="2268538" y="2711450"/>
            <a:ext cx="750887" cy="503238"/>
          </a:xfrm>
          <a:prstGeom prst="flowChartProcess">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物资</a:t>
            </a:r>
          </a:p>
        </p:txBody>
      </p:sp>
      <p:sp>
        <p:nvSpPr>
          <p:cNvPr id="36" name="Line 8">
            <a:extLst>
              <a:ext uri="{FF2B5EF4-FFF2-40B4-BE49-F238E27FC236}">
                <a16:creationId xmlns:a16="http://schemas.microsoft.com/office/drawing/2014/main" id="{4C573D15-5A64-090F-2029-BE75CD919EE6}"/>
              </a:ext>
            </a:extLst>
          </p:cNvPr>
          <p:cNvSpPr>
            <a:spLocks noChangeShapeType="1"/>
          </p:cNvSpPr>
          <p:nvPr/>
        </p:nvSpPr>
        <p:spPr bwMode="auto">
          <a:xfrm>
            <a:off x="2992438" y="3151188"/>
            <a:ext cx="490537" cy="625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7" name="Line 9">
            <a:extLst>
              <a:ext uri="{FF2B5EF4-FFF2-40B4-BE49-F238E27FC236}">
                <a16:creationId xmlns:a16="http://schemas.microsoft.com/office/drawing/2014/main" id="{CAA9C18B-52A3-B9B3-BC3F-B5C9316B3FA7}"/>
              </a:ext>
            </a:extLst>
          </p:cNvPr>
          <p:cNvSpPr>
            <a:spLocks noChangeShapeType="1"/>
          </p:cNvSpPr>
          <p:nvPr/>
        </p:nvSpPr>
        <p:spPr bwMode="auto">
          <a:xfrm flipH="1">
            <a:off x="2678113" y="3214688"/>
            <a:ext cx="0" cy="831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8" name="Line 10">
            <a:extLst>
              <a:ext uri="{FF2B5EF4-FFF2-40B4-BE49-F238E27FC236}">
                <a16:creationId xmlns:a16="http://schemas.microsoft.com/office/drawing/2014/main" id="{EAC14D3E-FFD8-AB88-FB37-FAD0FA290780}"/>
              </a:ext>
            </a:extLst>
          </p:cNvPr>
          <p:cNvSpPr>
            <a:spLocks noChangeShapeType="1"/>
          </p:cNvSpPr>
          <p:nvPr/>
        </p:nvSpPr>
        <p:spPr bwMode="auto">
          <a:xfrm>
            <a:off x="3019425" y="2998788"/>
            <a:ext cx="520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9" name="Line 13">
            <a:extLst>
              <a:ext uri="{FF2B5EF4-FFF2-40B4-BE49-F238E27FC236}">
                <a16:creationId xmlns:a16="http://schemas.microsoft.com/office/drawing/2014/main" id="{268C15BF-460D-E10A-8B55-FB1847B8338C}"/>
              </a:ext>
            </a:extLst>
          </p:cNvPr>
          <p:cNvSpPr>
            <a:spLocks noChangeShapeType="1"/>
          </p:cNvSpPr>
          <p:nvPr/>
        </p:nvSpPr>
        <p:spPr bwMode="auto">
          <a:xfrm flipV="1">
            <a:off x="1887538" y="3214688"/>
            <a:ext cx="400050"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grpSp>
        <p:nvGrpSpPr>
          <p:cNvPr id="40" name="Group 49">
            <a:extLst>
              <a:ext uri="{FF2B5EF4-FFF2-40B4-BE49-F238E27FC236}">
                <a16:creationId xmlns:a16="http://schemas.microsoft.com/office/drawing/2014/main" id="{961475CD-E8D1-4F11-F1B6-02408766A3AF}"/>
              </a:ext>
            </a:extLst>
          </p:cNvPr>
          <p:cNvGrpSpPr>
            <a:grpSpLocks/>
          </p:cNvGrpSpPr>
          <p:nvPr/>
        </p:nvGrpSpPr>
        <p:grpSpPr bwMode="auto">
          <a:xfrm>
            <a:off x="1111250" y="1608138"/>
            <a:ext cx="3238500" cy="2916237"/>
            <a:chOff x="568" y="1011"/>
            <a:chExt cx="2040" cy="1837"/>
          </a:xfrm>
        </p:grpSpPr>
        <p:sp>
          <p:nvSpPr>
            <p:cNvPr id="41" name="AutoShape 5">
              <a:extLst>
                <a:ext uri="{FF2B5EF4-FFF2-40B4-BE49-F238E27FC236}">
                  <a16:creationId xmlns:a16="http://schemas.microsoft.com/office/drawing/2014/main" id="{9244D1C8-B388-A317-13FA-0F282E68B8AC}"/>
                </a:ext>
              </a:extLst>
            </p:cNvPr>
            <p:cNvSpPr>
              <a:spLocks noChangeArrowheads="1"/>
            </p:cNvSpPr>
            <p:nvPr/>
          </p:nvSpPr>
          <p:spPr bwMode="auto">
            <a:xfrm>
              <a:off x="1284" y="2531"/>
              <a:ext cx="510" cy="317"/>
            </a:xfrm>
            <a:prstGeom prst="flowChartConnector">
              <a:avLst/>
            </a:prstGeom>
            <a:gradFill rotWithShape="0">
              <a:gsLst>
                <a:gs pos="0">
                  <a:schemeClr val="accent1"/>
                </a:gs>
                <a:gs pos="100000">
                  <a:srgbClr val="66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名称</a:t>
              </a:r>
            </a:p>
          </p:txBody>
        </p:sp>
        <p:sp>
          <p:nvSpPr>
            <p:cNvPr id="42" name="AutoShape 6">
              <a:extLst>
                <a:ext uri="{FF2B5EF4-FFF2-40B4-BE49-F238E27FC236}">
                  <a16:creationId xmlns:a16="http://schemas.microsoft.com/office/drawing/2014/main" id="{ACB07D51-ED24-A8F5-DE65-D119FA0DCA78}"/>
                </a:ext>
              </a:extLst>
            </p:cNvPr>
            <p:cNvSpPr>
              <a:spLocks noChangeArrowheads="1"/>
            </p:cNvSpPr>
            <p:nvPr/>
          </p:nvSpPr>
          <p:spPr bwMode="auto">
            <a:xfrm>
              <a:off x="1907" y="2360"/>
              <a:ext cx="510" cy="317"/>
            </a:xfrm>
            <a:prstGeom prst="flowChartConnector">
              <a:avLst/>
            </a:prstGeom>
            <a:gradFill rotWithShape="0">
              <a:gsLst>
                <a:gs pos="0">
                  <a:schemeClr val="accent1"/>
                </a:gs>
                <a:gs pos="100000">
                  <a:srgbClr val="66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规格</a:t>
              </a:r>
            </a:p>
          </p:txBody>
        </p:sp>
        <p:sp>
          <p:nvSpPr>
            <p:cNvPr id="43" name="AutoShape 7">
              <a:extLst>
                <a:ext uri="{FF2B5EF4-FFF2-40B4-BE49-F238E27FC236}">
                  <a16:creationId xmlns:a16="http://schemas.microsoft.com/office/drawing/2014/main" id="{62B1AA33-25A2-01E7-B131-74D774C36C01}"/>
                </a:ext>
              </a:extLst>
            </p:cNvPr>
            <p:cNvSpPr>
              <a:spLocks noChangeArrowheads="1"/>
            </p:cNvSpPr>
            <p:nvPr/>
          </p:nvSpPr>
          <p:spPr bwMode="auto">
            <a:xfrm>
              <a:off x="2098" y="1706"/>
              <a:ext cx="510" cy="317"/>
            </a:xfrm>
            <a:prstGeom prst="flowChartConnector">
              <a:avLst/>
            </a:prstGeom>
            <a:gradFill rotWithShape="0">
              <a:gsLst>
                <a:gs pos="0">
                  <a:schemeClr val="accent1"/>
                </a:gs>
                <a:gs pos="100000">
                  <a:srgbClr val="66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产地</a:t>
              </a:r>
            </a:p>
          </p:txBody>
        </p:sp>
        <p:sp>
          <p:nvSpPr>
            <p:cNvPr id="44" name="AutoShape 11">
              <a:extLst>
                <a:ext uri="{FF2B5EF4-FFF2-40B4-BE49-F238E27FC236}">
                  <a16:creationId xmlns:a16="http://schemas.microsoft.com/office/drawing/2014/main" id="{678856F0-6B66-D884-19E8-011752F4D41C}"/>
                </a:ext>
              </a:extLst>
            </p:cNvPr>
            <p:cNvSpPr>
              <a:spLocks noChangeArrowheads="1"/>
            </p:cNvSpPr>
            <p:nvPr/>
          </p:nvSpPr>
          <p:spPr bwMode="auto">
            <a:xfrm>
              <a:off x="596" y="2331"/>
              <a:ext cx="510" cy="317"/>
            </a:xfrm>
            <a:prstGeom prst="flowChartConnector">
              <a:avLst/>
            </a:prstGeom>
            <a:gradFill rotWithShape="0">
              <a:gsLst>
                <a:gs pos="0">
                  <a:schemeClr val="accent1"/>
                </a:gs>
                <a:gs pos="100000">
                  <a:srgbClr val="66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编号</a:t>
              </a:r>
            </a:p>
          </p:txBody>
        </p:sp>
        <p:sp>
          <p:nvSpPr>
            <p:cNvPr id="45" name="AutoShape 12">
              <a:extLst>
                <a:ext uri="{FF2B5EF4-FFF2-40B4-BE49-F238E27FC236}">
                  <a16:creationId xmlns:a16="http://schemas.microsoft.com/office/drawing/2014/main" id="{B21B65A5-4D53-630C-AF30-77490660CF85}"/>
                </a:ext>
              </a:extLst>
            </p:cNvPr>
            <p:cNvSpPr>
              <a:spLocks noChangeArrowheads="1"/>
            </p:cNvSpPr>
            <p:nvPr/>
          </p:nvSpPr>
          <p:spPr bwMode="auto">
            <a:xfrm>
              <a:off x="568" y="1706"/>
              <a:ext cx="510" cy="317"/>
            </a:xfrm>
            <a:prstGeom prst="flowChartConnector">
              <a:avLst/>
            </a:prstGeom>
            <a:gradFill rotWithShape="0">
              <a:gsLst>
                <a:gs pos="0">
                  <a:schemeClr val="accent1"/>
                </a:gs>
                <a:gs pos="100000">
                  <a:srgbClr val="66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单价</a:t>
              </a:r>
            </a:p>
          </p:txBody>
        </p:sp>
        <p:sp>
          <p:nvSpPr>
            <p:cNvPr id="46" name="AutoShape 14">
              <a:extLst>
                <a:ext uri="{FF2B5EF4-FFF2-40B4-BE49-F238E27FC236}">
                  <a16:creationId xmlns:a16="http://schemas.microsoft.com/office/drawing/2014/main" id="{64273B41-D317-0C98-C49C-E2DE2BCF2D1A}"/>
                </a:ext>
              </a:extLst>
            </p:cNvPr>
            <p:cNvSpPr>
              <a:spLocks noChangeArrowheads="1"/>
            </p:cNvSpPr>
            <p:nvPr/>
          </p:nvSpPr>
          <p:spPr bwMode="auto">
            <a:xfrm>
              <a:off x="1836" y="1011"/>
              <a:ext cx="510" cy="317"/>
            </a:xfrm>
            <a:prstGeom prst="flowChartConnector">
              <a:avLst/>
            </a:prstGeom>
            <a:gradFill rotWithShape="0">
              <a:gsLst>
                <a:gs pos="0">
                  <a:schemeClr val="accent1"/>
                </a:gs>
                <a:gs pos="100000">
                  <a:srgbClr val="66FFFF"/>
                </a:gs>
              </a:gsLst>
              <a:lin ang="5400000" scaled="1"/>
            </a:gra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数量</a:t>
              </a:r>
            </a:p>
          </p:txBody>
        </p:sp>
      </p:grpSp>
      <p:sp>
        <p:nvSpPr>
          <p:cNvPr id="47" name="Line 15">
            <a:extLst>
              <a:ext uri="{FF2B5EF4-FFF2-40B4-BE49-F238E27FC236}">
                <a16:creationId xmlns:a16="http://schemas.microsoft.com/office/drawing/2014/main" id="{ADFF5B14-A80A-42F9-0EFB-CFAC0519406B}"/>
              </a:ext>
            </a:extLst>
          </p:cNvPr>
          <p:cNvSpPr>
            <a:spLocks noChangeShapeType="1"/>
          </p:cNvSpPr>
          <p:nvPr/>
        </p:nvSpPr>
        <p:spPr bwMode="auto">
          <a:xfrm>
            <a:off x="2078038" y="1979613"/>
            <a:ext cx="363537" cy="731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8" name="Line 16">
            <a:extLst>
              <a:ext uri="{FF2B5EF4-FFF2-40B4-BE49-F238E27FC236}">
                <a16:creationId xmlns:a16="http://schemas.microsoft.com/office/drawing/2014/main" id="{46E3ACC4-6A93-191E-4B69-DABEDBBB2088}"/>
              </a:ext>
            </a:extLst>
          </p:cNvPr>
          <p:cNvSpPr>
            <a:spLocks noChangeShapeType="1"/>
          </p:cNvSpPr>
          <p:nvPr/>
        </p:nvSpPr>
        <p:spPr bwMode="auto">
          <a:xfrm flipH="1">
            <a:off x="2846388" y="2060575"/>
            <a:ext cx="509587" cy="650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9" name="Line 44">
            <a:extLst>
              <a:ext uri="{FF2B5EF4-FFF2-40B4-BE49-F238E27FC236}">
                <a16:creationId xmlns:a16="http://schemas.microsoft.com/office/drawing/2014/main" id="{631BE13B-1D40-2011-45FA-F72C7F8A730F}"/>
              </a:ext>
            </a:extLst>
          </p:cNvPr>
          <p:cNvSpPr>
            <a:spLocks noChangeShapeType="1"/>
          </p:cNvSpPr>
          <p:nvPr/>
        </p:nvSpPr>
        <p:spPr bwMode="auto">
          <a:xfrm>
            <a:off x="1920875" y="2998788"/>
            <a:ext cx="347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0" name="Text Box 45">
            <a:extLst>
              <a:ext uri="{FF2B5EF4-FFF2-40B4-BE49-F238E27FC236}">
                <a16:creationId xmlns:a16="http://schemas.microsoft.com/office/drawing/2014/main" id="{3B6847B9-8C64-97F0-E3E2-B4A3F55E9250}"/>
              </a:ext>
            </a:extLst>
          </p:cNvPr>
          <p:cNvSpPr txBox="1">
            <a:spLocks noChangeArrowheads="1"/>
          </p:cNvSpPr>
          <p:nvPr/>
        </p:nvSpPr>
        <p:spPr bwMode="auto">
          <a:xfrm>
            <a:off x="1238250" y="570547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400">
                <a:solidFill>
                  <a:srgbClr val="FF0066"/>
                </a:solidFill>
                <a:latin typeface="楷体_GB2312" pitchFamily="49" charset="-122"/>
                <a:ea typeface="楷体_GB2312" pitchFamily="49" charset="-122"/>
              </a:rPr>
              <a:t>a. </a:t>
            </a:r>
            <a:r>
              <a:rPr kumimoji="1" lang="zh-CN" altLang="en-US" sz="2400">
                <a:solidFill>
                  <a:srgbClr val="FF0066"/>
                </a:solidFill>
                <a:latin typeface="楷体_GB2312" pitchFamily="49" charset="-122"/>
                <a:ea typeface="楷体_GB2312" pitchFamily="49" charset="-122"/>
              </a:rPr>
              <a:t>仓库作为属性</a:t>
            </a:r>
          </a:p>
        </p:txBody>
      </p:sp>
      <p:sp>
        <p:nvSpPr>
          <p:cNvPr id="51" name="Text Box 46">
            <a:extLst>
              <a:ext uri="{FF2B5EF4-FFF2-40B4-BE49-F238E27FC236}">
                <a16:creationId xmlns:a16="http://schemas.microsoft.com/office/drawing/2014/main" id="{C2E4D876-3C1E-B95D-E014-081C8054001A}"/>
              </a:ext>
            </a:extLst>
          </p:cNvPr>
          <p:cNvSpPr txBox="1">
            <a:spLocks noChangeArrowheads="1"/>
          </p:cNvSpPr>
          <p:nvPr/>
        </p:nvSpPr>
        <p:spPr bwMode="auto">
          <a:xfrm>
            <a:off x="7623175" y="573405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400">
                <a:solidFill>
                  <a:srgbClr val="FF0066"/>
                </a:solidFill>
                <a:latin typeface="楷体_GB2312" pitchFamily="49" charset="-122"/>
                <a:ea typeface="楷体_GB2312" pitchFamily="49" charset="-122"/>
              </a:rPr>
              <a:t>b. </a:t>
            </a:r>
            <a:r>
              <a:rPr kumimoji="1" lang="zh-CN" altLang="en-US" sz="2400">
                <a:solidFill>
                  <a:srgbClr val="FF0066"/>
                </a:solidFill>
                <a:latin typeface="楷体_GB2312" pitchFamily="49" charset="-122"/>
                <a:ea typeface="楷体_GB2312" pitchFamily="49" charset="-122"/>
              </a:rPr>
              <a:t>仓库作为实体</a:t>
            </a:r>
          </a:p>
        </p:txBody>
      </p:sp>
    </p:spTree>
    <p:extLst>
      <p:ext uri="{BB962C8B-B14F-4D97-AF65-F5344CB8AC3E}">
        <p14:creationId xmlns:p14="http://schemas.microsoft.com/office/powerpoint/2010/main" val="608555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457C9-94A2-F4B7-81BF-1B154B25CA21}"/>
              </a:ext>
            </a:extLst>
          </p:cNvPr>
          <p:cNvSpPr>
            <a:spLocks noGrp="1"/>
          </p:cNvSpPr>
          <p:nvPr>
            <p:ph type="body" sz="quarter" idx="10"/>
          </p:nvPr>
        </p:nvSpPr>
        <p:spPr>
          <a:xfrm>
            <a:off x="1587197" y="340254"/>
            <a:ext cx="5073954" cy="530225"/>
          </a:xfrm>
        </p:spPr>
        <p:txBody>
          <a:bodyPr/>
          <a:lstStyle/>
          <a:p>
            <a:r>
              <a:rPr lang="en-CA" dirty="0"/>
              <a:t>2.5 </a:t>
            </a:r>
            <a:r>
              <a:rPr lang="zh-CN" altLang="en-US" dirty="0"/>
              <a:t>数据存储与分析技术</a:t>
            </a:r>
            <a:endParaRPr lang="en-CA" dirty="0"/>
          </a:p>
          <a:p>
            <a:endParaRPr lang="en-CA" dirty="0"/>
          </a:p>
        </p:txBody>
      </p:sp>
      <p:sp>
        <p:nvSpPr>
          <p:cNvPr id="3" name="Rectangle 1028">
            <a:extLst>
              <a:ext uri="{FF2B5EF4-FFF2-40B4-BE49-F238E27FC236}">
                <a16:creationId xmlns:a16="http://schemas.microsoft.com/office/drawing/2014/main" id="{06F66B13-E546-732A-26F4-FA592D116E5B}"/>
              </a:ext>
            </a:extLst>
          </p:cNvPr>
          <p:cNvSpPr>
            <a:spLocks noChangeArrowheads="1"/>
          </p:cNvSpPr>
          <p:nvPr/>
        </p:nvSpPr>
        <p:spPr bwMode="auto">
          <a:xfrm>
            <a:off x="4030663" y="2122488"/>
            <a:ext cx="735012" cy="333375"/>
          </a:xfrm>
          <a:prstGeom prst="rect">
            <a:avLst/>
          </a:prstGeom>
          <a:solidFill>
            <a:srgbClr val="FD4549"/>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solidFill>
                  <a:srgbClr val="FFFFFF"/>
                </a:solidFill>
                <a:latin typeface="Times New Roman" panose="02020603050405020304" pitchFamily="18" charset="0"/>
                <a:ea typeface="宋体" panose="02010600030101010101" pitchFamily="2" charset="-122"/>
              </a:rPr>
              <a:t>学 生</a:t>
            </a:r>
          </a:p>
        </p:txBody>
      </p:sp>
      <p:sp>
        <p:nvSpPr>
          <p:cNvPr id="4" name="AutoShape 1029" descr="蓝色砂纸">
            <a:extLst>
              <a:ext uri="{FF2B5EF4-FFF2-40B4-BE49-F238E27FC236}">
                <a16:creationId xmlns:a16="http://schemas.microsoft.com/office/drawing/2014/main" id="{43681694-7806-D2DB-EEAF-DCF13D982A85}"/>
              </a:ext>
            </a:extLst>
          </p:cNvPr>
          <p:cNvSpPr>
            <a:spLocks noChangeArrowheads="1"/>
          </p:cNvSpPr>
          <p:nvPr/>
        </p:nvSpPr>
        <p:spPr bwMode="auto">
          <a:xfrm>
            <a:off x="5557838" y="2011363"/>
            <a:ext cx="1230312" cy="444500"/>
          </a:xfrm>
          <a:prstGeom prst="diamond">
            <a:avLst/>
          </a:prstGeom>
          <a:blipFill dpi="0" rotWithShape="0">
            <a:blip r:embed="rId2"/>
            <a:srcRect/>
            <a:tile tx="0" ty="0" sx="100000" sy="100000" flip="none" algn="tl"/>
          </a:blip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solidFill>
                  <a:srgbClr val="FA0612"/>
                </a:solidFill>
                <a:latin typeface="Times New Roman" panose="02020603050405020304" pitchFamily="18" charset="0"/>
                <a:ea typeface="宋体" panose="02010600030101010101" pitchFamily="2" charset="-122"/>
              </a:rPr>
              <a:t>选 课</a:t>
            </a:r>
          </a:p>
        </p:txBody>
      </p:sp>
      <p:sp>
        <p:nvSpPr>
          <p:cNvPr id="5" name="Rectangle 1030">
            <a:extLst>
              <a:ext uri="{FF2B5EF4-FFF2-40B4-BE49-F238E27FC236}">
                <a16:creationId xmlns:a16="http://schemas.microsoft.com/office/drawing/2014/main" id="{57EF057B-EC7E-027B-CC03-96856F4FCD42}"/>
              </a:ext>
            </a:extLst>
          </p:cNvPr>
          <p:cNvSpPr>
            <a:spLocks noChangeArrowheads="1"/>
          </p:cNvSpPr>
          <p:nvPr/>
        </p:nvSpPr>
        <p:spPr bwMode="auto">
          <a:xfrm>
            <a:off x="7340600" y="2122488"/>
            <a:ext cx="735013" cy="333375"/>
          </a:xfrm>
          <a:prstGeom prst="rect">
            <a:avLst/>
          </a:prstGeom>
          <a:solidFill>
            <a:srgbClr val="00FFFF"/>
          </a:solidFill>
          <a:ln w="9525">
            <a:solidFill>
              <a:srgbClr val="3366FF"/>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solidFill>
                  <a:srgbClr val="FA0612"/>
                </a:solidFill>
                <a:latin typeface="Times New Roman" panose="02020603050405020304" pitchFamily="18" charset="0"/>
                <a:ea typeface="宋体" panose="02010600030101010101" pitchFamily="2" charset="-122"/>
              </a:rPr>
              <a:t>课程</a:t>
            </a:r>
          </a:p>
        </p:txBody>
      </p:sp>
      <p:sp>
        <p:nvSpPr>
          <p:cNvPr id="6" name="Line 1038">
            <a:extLst>
              <a:ext uri="{FF2B5EF4-FFF2-40B4-BE49-F238E27FC236}">
                <a16:creationId xmlns:a16="http://schemas.microsoft.com/office/drawing/2014/main" id="{004856DF-38F6-07CF-DBF3-F48083FAA479}"/>
              </a:ext>
            </a:extLst>
          </p:cNvPr>
          <p:cNvSpPr>
            <a:spLocks noChangeShapeType="1"/>
          </p:cNvSpPr>
          <p:nvPr/>
        </p:nvSpPr>
        <p:spPr bwMode="auto">
          <a:xfrm flipH="1">
            <a:off x="4581525" y="1676400"/>
            <a:ext cx="368300" cy="446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 name="Line 1039">
            <a:extLst>
              <a:ext uri="{FF2B5EF4-FFF2-40B4-BE49-F238E27FC236}">
                <a16:creationId xmlns:a16="http://schemas.microsoft.com/office/drawing/2014/main" id="{FC57CDD9-3496-27FE-191F-2A44270EA97D}"/>
              </a:ext>
            </a:extLst>
          </p:cNvPr>
          <p:cNvSpPr>
            <a:spLocks noChangeShapeType="1"/>
          </p:cNvSpPr>
          <p:nvPr/>
        </p:nvSpPr>
        <p:spPr bwMode="auto">
          <a:xfrm>
            <a:off x="3662363" y="1676400"/>
            <a:ext cx="550862" cy="446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 name="Line 1040">
            <a:extLst>
              <a:ext uri="{FF2B5EF4-FFF2-40B4-BE49-F238E27FC236}">
                <a16:creationId xmlns:a16="http://schemas.microsoft.com/office/drawing/2014/main" id="{4F27B20E-9830-8734-3088-ABDE71329A41}"/>
              </a:ext>
            </a:extLst>
          </p:cNvPr>
          <p:cNvSpPr>
            <a:spLocks noChangeShapeType="1"/>
          </p:cNvSpPr>
          <p:nvPr/>
        </p:nvSpPr>
        <p:spPr bwMode="auto">
          <a:xfrm>
            <a:off x="3294063" y="1900238"/>
            <a:ext cx="736600" cy="222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1041">
            <a:extLst>
              <a:ext uri="{FF2B5EF4-FFF2-40B4-BE49-F238E27FC236}">
                <a16:creationId xmlns:a16="http://schemas.microsoft.com/office/drawing/2014/main" id="{1972EEF0-4CF6-0697-5A00-7AE4C994EFA4}"/>
              </a:ext>
            </a:extLst>
          </p:cNvPr>
          <p:cNvSpPr>
            <a:spLocks noChangeShapeType="1"/>
          </p:cNvSpPr>
          <p:nvPr/>
        </p:nvSpPr>
        <p:spPr bwMode="auto">
          <a:xfrm>
            <a:off x="3294063" y="2233613"/>
            <a:ext cx="73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1042">
            <a:extLst>
              <a:ext uri="{FF2B5EF4-FFF2-40B4-BE49-F238E27FC236}">
                <a16:creationId xmlns:a16="http://schemas.microsoft.com/office/drawing/2014/main" id="{33A78C7C-7A31-9FD3-AB96-EEA9C0857323}"/>
              </a:ext>
            </a:extLst>
          </p:cNvPr>
          <p:cNvSpPr>
            <a:spLocks noChangeShapeType="1"/>
          </p:cNvSpPr>
          <p:nvPr/>
        </p:nvSpPr>
        <p:spPr bwMode="auto">
          <a:xfrm flipV="1">
            <a:off x="3294063" y="2344738"/>
            <a:ext cx="736600" cy="3349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Line 1043">
            <a:extLst>
              <a:ext uri="{FF2B5EF4-FFF2-40B4-BE49-F238E27FC236}">
                <a16:creationId xmlns:a16="http://schemas.microsoft.com/office/drawing/2014/main" id="{3F740F5C-7F9C-1202-E8CC-016C26D73DA0}"/>
              </a:ext>
            </a:extLst>
          </p:cNvPr>
          <p:cNvSpPr>
            <a:spLocks noChangeShapeType="1"/>
          </p:cNvSpPr>
          <p:nvPr/>
        </p:nvSpPr>
        <p:spPr bwMode="auto">
          <a:xfrm flipV="1">
            <a:off x="4030663" y="2455863"/>
            <a:ext cx="182562" cy="223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 name="Line 1044">
            <a:extLst>
              <a:ext uri="{FF2B5EF4-FFF2-40B4-BE49-F238E27FC236}">
                <a16:creationId xmlns:a16="http://schemas.microsoft.com/office/drawing/2014/main" id="{8D6FD2DA-97E3-B410-5001-EA1FD083909A}"/>
              </a:ext>
            </a:extLst>
          </p:cNvPr>
          <p:cNvSpPr>
            <a:spLocks noChangeShapeType="1"/>
          </p:cNvSpPr>
          <p:nvPr/>
        </p:nvSpPr>
        <p:spPr bwMode="auto">
          <a:xfrm flipH="1" flipV="1">
            <a:off x="4752975" y="2430463"/>
            <a:ext cx="196850" cy="2492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3" name="Line 1046">
            <a:extLst>
              <a:ext uri="{FF2B5EF4-FFF2-40B4-BE49-F238E27FC236}">
                <a16:creationId xmlns:a16="http://schemas.microsoft.com/office/drawing/2014/main" id="{0F899563-11AA-8701-F99A-1CB8BBD53324}"/>
              </a:ext>
            </a:extLst>
          </p:cNvPr>
          <p:cNvSpPr>
            <a:spLocks noChangeShapeType="1"/>
          </p:cNvSpPr>
          <p:nvPr/>
        </p:nvSpPr>
        <p:spPr bwMode="auto">
          <a:xfrm>
            <a:off x="6199188" y="2455863"/>
            <a:ext cx="0" cy="223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4" name="Line 1052">
            <a:extLst>
              <a:ext uri="{FF2B5EF4-FFF2-40B4-BE49-F238E27FC236}">
                <a16:creationId xmlns:a16="http://schemas.microsoft.com/office/drawing/2014/main" id="{272B98E7-161B-3CF4-BD0B-8ACB1679FB60}"/>
              </a:ext>
            </a:extLst>
          </p:cNvPr>
          <p:cNvSpPr>
            <a:spLocks noChangeShapeType="1"/>
          </p:cNvSpPr>
          <p:nvPr/>
        </p:nvSpPr>
        <p:spPr bwMode="auto">
          <a:xfrm>
            <a:off x="4765675" y="2233613"/>
            <a:ext cx="804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 name="Line 1053">
            <a:extLst>
              <a:ext uri="{FF2B5EF4-FFF2-40B4-BE49-F238E27FC236}">
                <a16:creationId xmlns:a16="http://schemas.microsoft.com/office/drawing/2014/main" id="{E182DEB7-0DEC-30E3-192B-71310EF5C546}"/>
              </a:ext>
            </a:extLst>
          </p:cNvPr>
          <p:cNvSpPr>
            <a:spLocks noChangeShapeType="1"/>
          </p:cNvSpPr>
          <p:nvPr/>
        </p:nvSpPr>
        <p:spPr bwMode="auto">
          <a:xfrm>
            <a:off x="6788150" y="2233613"/>
            <a:ext cx="552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6" name="Line 1054">
            <a:extLst>
              <a:ext uri="{FF2B5EF4-FFF2-40B4-BE49-F238E27FC236}">
                <a16:creationId xmlns:a16="http://schemas.microsoft.com/office/drawing/2014/main" id="{AD61A577-BE1B-132B-8827-0B61CC28533B}"/>
              </a:ext>
            </a:extLst>
          </p:cNvPr>
          <p:cNvSpPr>
            <a:spLocks noChangeShapeType="1"/>
          </p:cNvSpPr>
          <p:nvPr/>
        </p:nvSpPr>
        <p:spPr bwMode="auto">
          <a:xfrm>
            <a:off x="6972300" y="1676400"/>
            <a:ext cx="552450" cy="446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7" name="Line 1055">
            <a:extLst>
              <a:ext uri="{FF2B5EF4-FFF2-40B4-BE49-F238E27FC236}">
                <a16:creationId xmlns:a16="http://schemas.microsoft.com/office/drawing/2014/main" id="{540E3D9D-D22B-6982-7186-BEB936A1044F}"/>
              </a:ext>
            </a:extLst>
          </p:cNvPr>
          <p:cNvSpPr>
            <a:spLocks noChangeShapeType="1"/>
          </p:cNvSpPr>
          <p:nvPr/>
        </p:nvSpPr>
        <p:spPr bwMode="auto">
          <a:xfrm flipH="1">
            <a:off x="7707313" y="1676400"/>
            <a:ext cx="736600" cy="446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 name="Line 1056">
            <a:extLst>
              <a:ext uri="{FF2B5EF4-FFF2-40B4-BE49-F238E27FC236}">
                <a16:creationId xmlns:a16="http://schemas.microsoft.com/office/drawing/2014/main" id="{7BF2D19C-D3A0-6BAE-66B0-485F7562E387}"/>
              </a:ext>
            </a:extLst>
          </p:cNvPr>
          <p:cNvSpPr>
            <a:spLocks noChangeShapeType="1"/>
          </p:cNvSpPr>
          <p:nvPr/>
        </p:nvSpPr>
        <p:spPr bwMode="auto">
          <a:xfrm flipH="1">
            <a:off x="8075613" y="2233613"/>
            <a:ext cx="368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9" name="Line 1057">
            <a:extLst>
              <a:ext uri="{FF2B5EF4-FFF2-40B4-BE49-F238E27FC236}">
                <a16:creationId xmlns:a16="http://schemas.microsoft.com/office/drawing/2014/main" id="{37C6F283-6643-A3F2-6F50-7C6D4A02A24E}"/>
              </a:ext>
            </a:extLst>
          </p:cNvPr>
          <p:cNvSpPr>
            <a:spLocks noChangeShapeType="1"/>
          </p:cNvSpPr>
          <p:nvPr/>
        </p:nvSpPr>
        <p:spPr bwMode="auto">
          <a:xfrm flipH="1">
            <a:off x="7340600" y="2455863"/>
            <a:ext cx="184150" cy="223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0" name="Line 1058">
            <a:extLst>
              <a:ext uri="{FF2B5EF4-FFF2-40B4-BE49-F238E27FC236}">
                <a16:creationId xmlns:a16="http://schemas.microsoft.com/office/drawing/2014/main" id="{9D057F45-777A-E79F-A8D7-85AAAA9BF24C}"/>
              </a:ext>
            </a:extLst>
          </p:cNvPr>
          <p:cNvSpPr>
            <a:spLocks noChangeShapeType="1"/>
          </p:cNvSpPr>
          <p:nvPr/>
        </p:nvSpPr>
        <p:spPr bwMode="auto">
          <a:xfrm>
            <a:off x="7891463" y="2455863"/>
            <a:ext cx="552450" cy="223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 name="Rectangle 1059">
            <a:extLst>
              <a:ext uri="{FF2B5EF4-FFF2-40B4-BE49-F238E27FC236}">
                <a16:creationId xmlns:a16="http://schemas.microsoft.com/office/drawing/2014/main" id="{31D47FA9-9827-E42E-BCCD-0E48DCA50B6D}"/>
              </a:ext>
            </a:extLst>
          </p:cNvPr>
          <p:cNvSpPr>
            <a:spLocks noChangeArrowheads="1"/>
          </p:cNvSpPr>
          <p:nvPr/>
        </p:nvSpPr>
        <p:spPr bwMode="auto">
          <a:xfrm>
            <a:off x="4130675" y="4578350"/>
            <a:ext cx="796925" cy="369888"/>
          </a:xfrm>
          <a:prstGeom prst="rect">
            <a:avLst/>
          </a:prstGeom>
          <a:solidFill>
            <a:srgbClr val="FD4549"/>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solidFill>
                  <a:srgbClr val="FFFFFF"/>
                </a:solidFill>
                <a:latin typeface="Times New Roman" panose="02020603050405020304" pitchFamily="18" charset="0"/>
                <a:ea typeface="宋体" panose="02010600030101010101" pitchFamily="2" charset="-122"/>
              </a:rPr>
              <a:t>学 生</a:t>
            </a:r>
          </a:p>
        </p:txBody>
      </p:sp>
      <p:sp>
        <p:nvSpPr>
          <p:cNvPr id="22" name="AutoShape 1060" descr="蓝色砂纸">
            <a:extLst>
              <a:ext uri="{FF2B5EF4-FFF2-40B4-BE49-F238E27FC236}">
                <a16:creationId xmlns:a16="http://schemas.microsoft.com/office/drawing/2014/main" id="{A62A8502-E275-63B2-0E72-80EA5B3DE148}"/>
              </a:ext>
            </a:extLst>
          </p:cNvPr>
          <p:cNvSpPr>
            <a:spLocks noChangeArrowheads="1"/>
          </p:cNvSpPr>
          <p:nvPr/>
        </p:nvSpPr>
        <p:spPr bwMode="auto">
          <a:xfrm>
            <a:off x="5670550" y="4479925"/>
            <a:ext cx="1195388" cy="493713"/>
          </a:xfrm>
          <a:prstGeom prst="diamond">
            <a:avLst/>
          </a:prstGeom>
          <a:blipFill dpi="0" rotWithShape="0">
            <a:blip r:embed="rId2"/>
            <a:srcRect/>
            <a:tile tx="0" ty="0" sx="100000" sy="100000" flip="none" algn="tl"/>
          </a:blip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solidFill>
                  <a:srgbClr val="FA0612"/>
                </a:solidFill>
                <a:latin typeface="Times New Roman" panose="02020603050405020304" pitchFamily="18" charset="0"/>
                <a:ea typeface="宋体" panose="02010600030101010101" pitchFamily="2" charset="-122"/>
              </a:rPr>
              <a:t>选 课</a:t>
            </a:r>
          </a:p>
        </p:txBody>
      </p:sp>
      <p:sp>
        <p:nvSpPr>
          <p:cNvPr id="23" name="Rectangle 1061">
            <a:extLst>
              <a:ext uri="{FF2B5EF4-FFF2-40B4-BE49-F238E27FC236}">
                <a16:creationId xmlns:a16="http://schemas.microsoft.com/office/drawing/2014/main" id="{28AA8BCA-DD16-88B0-31CF-3B7FE034013C}"/>
              </a:ext>
            </a:extLst>
          </p:cNvPr>
          <p:cNvSpPr>
            <a:spLocks noChangeArrowheads="1"/>
          </p:cNvSpPr>
          <p:nvPr/>
        </p:nvSpPr>
        <p:spPr bwMode="auto">
          <a:xfrm>
            <a:off x="7464425" y="4603750"/>
            <a:ext cx="796925" cy="369888"/>
          </a:xfrm>
          <a:prstGeom prst="rect">
            <a:avLst/>
          </a:prstGeom>
          <a:solidFill>
            <a:srgbClr val="00FFFF"/>
          </a:solidFill>
          <a:ln w="9525">
            <a:solidFill>
              <a:srgbClr val="3366FF"/>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solidFill>
                  <a:srgbClr val="FA0612"/>
                </a:solidFill>
                <a:latin typeface="Times New Roman" panose="02020603050405020304" pitchFamily="18" charset="0"/>
                <a:ea typeface="宋体" panose="02010600030101010101" pitchFamily="2" charset="-122"/>
              </a:rPr>
              <a:t>课程</a:t>
            </a:r>
          </a:p>
        </p:txBody>
      </p:sp>
      <p:sp>
        <p:nvSpPr>
          <p:cNvPr id="24" name="Line 1069">
            <a:extLst>
              <a:ext uri="{FF2B5EF4-FFF2-40B4-BE49-F238E27FC236}">
                <a16:creationId xmlns:a16="http://schemas.microsoft.com/office/drawing/2014/main" id="{191714B9-F7A0-653D-63DE-D948A6419663}"/>
              </a:ext>
            </a:extLst>
          </p:cNvPr>
          <p:cNvSpPr>
            <a:spLocks noChangeShapeType="1"/>
          </p:cNvSpPr>
          <p:nvPr/>
        </p:nvSpPr>
        <p:spPr bwMode="auto">
          <a:xfrm flipH="1">
            <a:off x="4727575" y="4084638"/>
            <a:ext cx="400050" cy="4937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5" name="Line 1070">
            <a:extLst>
              <a:ext uri="{FF2B5EF4-FFF2-40B4-BE49-F238E27FC236}">
                <a16:creationId xmlns:a16="http://schemas.microsoft.com/office/drawing/2014/main" id="{622567DC-0F0D-699E-C547-5226692FE926}"/>
              </a:ext>
            </a:extLst>
          </p:cNvPr>
          <p:cNvSpPr>
            <a:spLocks noChangeShapeType="1"/>
          </p:cNvSpPr>
          <p:nvPr/>
        </p:nvSpPr>
        <p:spPr bwMode="auto">
          <a:xfrm>
            <a:off x="3732213" y="4084638"/>
            <a:ext cx="596900" cy="4937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6" name="Line 1071">
            <a:extLst>
              <a:ext uri="{FF2B5EF4-FFF2-40B4-BE49-F238E27FC236}">
                <a16:creationId xmlns:a16="http://schemas.microsoft.com/office/drawing/2014/main" id="{5D5469AD-3695-79FD-C9CD-67FAF667273C}"/>
              </a:ext>
            </a:extLst>
          </p:cNvPr>
          <p:cNvSpPr>
            <a:spLocks noChangeShapeType="1"/>
          </p:cNvSpPr>
          <p:nvPr/>
        </p:nvSpPr>
        <p:spPr bwMode="auto">
          <a:xfrm>
            <a:off x="3333750" y="4332288"/>
            <a:ext cx="796925" cy="2460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7" name="Line 1072">
            <a:extLst>
              <a:ext uri="{FF2B5EF4-FFF2-40B4-BE49-F238E27FC236}">
                <a16:creationId xmlns:a16="http://schemas.microsoft.com/office/drawing/2014/main" id="{2D39F8BD-DB83-0DAA-D087-DBE91B6C3E4D}"/>
              </a:ext>
            </a:extLst>
          </p:cNvPr>
          <p:cNvSpPr>
            <a:spLocks noChangeShapeType="1"/>
          </p:cNvSpPr>
          <p:nvPr/>
        </p:nvSpPr>
        <p:spPr bwMode="auto">
          <a:xfrm>
            <a:off x="3333750" y="4702175"/>
            <a:ext cx="796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 name="Line 1073">
            <a:extLst>
              <a:ext uri="{FF2B5EF4-FFF2-40B4-BE49-F238E27FC236}">
                <a16:creationId xmlns:a16="http://schemas.microsoft.com/office/drawing/2014/main" id="{2EFFCFEA-C092-D723-FED3-7ECDB4804B2B}"/>
              </a:ext>
            </a:extLst>
          </p:cNvPr>
          <p:cNvSpPr>
            <a:spLocks noChangeShapeType="1"/>
          </p:cNvSpPr>
          <p:nvPr/>
        </p:nvSpPr>
        <p:spPr bwMode="auto">
          <a:xfrm flipV="1">
            <a:off x="3333750" y="4824413"/>
            <a:ext cx="796925" cy="369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9" name="Line 1074">
            <a:extLst>
              <a:ext uri="{FF2B5EF4-FFF2-40B4-BE49-F238E27FC236}">
                <a16:creationId xmlns:a16="http://schemas.microsoft.com/office/drawing/2014/main" id="{61BA6167-9A5B-1895-AB40-C106DA71F8C2}"/>
              </a:ext>
            </a:extLst>
          </p:cNvPr>
          <p:cNvSpPr>
            <a:spLocks noChangeShapeType="1"/>
          </p:cNvSpPr>
          <p:nvPr/>
        </p:nvSpPr>
        <p:spPr bwMode="auto">
          <a:xfrm flipV="1">
            <a:off x="3686175" y="4948238"/>
            <a:ext cx="642938" cy="530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 name="Line 1075">
            <a:extLst>
              <a:ext uri="{FF2B5EF4-FFF2-40B4-BE49-F238E27FC236}">
                <a16:creationId xmlns:a16="http://schemas.microsoft.com/office/drawing/2014/main" id="{924E5330-2533-0B11-E7AD-48607B50C58B}"/>
              </a:ext>
            </a:extLst>
          </p:cNvPr>
          <p:cNvSpPr>
            <a:spLocks noChangeShapeType="1"/>
          </p:cNvSpPr>
          <p:nvPr/>
        </p:nvSpPr>
        <p:spPr bwMode="auto">
          <a:xfrm flipV="1">
            <a:off x="4448175" y="4948238"/>
            <a:ext cx="80963" cy="542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 name="Line 1077">
            <a:extLst>
              <a:ext uri="{FF2B5EF4-FFF2-40B4-BE49-F238E27FC236}">
                <a16:creationId xmlns:a16="http://schemas.microsoft.com/office/drawing/2014/main" id="{BB0FCEE4-69AA-F11B-B22F-303E590393C9}"/>
              </a:ext>
            </a:extLst>
          </p:cNvPr>
          <p:cNvSpPr>
            <a:spLocks noChangeShapeType="1"/>
          </p:cNvSpPr>
          <p:nvPr/>
        </p:nvSpPr>
        <p:spPr bwMode="auto">
          <a:xfrm>
            <a:off x="6267450" y="4973638"/>
            <a:ext cx="0" cy="2460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32" name="Group 1096">
            <a:extLst>
              <a:ext uri="{FF2B5EF4-FFF2-40B4-BE49-F238E27FC236}">
                <a16:creationId xmlns:a16="http://schemas.microsoft.com/office/drawing/2014/main" id="{0A7CF64B-5397-C741-CCAB-5D5230D2D6A3}"/>
              </a:ext>
            </a:extLst>
          </p:cNvPr>
          <p:cNvGrpSpPr>
            <a:grpSpLocks/>
          </p:cNvGrpSpPr>
          <p:nvPr/>
        </p:nvGrpSpPr>
        <p:grpSpPr bwMode="auto">
          <a:xfrm>
            <a:off x="2336800" y="1343025"/>
            <a:ext cx="7518400" cy="4530725"/>
            <a:chOff x="592" y="792"/>
            <a:chExt cx="4736" cy="2854"/>
          </a:xfrm>
        </p:grpSpPr>
        <p:sp>
          <p:nvSpPr>
            <p:cNvPr id="33" name="Oval 1066">
              <a:extLst>
                <a:ext uri="{FF2B5EF4-FFF2-40B4-BE49-F238E27FC236}">
                  <a16:creationId xmlns:a16="http://schemas.microsoft.com/office/drawing/2014/main" id="{0DBB06EB-AC09-D5BE-55F6-BB6ED42A637D}"/>
                </a:ext>
              </a:extLst>
            </p:cNvPr>
            <p:cNvSpPr>
              <a:spLocks noChangeArrowheads="1"/>
            </p:cNvSpPr>
            <p:nvPr/>
          </p:nvSpPr>
          <p:spPr bwMode="auto">
            <a:xfrm>
              <a:off x="931" y="2287"/>
              <a:ext cx="879" cy="232"/>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出生日期</a:t>
              </a:r>
            </a:p>
          </p:txBody>
        </p:sp>
        <p:sp>
          <p:nvSpPr>
            <p:cNvPr id="34" name="Oval 1031">
              <a:extLst>
                <a:ext uri="{FF2B5EF4-FFF2-40B4-BE49-F238E27FC236}">
                  <a16:creationId xmlns:a16="http://schemas.microsoft.com/office/drawing/2014/main" id="{0F79D736-E85C-7BAE-B3FB-BD50B7472F3E}"/>
                </a:ext>
              </a:extLst>
            </p:cNvPr>
            <p:cNvSpPr>
              <a:spLocks noChangeArrowheads="1"/>
            </p:cNvSpPr>
            <p:nvPr/>
          </p:nvSpPr>
          <p:spPr bwMode="auto">
            <a:xfrm>
              <a:off x="616" y="1002"/>
              <a:ext cx="579" cy="211"/>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学号</a:t>
              </a:r>
            </a:p>
          </p:txBody>
        </p:sp>
        <p:sp>
          <p:nvSpPr>
            <p:cNvPr id="35" name="Oval 1032">
              <a:extLst>
                <a:ext uri="{FF2B5EF4-FFF2-40B4-BE49-F238E27FC236}">
                  <a16:creationId xmlns:a16="http://schemas.microsoft.com/office/drawing/2014/main" id="{8A469517-61BE-6107-8800-76EE79F2F8A8}"/>
                </a:ext>
              </a:extLst>
            </p:cNvPr>
            <p:cNvSpPr>
              <a:spLocks noChangeArrowheads="1"/>
            </p:cNvSpPr>
            <p:nvPr/>
          </p:nvSpPr>
          <p:spPr bwMode="auto">
            <a:xfrm>
              <a:off x="616" y="1283"/>
              <a:ext cx="57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姓名</a:t>
              </a:r>
            </a:p>
          </p:txBody>
        </p:sp>
        <p:sp>
          <p:nvSpPr>
            <p:cNvPr id="36" name="Oval 1033">
              <a:extLst>
                <a:ext uri="{FF2B5EF4-FFF2-40B4-BE49-F238E27FC236}">
                  <a16:creationId xmlns:a16="http://schemas.microsoft.com/office/drawing/2014/main" id="{E0D21DB7-438F-4849-E427-59BEF504F298}"/>
                </a:ext>
              </a:extLst>
            </p:cNvPr>
            <p:cNvSpPr>
              <a:spLocks noChangeArrowheads="1"/>
            </p:cNvSpPr>
            <p:nvPr/>
          </p:nvSpPr>
          <p:spPr bwMode="auto">
            <a:xfrm>
              <a:off x="616" y="1563"/>
              <a:ext cx="579" cy="211"/>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性别</a:t>
              </a:r>
            </a:p>
          </p:txBody>
        </p:sp>
        <p:sp>
          <p:nvSpPr>
            <p:cNvPr id="37" name="Oval 1034">
              <a:extLst>
                <a:ext uri="{FF2B5EF4-FFF2-40B4-BE49-F238E27FC236}">
                  <a16:creationId xmlns:a16="http://schemas.microsoft.com/office/drawing/2014/main" id="{0B8DB348-3EA6-D880-6C03-61932A90DF5F}"/>
                </a:ext>
              </a:extLst>
            </p:cNvPr>
            <p:cNvSpPr>
              <a:spLocks noChangeArrowheads="1"/>
            </p:cNvSpPr>
            <p:nvPr/>
          </p:nvSpPr>
          <p:spPr bwMode="auto">
            <a:xfrm>
              <a:off x="1311" y="1634"/>
              <a:ext cx="57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系别</a:t>
              </a:r>
            </a:p>
          </p:txBody>
        </p:sp>
        <p:sp>
          <p:nvSpPr>
            <p:cNvPr id="38" name="Oval 1035">
              <a:extLst>
                <a:ext uri="{FF2B5EF4-FFF2-40B4-BE49-F238E27FC236}">
                  <a16:creationId xmlns:a16="http://schemas.microsoft.com/office/drawing/2014/main" id="{EFDC5C5A-70DC-1CAE-9CCE-53A2F2F76954}"/>
                </a:ext>
              </a:extLst>
            </p:cNvPr>
            <p:cNvSpPr>
              <a:spLocks noChangeArrowheads="1"/>
            </p:cNvSpPr>
            <p:nvPr/>
          </p:nvSpPr>
          <p:spPr bwMode="auto">
            <a:xfrm>
              <a:off x="1015" y="792"/>
              <a:ext cx="875"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出生日期</a:t>
              </a:r>
            </a:p>
          </p:txBody>
        </p:sp>
        <p:sp>
          <p:nvSpPr>
            <p:cNvPr id="39" name="Oval 1036">
              <a:extLst>
                <a:ext uri="{FF2B5EF4-FFF2-40B4-BE49-F238E27FC236}">
                  <a16:creationId xmlns:a16="http://schemas.microsoft.com/office/drawing/2014/main" id="{6872A6FF-6071-E326-24E5-FF3CC8849465}"/>
                </a:ext>
              </a:extLst>
            </p:cNvPr>
            <p:cNvSpPr>
              <a:spLocks noChangeArrowheads="1"/>
            </p:cNvSpPr>
            <p:nvPr/>
          </p:nvSpPr>
          <p:spPr bwMode="auto">
            <a:xfrm>
              <a:off x="2006" y="792"/>
              <a:ext cx="89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何时入学</a:t>
              </a:r>
            </a:p>
          </p:txBody>
        </p:sp>
        <p:sp>
          <p:nvSpPr>
            <p:cNvPr id="40" name="Oval 1037">
              <a:extLst>
                <a:ext uri="{FF2B5EF4-FFF2-40B4-BE49-F238E27FC236}">
                  <a16:creationId xmlns:a16="http://schemas.microsoft.com/office/drawing/2014/main" id="{54607A07-B22F-CF63-FD78-1B13E431323F}"/>
                </a:ext>
              </a:extLst>
            </p:cNvPr>
            <p:cNvSpPr>
              <a:spLocks noChangeArrowheads="1"/>
            </p:cNvSpPr>
            <p:nvPr/>
          </p:nvSpPr>
          <p:spPr bwMode="auto">
            <a:xfrm>
              <a:off x="2006" y="1634"/>
              <a:ext cx="695"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奖学金</a:t>
              </a:r>
            </a:p>
          </p:txBody>
        </p:sp>
        <p:sp>
          <p:nvSpPr>
            <p:cNvPr id="41" name="Oval 1045">
              <a:extLst>
                <a:ext uri="{FF2B5EF4-FFF2-40B4-BE49-F238E27FC236}">
                  <a16:creationId xmlns:a16="http://schemas.microsoft.com/office/drawing/2014/main" id="{206D8579-5064-03B8-C73D-731AA0E45D9A}"/>
                </a:ext>
              </a:extLst>
            </p:cNvPr>
            <p:cNvSpPr>
              <a:spLocks noChangeArrowheads="1"/>
            </p:cNvSpPr>
            <p:nvPr/>
          </p:nvSpPr>
          <p:spPr bwMode="auto">
            <a:xfrm>
              <a:off x="2737" y="1642"/>
              <a:ext cx="57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成绩</a:t>
              </a:r>
            </a:p>
          </p:txBody>
        </p:sp>
        <p:sp>
          <p:nvSpPr>
            <p:cNvPr id="42" name="Oval 1047">
              <a:extLst>
                <a:ext uri="{FF2B5EF4-FFF2-40B4-BE49-F238E27FC236}">
                  <a16:creationId xmlns:a16="http://schemas.microsoft.com/office/drawing/2014/main" id="{2C90185E-A791-8D06-528A-CCB3527F98D3}"/>
                </a:ext>
              </a:extLst>
            </p:cNvPr>
            <p:cNvSpPr>
              <a:spLocks noChangeArrowheads="1"/>
            </p:cNvSpPr>
            <p:nvPr/>
          </p:nvSpPr>
          <p:spPr bwMode="auto">
            <a:xfrm>
              <a:off x="3165" y="792"/>
              <a:ext cx="695"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课程号</a:t>
              </a:r>
            </a:p>
          </p:txBody>
        </p:sp>
        <p:sp>
          <p:nvSpPr>
            <p:cNvPr id="43" name="Oval 1048">
              <a:extLst>
                <a:ext uri="{FF2B5EF4-FFF2-40B4-BE49-F238E27FC236}">
                  <a16:creationId xmlns:a16="http://schemas.microsoft.com/office/drawing/2014/main" id="{1001BBC6-03D1-8A1C-6EED-3D3336647FA4}"/>
                </a:ext>
              </a:extLst>
            </p:cNvPr>
            <p:cNvSpPr>
              <a:spLocks noChangeArrowheads="1"/>
            </p:cNvSpPr>
            <p:nvPr/>
          </p:nvSpPr>
          <p:spPr bwMode="auto">
            <a:xfrm>
              <a:off x="4207" y="1634"/>
              <a:ext cx="57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选/必</a:t>
              </a:r>
            </a:p>
          </p:txBody>
        </p:sp>
        <p:sp>
          <p:nvSpPr>
            <p:cNvPr id="44" name="Oval 1049">
              <a:extLst>
                <a:ext uri="{FF2B5EF4-FFF2-40B4-BE49-F238E27FC236}">
                  <a16:creationId xmlns:a16="http://schemas.microsoft.com/office/drawing/2014/main" id="{D0295B42-F56E-5CBC-D15F-5D6B3FE75123}"/>
                </a:ext>
              </a:extLst>
            </p:cNvPr>
            <p:cNvSpPr>
              <a:spLocks noChangeArrowheads="1"/>
            </p:cNvSpPr>
            <p:nvPr/>
          </p:nvSpPr>
          <p:spPr bwMode="auto">
            <a:xfrm>
              <a:off x="3512" y="1634"/>
              <a:ext cx="57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教师</a:t>
              </a:r>
            </a:p>
          </p:txBody>
        </p:sp>
        <p:sp>
          <p:nvSpPr>
            <p:cNvPr id="45" name="Oval 1050">
              <a:extLst>
                <a:ext uri="{FF2B5EF4-FFF2-40B4-BE49-F238E27FC236}">
                  <a16:creationId xmlns:a16="http://schemas.microsoft.com/office/drawing/2014/main" id="{CFEC9E27-83DF-D1FA-ACDA-0430303DB597}"/>
                </a:ext>
              </a:extLst>
            </p:cNvPr>
            <p:cNvSpPr>
              <a:spLocks noChangeArrowheads="1"/>
            </p:cNvSpPr>
            <p:nvPr/>
          </p:nvSpPr>
          <p:spPr bwMode="auto">
            <a:xfrm>
              <a:off x="4091" y="792"/>
              <a:ext cx="695"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课程名</a:t>
              </a:r>
            </a:p>
          </p:txBody>
        </p:sp>
        <p:sp>
          <p:nvSpPr>
            <p:cNvPr id="46" name="Oval 1051">
              <a:extLst>
                <a:ext uri="{FF2B5EF4-FFF2-40B4-BE49-F238E27FC236}">
                  <a16:creationId xmlns:a16="http://schemas.microsoft.com/office/drawing/2014/main" id="{945BA1E5-9CD9-B6F9-B09F-0535427B8FCC}"/>
                </a:ext>
              </a:extLst>
            </p:cNvPr>
            <p:cNvSpPr>
              <a:spLocks noChangeArrowheads="1"/>
            </p:cNvSpPr>
            <p:nvPr/>
          </p:nvSpPr>
          <p:spPr bwMode="auto">
            <a:xfrm>
              <a:off x="4439" y="1213"/>
              <a:ext cx="579" cy="210"/>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学分</a:t>
              </a:r>
            </a:p>
          </p:txBody>
        </p:sp>
        <p:sp>
          <p:nvSpPr>
            <p:cNvPr id="47" name="Oval 1062">
              <a:extLst>
                <a:ext uri="{FF2B5EF4-FFF2-40B4-BE49-F238E27FC236}">
                  <a16:creationId xmlns:a16="http://schemas.microsoft.com/office/drawing/2014/main" id="{20965688-F254-7E7E-CCCE-EA5060D8EFC0}"/>
                </a:ext>
              </a:extLst>
            </p:cNvPr>
            <p:cNvSpPr>
              <a:spLocks noChangeArrowheads="1"/>
            </p:cNvSpPr>
            <p:nvPr/>
          </p:nvSpPr>
          <p:spPr bwMode="auto">
            <a:xfrm>
              <a:off x="592" y="2519"/>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学号</a:t>
              </a:r>
            </a:p>
          </p:txBody>
        </p:sp>
        <p:sp>
          <p:nvSpPr>
            <p:cNvPr id="48" name="Oval 1063">
              <a:extLst>
                <a:ext uri="{FF2B5EF4-FFF2-40B4-BE49-F238E27FC236}">
                  <a16:creationId xmlns:a16="http://schemas.microsoft.com/office/drawing/2014/main" id="{73583874-749B-9C19-48F0-0EFF6F4DAB53}"/>
                </a:ext>
              </a:extLst>
            </p:cNvPr>
            <p:cNvSpPr>
              <a:spLocks noChangeArrowheads="1"/>
            </p:cNvSpPr>
            <p:nvPr/>
          </p:nvSpPr>
          <p:spPr bwMode="auto">
            <a:xfrm>
              <a:off x="592" y="2830"/>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姓名</a:t>
              </a:r>
            </a:p>
          </p:txBody>
        </p:sp>
        <p:sp>
          <p:nvSpPr>
            <p:cNvPr id="49" name="Oval 1064">
              <a:extLst>
                <a:ext uri="{FF2B5EF4-FFF2-40B4-BE49-F238E27FC236}">
                  <a16:creationId xmlns:a16="http://schemas.microsoft.com/office/drawing/2014/main" id="{1A5D8D58-1D2B-6D7D-BD76-6BEEF7D03A33}"/>
                </a:ext>
              </a:extLst>
            </p:cNvPr>
            <p:cNvSpPr>
              <a:spLocks noChangeArrowheads="1"/>
            </p:cNvSpPr>
            <p:nvPr/>
          </p:nvSpPr>
          <p:spPr bwMode="auto">
            <a:xfrm>
              <a:off x="592" y="3140"/>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性别</a:t>
              </a:r>
            </a:p>
          </p:txBody>
        </p:sp>
        <p:sp>
          <p:nvSpPr>
            <p:cNvPr id="50" name="Oval 1065">
              <a:extLst>
                <a:ext uri="{FF2B5EF4-FFF2-40B4-BE49-F238E27FC236}">
                  <a16:creationId xmlns:a16="http://schemas.microsoft.com/office/drawing/2014/main" id="{9AB85C06-F2A9-D2FC-9EB0-3475F7D9C8E3}"/>
                </a:ext>
              </a:extLst>
            </p:cNvPr>
            <p:cNvSpPr>
              <a:spLocks noChangeArrowheads="1"/>
            </p:cNvSpPr>
            <p:nvPr/>
          </p:nvSpPr>
          <p:spPr bwMode="auto">
            <a:xfrm>
              <a:off x="958" y="3373"/>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系别</a:t>
              </a:r>
            </a:p>
          </p:txBody>
        </p:sp>
        <p:sp>
          <p:nvSpPr>
            <p:cNvPr id="51" name="Oval 1067">
              <a:extLst>
                <a:ext uri="{FF2B5EF4-FFF2-40B4-BE49-F238E27FC236}">
                  <a16:creationId xmlns:a16="http://schemas.microsoft.com/office/drawing/2014/main" id="{83324298-9C20-9A31-74F3-9CF2E8C0FD71}"/>
                </a:ext>
              </a:extLst>
            </p:cNvPr>
            <p:cNvSpPr>
              <a:spLocks noChangeArrowheads="1"/>
            </p:cNvSpPr>
            <p:nvPr/>
          </p:nvSpPr>
          <p:spPr bwMode="auto">
            <a:xfrm>
              <a:off x="1847" y="2287"/>
              <a:ext cx="879" cy="232"/>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入学时间</a:t>
              </a:r>
            </a:p>
          </p:txBody>
        </p:sp>
        <p:sp>
          <p:nvSpPr>
            <p:cNvPr id="52" name="Oval 1068">
              <a:extLst>
                <a:ext uri="{FF2B5EF4-FFF2-40B4-BE49-F238E27FC236}">
                  <a16:creationId xmlns:a16="http://schemas.microsoft.com/office/drawing/2014/main" id="{F3982818-02EF-3554-8CC3-4F42E534B83F}"/>
                </a:ext>
              </a:extLst>
            </p:cNvPr>
            <p:cNvSpPr>
              <a:spLocks noChangeArrowheads="1"/>
            </p:cNvSpPr>
            <p:nvPr/>
          </p:nvSpPr>
          <p:spPr bwMode="auto">
            <a:xfrm>
              <a:off x="1663" y="3413"/>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硕/博</a:t>
              </a:r>
            </a:p>
          </p:txBody>
        </p:sp>
        <p:sp>
          <p:nvSpPr>
            <p:cNvPr id="53" name="Oval 1076">
              <a:extLst>
                <a:ext uri="{FF2B5EF4-FFF2-40B4-BE49-F238E27FC236}">
                  <a16:creationId xmlns:a16="http://schemas.microsoft.com/office/drawing/2014/main" id="{FC81CFA0-76BC-F6F9-EF35-9471944A16A3}"/>
                </a:ext>
              </a:extLst>
            </p:cNvPr>
            <p:cNvSpPr>
              <a:spLocks noChangeArrowheads="1"/>
            </p:cNvSpPr>
            <p:nvPr/>
          </p:nvSpPr>
          <p:spPr bwMode="auto">
            <a:xfrm>
              <a:off x="2817" y="3234"/>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成绩</a:t>
              </a:r>
            </a:p>
          </p:txBody>
        </p:sp>
        <p:sp>
          <p:nvSpPr>
            <p:cNvPr id="54" name="Oval 1078">
              <a:extLst>
                <a:ext uri="{FF2B5EF4-FFF2-40B4-BE49-F238E27FC236}">
                  <a16:creationId xmlns:a16="http://schemas.microsoft.com/office/drawing/2014/main" id="{29C30100-7EC3-23FB-2972-5538415AE34F}"/>
                </a:ext>
              </a:extLst>
            </p:cNvPr>
            <p:cNvSpPr>
              <a:spLocks noChangeArrowheads="1"/>
            </p:cNvSpPr>
            <p:nvPr/>
          </p:nvSpPr>
          <p:spPr bwMode="auto">
            <a:xfrm>
              <a:off x="3194" y="2303"/>
              <a:ext cx="753" cy="232"/>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课程号</a:t>
              </a:r>
            </a:p>
          </p:txBody>
        </p:sp>
        <p:sp>
          <p:nvSpPr>
            <p:cNvPr id="55" name="Oval 1079">
              <a:extLst>
                <a:ext uri="{FF2B5EF4-FFF2-40B4-BE49-F238E27FC236}">
                  <a16:creationId xmlns:a16="http://schemas.microsoft.com/office/drawing/2014/main" id="{764A9B73-5223-11BC-EA1D-69CB651B80A8}"/>
                </a:ext>
              </a:extLst>
            </p:cNvPr>
            <p:cNvSpPr>
              <a:spLocks noChangeArrowheads="1"/>
            </p:cNvSpPr>
            <p:nvPr/>
          </p:nvSpPr>
          <p:spPr bwMode="auto">
            <a:xfrm>
              <a:off x="4324" y="3234"/>
              <a:ext cx="627"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学分</a:t>
              </a:r>
            </a:p>
          </p:txBody>
        </p:sp>
        <p:sp>
          <p:nvSpPr>
            <p:cNvPr id="56" name="Oval 1080">
              <a:extLst>
                <a:ext uri="{FF2B5EF4-FFF2-40B4-BE49-F238E27FC236}">
                  <a16:creationId xmlns:a16="http://schemas.microsoft.com/office/drawing/2014/main" id="{690D2790-AF90-A830-4780-DB42FE6CA480}"/>
                </a:ext>
              </a:extLst>
            </p:cNvPr>
            <p:cNvSpPr>
              <a:spLocks noChangeArrowheads="1"/>
            </p:cNvSpPr>
            <p:nvPr/>
          </p:nvSpPr>
          <p:spPr bwMode="auto">
            <a:xfrm>
              <a:off x="3570" y="3234"/>
              <a:ext cx="628"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教师</a:t>
              </a:r>
            </a:p>
          </p:txBody>
        </p:sp>
        <p:sp>
          <p:nvSpPr>
            <p:cNvPr id="57" name="Oval 1081">
              <a:extLst>
                <a:ext uri="{FF2B5EF4-FFF2-40B4-BE49-F238E27FC236}">
                  <a16:creationId xmlns:a16="http://schemas.microsoft.com/office/drawing/2014/main" id="{142D5113-7776-C44F-38CB-0D18A7847B2B}"/>
                </a:ext>
              </a:extLst>
            </p:cNvPr>
            <p:cNvSpPr>
              <a:spLocks noChangeArrowheads="1"/>
            </p:cNvSpPr>
            <p:nvPr/>
          </p:nvSpPr>
          <p:spPr bwMode="auto">
            <a:xfrm>
              <a:off x="4198" y="2303"/>
              <a:ext cx="753" cy="232"/>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课程名</a:t>
              </a:r>
            </a:p>
          </p:txBody>
        </p:sp>
        <p:sp>
          <p:nvSpPr>
            <p:cNvPr id="58" name="Oval 1082">
              <a:extLst>
                <a:ext uri="{FF2B5EF4-FFF2-40B4-BE49-F238E27FC236}">
                  <a16:creationId xmlns:a16="http://schemas.microsoft.com/office/drawing/2014/main" id="{63AE1021-33EE-3D96-2E2F-77B043E5F832}"/>
                </a:ext>
              </a:extLst>
            </p:cNvPr>
            <p:cNvSpPr>
              <a:spLocks noChangeArrowheads="1"/>
            </p:cNvSpPr>
            <p:nvPr/>
          </p:nvSpPr>
          <p:spPr bwMode="auto">
            <a:xfrm>
              <a:off x="4575" y="2846"/>
              <a:ext cx="753" cy="233"/>
            </a:xfrm>
            <a:prstGeom prst="ellipse">
              <a:avLst/>
            </a:prstGeom>
            <a:solidFill>
              <a:srgbClr val="65C9E1"/>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学位课</a:t>
              </a:r>
            </a:p>
          </p:txBody>
        </p:sp>
      </p:grpSp>
      <p:sp>
        <p:nvSpPr>
          <p:cNvPr id="59" name="Line 1083">
            <a:extLst>
              <a:ext uri="{FF2B5EF4-FFF2-40B4-BE49-F238E27FC236}">
                <a16:creationId xmlns:a16="http://schemas.microsoft.com/office/drawing/2014/main" id="{D6B375A7-1865-5A54-B1A3-C79AF6D190D3}"/>
              </a:ext>
            </a:extLst>
          </p:cNvPr>
          <p:cNvSpPr>
            <a:spLocks noChangeShapeType="1"/>
          </p:cNvSpPr>
          <p:nvPr/>
        </p:nvSpPr>
        <p:spPr bwMode="auto">
          <a:xfrm>
            <a:off x="5003800" y="4727575"/>
            <a:ext cx="7048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0" name="Line 1084">
            <a:extLst>
              <a:ext uri="{FF2B5EF4-FFF2-40B4-BE49-F238E27FC236}">
                <a16:creationId xmlns:a16="http://schemas.microsoft.com/office/drawing/2014/main" id="{340F9748-1794-747E-842C-38061E7D294D}"/>
              </a:ext>
            </a:extLst>
          </p:cNvPr>
          <p:cNvSpPr>
            <a:spLocks noChangeShapeType="1"/>
          </p:cNvSpPr>
          <p:nvPr/>
        </p:nvSpPr>
        <p:spPr bwMode="auto">
          <a:xfrm>
            <a:off x="6865938" y="4727575"/>
            <a:ext cx="5984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1" name="Line 1085">
            <a:extLst>
              <a:ext uri="{FF2B5EF4-FFF2-40B4-BE49-F238E27FC236}">
                <a16:creationId xmlns:a16="http://schemas.microsoft.com/office/drawing/2014/main" id="{B73C510F-B3DD-3B2F-23DA-16E89A594668}"/>
              </a:ext>
            </a:extLst>
          </p:cNvPr>
          <p:cNvSpPr>
            <a:spLocks noChangeShapeType="1"/>
          </p:cNvSpPr>
          <p:nvPr/>
        </p:nvSpPr>
        <p:spPr bwMode="auto">
          <a:xfrm flipH="1">
            <a:off x="8261350" y="4849813"/>
            <a:ext cx="3984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2" name="Line 1086">
            <a:extLst>
              <a:ext uri="{FF2B5EF4-FFF2-40B4-BE49-F238E27FC236}">
                <a16:creationId xmlns:a16="http://schemas.microsoft.com/office/drawing/2014/main" id="{285E50A9-2F98-986B-9022-CAF5721C3671}"/>
              </a:ext>
            </a:extLst>
          </p:cNvPr>
          <p:cNvSpPr>
            <a:spLocks noChangeShapeType="1"/>
          </p:cNvSpPr>
          <p:nvPr/>
        </p:nvSpPr>
        <p:spPr bwMode="auto">
          <a:xfrm flipH="1">
            <a:off x="7464425" y="4973638"/>
            <a:ext cx="198438" cy="2460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3" name="Line 1087">
            <a:extLst>
              <a:ext uri="{FF2B5EF4-FFF2-40B4-BE49-F238E27FC236}">
                <a16:creationId xmlns:a16="http://schemas.microsoft.com/office/drawing/2014/main" id="{7BF19CA9-9880-6AC6-ACBB-77F20D2AA0DF}"/>
              </a:ext>
            </a:extLst>
          </p:cNvPr>
          <p:cNvSpPr>
            <a:spLocks noChangeShapeType="1"/>
          </p:cNvSpPr>
          <p:nvPr/>
        </p:nvSpPr>
        <p:spPr bwMode="auto">
          <a:xfrm>
            <a:off x="8061325" y="4973638"/>
            <a:ext cx="598488" cy="2460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4" name="Text Box 1090">
            <a:extLst>
              <a:ext uri="{FF2B5EF4-FFF2-40B4-BE49-F238E27FC236}">
                <a16:creationId xmlns:a16="http://schemas.microsoft.com/office/drawing/2014/main" id="{3CA49202-B0DF-5256-0FD0-FD085EDFAE5B}"/>
              </a:ext>
            </a:extLst>
          </p:cNvPr>
          <p:cNvSpPr txBox="1">
            <a:spLocks noChangeArrowheads="1"/>
          </p:cNvSpPr>
          <p:nvPr/>
        </p:nvSpPr>
        <p:spPr bwMode="auto">
          <a:xfrm>
            <a:off x="3606800" y="3095625"/>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楷体_GB2312" pitchFamily="49" charset="-122"/>
                <a:ea typeface="楷体_GB2312" pitchFamily="49" charset="-122"/>
              </a:rPr>
              <a:t> 教务处学生管理的</a:t>
            </a:r>
            <a:r>
              <a:rPr kumimoji="1" lang="en-US" altLang="zh-CN" sz="2400">
                <a:solidFill>
                  <a:srgbClr val="FF0066"/>
                </a:solidFill>
                <a:latin typeface="楷体_GB2312" pitchFamily="49" charset="-122"/>
                <a:ea typeface="楷体_GB2312" pitchFamily="49" charset="-122"/>
              </a:rPr>
              <a:t>E-R</a:t>
            </a:r>
            <a:r>
              <a:rPr kumimoji="1" lang="zh-CN" altLang="en-US" sz="2400">
                <a:solidFill>
                  <a:srgbClr val="FF0066"/>
                </a:solidFill>
                <a:latin typeface="楷体_GB2312" pitchFamily="49" charset="-122"/>
                <a:ea typeface="楷体_GB2312" pitchFamily="49" charset="-122"/>
              </a:rPr>
              <a:t>模型图 </a:t>
            </a:r>
          </a:p>
        </p:txBody>
      </p:sp>
      <p:sp>
        <p:nvSpPr>
          <p:cNvPr id="65" name="Text Box 1091">
            <a:extLst>
              <a:ext uri="{FF2B5EF4-FFF2-40B4-BE49-F238E27FC236}">
                <a16:creationId xmlns:a16="http://schemas.microsoft.com/office/drawing/2014/main" id="{2C76105C-364C-69E8-1776-A5278259BAC0}"/>
              </a:ext>
            </a:extLst>
          </p:cNvPr>
          <p:cNvSpPr txBox="1">
            <a:spLocks noChangeArrowheads="1"/>
          </p:cNvSpPr>
          <p:nvPr/>
        </p:nvSpPr>
        <p:spPr bwMode="auto">
          <a:xfrm>
            <a:off x="3606800" y="5889625"/>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楷体_GB2312" pitchFamily="49" charset="-122"/>
                <a:ea typeface="楷体_GB2312" pitchFamily="49" charset="-122"/>
              </a:rPr>
              <a:t>研究生院学生管理的局部</a:t>
            </a:r>
            <a:r>
              <a:rPr kumimoji="1" lang="en-US" altLang="zh-CN" sz="2400">
                <a:solidFill>
                  <a:srgbClr val="FF0066"/>
                </a:solidFill>
                <a:latin typeface="楷体_GB2312" pitchFamily="49" charset="-122"/>
                <a:ea typeface="楷体_GB2312" pitchFamily="49" charset="-122"/>
              </a:rPr>
              <a:t>E-R</a:t>
            </a:r>
            <a:r>
              <a:rPr kumimoji="1" lang="zh-CN" altLang="en-US" sz="2400">
                <a:solidFill>
                  <a:srgbClr val="FF0066"/>
                </a:solidFill>
                <a:latin typeface="楷体_GB2312" pitchFamily="49" charset="-122"/>
                <a:ea typeface="楷体_GB2312" pitchFamily="49" charset="-122"/>
              </a:rPr>
              <a:t>模型图 </a:t>
            </a:r>
          </a:p>
        </p:txBody>
      </p:sp>
      <p:sp>
        <p:nvSpPr>
          <p:cNvPr id="66" name="Line 1092">
            <a:extLst>
              <a:ext uri="{FF2B5EF4-FFF2-40B4-BE49-F238E27FC236}">
                <a16:creationId xmlns:a16="http://schemas.microsoft.com/office/drawing/2014/main" id="{D623642E-3B39-6067-9A7F-B0844FACF964}"/>
              </a:ext>
            </a:extLst>
          </p:cNvPr>
          <p:cNvSpPr>
            <a:spLocks noChangeShapeType="1"/>
          </p:cNvSpPr>
          <p:nvPr/>
        </p:nvSpPr>
        <p:spPr bwMode="auto">
          <a:xfrm>
            <a:off x="6832600" y="4090988"/>
            <a:ext cx="649288"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67" name="Line 1093">
            <a:extLst>
              <a:ext uri="{FF2B5EF4-FFF2-40B4-BE49-F238E27FC236}">
                <a16:creationId xmlns:a16="http://schemas.microsoft.com/office/drawing/2014/main" id="{9DA07833-DDD7-B170-3349-4CB0E99B78C2}"/>
              </a:ext>
            </a:extLst>
          </p:cNvPr>
          <p:cNvSpPr>
            <a:spLocks noChangeShapeType="1"/>
          </p:cNvSpPr>
          <p:nvPr/>
        </p:nvSpPr>
        <p:spPr bwMode="auto">
          <a:xfrm flipH="1">
            <a:off x="8056563" y="4090988"/>
            <a:ext cx="360362"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Tree>
    <p:extLst>
      <p:ext uri="{BB962C8B-B14F-4D97-AF65-F5344CB8AC3E}">
        <p14:creationId xmlns:p14="http://schemas.microsoft.com/office/powerpoint/2010/main" val="15160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图灵机</a:t>
            </a:r>
          </a:p>
        </p:txBody>
      </p:sp>
      <p:sp>
        <p:nvSpPr>
          <p:cNvPr id="2" name="矩形 1"/>
          <p:cNvSpPr/>
          <p:nvPr/>
        </p:nvSpPr>
        <p:spPr>
          <a:xfrm>
            <a:off x="69273"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9600"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82255"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22582"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矩形 10"/>
          <p:cNvSpPr/>
          <p:nvPr/>
        </p:nvSpPr>
        <p:spPr>
          <a:xfrm>
            <a:off x="2295237"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矩形 11"/>
          <p:cNvSpPr/>
          <p:nvPr/>
        </p:nvSpPr>
        <p:spPr>
          <a:xfrm>
            <a:off x="2835564"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矩形 12"/>
          <p:cNvSpPr/>
          <p:nvPr/>
        </p:nvSpPr>
        <p:spPr>
          <a:xfrm>
            <a:off x="3375891"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4" name="矩形 13"/>
          <p:cNvSpPr/>
          <p:nvPr/>
        </p:nvSpPr>
        <p:spPr>
          <a:xfrm>
            <a:off x="3916218"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56545"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矩形 15"/>
          <p:cNvSpPr/>
          <p:nvPr/>
        </p:nvSpPr>
        <p:spPr>
          <a:xfrm>
            <a:off x="4996872"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7" name="矩形 16"/>
          <p:cNvSpPr/>
          <p:nvPr/>
        </p:nvSpPr>
        <p:spPr>
          <a:xfrm>
            <a:off x="5574145"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矩形 17"/>
          <p:cNvSpPr/>
          <p:nvPr/>
        </p:nvSpPr>
        <p:spPr>
          <a:xfrm>
            <a:off x="6114472"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687127"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227454"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800109"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340436"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0763"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421090"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61417"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501744"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42071"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1582398"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9600" y="2729345"/>
            <a:ext cx="2766291" cy="2960255"/>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q1  1  1  R  q1</a:t>
            </a:r>
          </a:p>
          <a:p>
            <a:pPr algn="ctr"/>
            <a:r>
              <a:rPr lang="en-US" altLang="zh-CN" dirty="0">
                <a:solidFill>
                  <a:schemeClr val="tx1"/>
                </a:solidFill>
              </a:rPr>
              <a:t>q1  b  1  R  q2</a:t>
            </a:r>
          </a:p>
          <a:p>
            <a:pPr algn="ctr"/>
            <a:r>
              <a:rPr lang="en-US" altLang="zh-CN" dirty="0">
                <a:solidFill>
                  <a:schemeClr val="tx1"/>
                </a:solidFill>
              </a:rPr>
              <a:t>q2  1  1  R  q2</a:t>
            </a:r>
          </a:p>
          <a:p>
            <a:pPr algn="ctr"/>
            <a:r>
              <a:rPr lang="en-US" altLang="zh-CN" dirty="0">
                <a:solidFill>
                  <a:schemeClr val="tx1"/>
                </a:solidFill>
              </a:rPr>
              <a:t>q2  b   </a:t>
            </a:r>
            <a:r>
              <a:rPr lang="en-US" altLang="zh-CN" dirty="0" err="1">
                <a:solidFill>
                  <a:schemeClr val="tx1"/>
                </a:solidFill>
              </a:rPr>
              <a:t>b</a:t>
            </a:r>
            <a:r>
              <a:rPr lang="en-US" altLang="zh-CN" dirty="0">
                <a:solidFill>
                  <a:schemeClr val="tx1"/>
                </a:solidFill>
              </a:rPr>
              <a:t>  L   q3 </a:t>
            </a:r>
          </a:p>
          <a:p>
            <a:pPr algn="ctr"/>
            <a:r>
              <a:rPr lang="en-US" altLang="zh-CN" dirty="0">
                <a:solidFill>
                  <a:schemeClr val="tx1"/>
                </a:solidFill>
              </a:rPr>
              <a:t>q3  1   b  H  q3</a:t>
            </a:r>
          </a:p>
          <a:p>
            <a:pPr algn="ctr"/>
            <a:r>
              <a:rPr lang="en-US" altLang="zh-CN" dirty="0">
                <a:solidFill>
                  <a:schemeClr val="tx1"/>
                </a:solidFill>
              </a:rPr>
              <a:t>q3  b   b  H  q3 </a:t>
            </a: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30" name="矩形 29"/>
          <p:cNvSpPr/>
          <p:nvPr/>
        </p:nvSpPr>
        <p:spPr>
          <a:xfrm>
            <a:off x="609599" y="2729345"/>
            <a:ext cx="2766291" cy="480291"/>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当前状态</a:t>
            </a:r>
            <a:r>
              <a:rPr lang="en-US" altLang="zh-CN" dirty="0">
                <a:solidFill>
                  <a:schemeClr val="tx1"/>
                </a:solidFill>
              </a:rPr>
              <a:t>:q1</a:t>
            </a:r>
            <a:endParaRPr lang="zh-CN" altLang="en-US" dirty="0">
              <a:solidFill>
                <a:schemeClr val="tx1"/>
              </a:solidFill>
            </a:endParaRPr>
          </a:p>
        </p:txBody>
      </p:sp>
      <p:sp>
        <p:nvSpPr>
          <p:cNvPr id="5" name="上箭头 4"/>
          <p:cNvSpPr/>
          <p:nvPr/>
        </p:nvSpPr>
        <p:spPr>
          <a:xfrm>
            <a:off x="1632528" y="1971963"/>
            <a:ext cx="720436" cy="757382"/>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11" descr="绿白块">
            <a:extLst>
              <a:ext uri="{FF2B5EF4-FFF2-40B4-BE49-F238E27FC236}">
                <a16:creationId xmlns:a16="http://schemas.microsoft.com/office/drawing/2014/main" id="{9BC9659B-CA15-5C69-E7C8-170C08CD6A45}"/>
              </a:ext>
            </a:extLst>
          </p:cNvPr>
          <p:cNvPicPr>
            <a:picLocks noChangeAspect="1" noChangeArrowheads="1"/>
          </p:cNvPicPr>
          <p:nvPr/>
        </p:nvPicPr>
        <p:blipFill>
          <a:blip r:embed="rId2" cstate="print"/>
          <a:srcRect/>
          <a:stretch>
            <a:fillRect/>
          </a:stretch>
        </p:blipFill>
        <p:spPr bwMode="auto">
          <a:xfrm>
            <a:off x="6706391" y="2261789"/>
            <a:ext cx="5416334" cy="2267922"/>
          </a:xfrm>
          <a:prstGeom prst="rect">
            <a:avLst/>
          </a:prstGeom>
          <a:noFill/>
        </p:spPr>
      </p:pic>
      <p:sp>
        <p:nvSpPr>
          <p:cNvPr id="34" name="Text Box 20">
            <a:extLst>
              <a:ext uri="{FF2B5EF4-FFF2-40B4-BE49-F238E27FC236}">
                <a16:creationId xmlns:a16="http://schemas.microsoft.com/office/drawing/2014/main" id="{E09335DF-230A-9BFD-D8E4-BFC4833BC0CB}"/>
              </a:ext>
            </a:extLst>
          </p:cNvPr>
          <p:cNvSpPr txBox="1">
            <a:spLocks noChangeArrowheads="1"/>
          </p:cNvSpPr>
          <p:nvPr/>
        </p:nvSpPr>
        <p:spPr bwMode="auto">
          <a:xfrm>
            <a:off x="6137637" y="2350653"/>
            <a:ext cx="5815768" cy="2179058"/>
          </a:xfrm>
          <a:prstGeom prst="rect">
            <a:avLst/>
          </a:prstGeom>
          <a:noFill/>
          <a:ln w="9525">
            <a:noFill/>
            <a:miter lim="800000"/>
            <a:headEnd/>
            <a:tailEnd/>
          </a:ln>
          <a:effectLst/>
        </p:spPr>
        <p:txBody>
          <a:bodyPr lIns="0" tIns="0" rIns="0" bIns="0">
            <a:spAutoFit/>
          </a:bodyPr>
          <a:lstStyle/>
          <a:p>
            <a:pPr marL="914400" indent="-457200" eaLnBrk="0" hangingPunct="0">
              <a:lnSpc>
                <a:spcPct val="120000"/>
              </a:lnSpc>
            </a:pPr>
            <a:r>
              <a:rPr kumimoji="1" lang="zh-CN" altLang="en-US" sz="2600" b="1" dirty="0">
                <a:solidFill>
                  <a:srgbClr val="3333CC"/>
                </a:solidFill>
                <a:ea typeface="楷体_GB2312" pitchFamily="49" charset="-122"/>
              </a:rPr>
              <a:t>       </a:t>
            </a:r>
            <a:r>
              <a:rPr kumimoji="1" lang="zh-CN" altLang="en-US" sz="2200" b="1" dirty="0">
                <a:solidFill>
                  <a:srgbClr val="3333CC"/>
                </a:solidFill>
                <a:ea typeface="楷体_GB2312" pitchFamily="49" charset="-122"/>
              </a:rPr>
              <a:t>准备：</a:t>
            </a:r>
            <a:r>
              <a:rPr kumimoji="1" lang="en-US" altLang="zh-CN" sz="2200" b="1" dirty="0">
                <a:solidFill>
                  <a:srgbClr val="3333CC"/>
                </a:solidFill>
                <a:ea typeface="楷体_GB2312" pitchFamily="49" charset="-122"/>
              </a:rPr>
              <a:t>1. </a:t>
            </a:r>
            <a:r>
              <a:rPr kumimoji="1" lang="zh-CN" altLang="en-US" sz="2200" b="1" dirty="0">
                <a:solidFill>
                  <a:srgbClr val="3333CC"/>
                </a:solidFill>
                <a:ea typeface="楷体_GB2312" pitchFamily="49" charset="-122"/>
              </a:rPr>
              <a:t>存储带符号初始化（</a:t>
            </a:r>
            <a:r>
              <a:rPr kumimoji="1" lang="en-US" altLang="zh-CN" sz="2200" b="1" dirty="0">
                <a:solidFill>
                  <a:srgbClr val="3333CC"/>
                </a:solidFill>
                <a:ea typeface="楷体_GB2312" pitchFamily="49" charset="-122"/>
              </a:rPr>
              <a:t>1</a:t>
            </a:r>
            <a:r>
              <a:rPr kumimoji="1" lang="zh-CN" altLang="en-US" sz="2200" b="1" dirty="0">
                <a:solidFill>
                  <a:srgbClr val="3333CC"/>
                </a:solidFill>
                <a:ea typeface="楷体_GB2312" pitchFamily="49" charset="-122"/>
              </a:rPr>
              <a:t>，</a:t>
            </a:r>
            <a:r>
              <a:rPr kumimoji="1" lang="en-US" altLang="zh-CN" sz="2200" b="1" dirty="0">
                <a:solidFill>
                  <a:srgbClr val="3333CC"/>
                </a:solidFill>
                <a:ea typeface="楷体_GB2312" pitchFamily="49" charset="-122"/>
              </a:rPr>
              <a:t>b</a:t>
            </a:r>
            <a:r>
              <a:rPr kumimoji="1" lang="zh-CN" altLang="en-US" sz="2200" b="1" dirty="0">
                <a:solidFill>
                  <a:srgbClr val="3333CC"/>
                </a:solidFill>
                <a:ea typeface="楷体_GB2312" pitchFamily="49" charset="-122"/>
              </a:rPr>
              <a:t>）</a:t>
            </a:r>
            <a:endParaRPr kumimoji="1" lang="en-US" altLang="zh-CN" sz="2200" b="1" dirty="0">
              <a:solidFill>
                <a:srgbClr val="3333CC"/>
              </a:solidFill>
              <a:ea typeface="楷体_GB2312" pitchFamily="49" charset="-122"/>
            </a:endParaRPr>
          </a:p>
          <a:p>
            <a:pPr marL="914400" indent="-457200" eaLnBrk="0" hangingPunct="0">
              <a:lnSpc>
                <a:spcPct val="120000"/>
              </a:lnSpc>
            </a:pP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          2. </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设置好控制器当前状态，控制器状态集合：</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{q1</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q2</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q3}</a:t>
            </a:r>
          </a:p>
          <a:p>
            <a:pPr marL="914400" indent="-457200" eaLnBrk="0" hangingPunct="0">
              <a:lnSpc>
                <a:spcPct val="120000"/>
              </a:lnSpc>
            </a:pP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          3. </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读写头置于起始位置</a:t>
            </a:r>
            <a:endPar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endParaRPr>
          </a:p>
          <a:p>
            <a:pPr marL="914400" indent="-457200" eaLnBrk="0" hangingPunct="0">
              <a:lnSpc>
                <a:spcPct val="120000"/>
              </a:lnSpc>
            </a:pP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          4. </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准备好工作程序</a:t>
            </a:r>
            <a:endParaRPr lang="zh-CN" altLang="en-US" sz="2600" dirty="0">
              <a:solidFill>
                <a:srgbClr val="2116F8"/>
              </a:solidFill>
              <a:effectLst>
                <a:outerShdw blurRad="38100" dist="38100" dir="2700000" algn="tl">
                  <a:srgbClr val="C0C0C0"/>
                </a:outerShdw>
              </a:effectLst>
              <a:latin typeface="楷体_GB2312" pitchFamily="49" charset="-122"/>
              <a:ea typeface="楷体_GB2312" pitchFamily="49" charset="-122"/>
            </a:endParaRPr>
          </a:p>
        </p:txBody>
      </p:sp>
      <p:sp>
        <p:nvSpPr>
          <p:cNvPr id="35" name="矩形 34"/>
          <p:cNvSpPr/>
          <p:nvPr/>
        </p:nvSpPr>
        <p:spPr>
          <a:xfrm>
            <a:off x="4310389" y="2824017"/>
            <a:ext cx="1657928" cy="290946"/>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q1  1  1  R  q1</a:t>
            </a:r>
          </a:p>
          <a:p>
            <a:pPr algn="ct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36" name="矩形 35"/>
          <p:cNvSpPr/>
          <p:nvPr/>
        </p:nvSpPr>
        <p:spPr>
          <a:xfrm>
            <a:off x="3999366" y="3400500"/>
            <a:ext cx="343113" cy="2212108"/>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当前控制状态</a:t>
            </a:r>
            <a:endParaRPr lang="en-US" altLang="zh-CN" dirty="0">
              <a:solidFill>
                <a:schemeClr val="tx1"/>
              </a:solidFill>
            </a:endParaRPr>
          </a:p>
          <a:p>
            <a:pPr algn="ct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37" name="矩形 36"/>
          <p:cNvSpPr/>
          <p:nvPr/>
        </p:nvSpPr>
        <p:spPr>
          <a:xfrm>
            <a:off x="4485520" y="3323508"/>
            <a:ext cx="343113" cy="2366092"/>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p>
          <a:p>
            <a:pPr algn="ctr"/>
            <a:endParaRPr lang="en-US" altLang="zh-CN" dirty="0">
              <a:solidFill>
                <a:schemeClr val="tx1"/>
              </a:solidFill>
            </a:endParaRPr>
          </a:p>
          <a:p>
            <a:pPr algn="ctr"/>
            <a:r>
              <a:rPr lang="zh-CN" altLang="en-US" dirty="0">
                <a:solidFill>
                  <a:schemeClr val="tx1"/>
                </a:solidFill>
              </a:rPr>
              <a:t>当前读入的符号</a:t>
            </a: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38" name="矩形 37"/>
          <p:cNvSpPr/>
          <p:nvPr/>
        </p:nvSpPr>
        <p:spPr>
          <a:xfrm>
            <a:off x="5001068" y="3323508"/>
            <a:ext cx="343113" cy="2366092"/>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p>
          <a:p>
            <a:pPr algn="ctr"/>
            <a:endParaRPr lang="en-US" altLang="zh-CN" dirty="0">
              <a:solidFill>
                <a:schemeClr val="tx1"/>
              </a:solidFill>
            </a:endParaRPr>
          </a:p>
          <a:p>
            <a:pPr algn="ctr"/>
            <a:r>
              <a:rPr lang="zh-CN" altLang="en-US" dirty="0">
                <a:solidFill>
                  <a:schemeClr val="tx1"/>
                </a:solidFill>
              </a:rPr>
              <a:t>当前写入的符号</a:t>
            </a: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39" name="矩形 38"/>
          <p:cNvSpPr/>
          <p:nvPr/>
        </p:nvSpPr>
        <p:spPr>
          <a:xfrm>
            <a:off x="5485736" y="3400500"/>
            <a:ext cx="343113" cy="2212108"/>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读写头符号</a:t>
            </a:r>
            <a:endParaRPr lang="en-US" altLang="zh-CN" dirty="0">
              <a:solidFill>
                <a:schemeClr val="tx1"/>
              </a:solidFill>
            </a:endParaRPr>
          </a:p>
          <a:p>
            <a:pPr algn="ct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40" name="矩形 39"/>
          <p:cNvSpPr/>
          <p:nvPr/>
        </p:nvSpPr>
        <p:spPr>
          <a:xfrm>
            <a:off x="5966080" y="3323508"/>
            <a:ext cx="343113" cy="2366092"/>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p>
          <a:p>
            <a:pPr algn="ctr"/>
            <a:r>
              <a:rPr lang="zh-CN" altLang="en-US" dirty="0">
                <a:solidFill>
                  <a:schemeClr val="tx1"/>
                </a:solidFill>
              </a:rPr>
              <a:t>机器应转入的状态</a:t>
            </a:r>
          </a:p>
          <a:p>
            <a:pPr algn="ctr"/>
            <a:r>
              <a:rPr lang="en-US" altLang="zh-CN" dirty="0">
                <a:solidFill>
                  <a:schemeClr val="tx1"/>
                </a:solidFill>
              </a:rPr>
              <a:t> </a:t>
            </a:r>
            <a:endParaRPr lang="zh-CN" altLang="en-US" dirty="0">
              <a:solidFill>
                <a:schemeClr val="tx1"/>
              </a:solidFill>
            </a:endParaRPr>
          </a:p>
        </p:txBody>
      </p:sp>
      <p:cxnSp>
        <p:nvCxnSpPr>
          <p:cNvPr id="32" name="直接箭头连接符 31"/>
          <p:cNvCxnSpPr>
            <a:stCxn id="36" idx="0"/>
          </p:cNvCxnSpPr>
          <p:nvPr/>
        </p:nvCxnSpPr>
        <p:spPr>
          <a:xfrm flipV="1">
            <a:off x="4170923" y="3114963"/>
            <a:ext cx="314597" cy="285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p:cNvCxnSpPr>
            <a:stCxn id="37" idx="0"/>
          </p:cNvCxnSpPr>
          <p:nvPr/>
        </p:nvCxnSpPr>
        <p:spPr>
          <a:xfrm flipV="1">
            <a:off x="4657077" y="3114963"/>
            <a:ext cx="225641" cy="2085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38" idx="0"/>
          </p:cNvCxnSpPr>
          <p:nvPr/>
        </p:nvCxnSpPr>
        <p:spPr>
          <a:xfrm flipH="1" flipV="1">
            <a:off x="5139353" y="3114963"/>
            <a:ext cx="33272" cy="2085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a:stCxn id="39" idx="0"/>
          </p:cNvCxnSpPr>
          <p:nvPr/>
        </p:nvCxnSpPr>
        <p:spPr>
          <a:xfrm flipH="1" flipV="1">
            <a:off x="5431326" y="3110214"/>
            <a:ext cx="225967" cy="2902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a:stCxn id="40" idx="0"/>
          </p:cNvCxnSpPr>
          <p:nvPr/>
        </p:nvCxnSpPr>
        <p:spPr>
          <a:xfrm flipH="1" flipV="1">
            <a:off x="5778718" y="3112589"/>
            <a:ext cx="358919" cy="2109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4454809"/>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5B6D6-2FD7-7D44-B7A9-003041188A4F}"/>
              </a:ext>
            </a:extLst>
          </p:cNvPr>
          <p:cNvSpPr>
            <a:spLocks noGrp="1"/>
          </p:cNvSpPr>
          <p:nvPr>
            <p:ph type="body" sz="quarter" idx="10"/>
          </p:nvPr>
        </p:nvSpPr>
        <p:spPr>
          <a:xfrm>
            <a:off x="1587196" y="340254"/>
            <a:ext cx="4985053" cy="530225"/>
          </a:xfrm>
        </p:spPr>
        <p:txBody>
          <a:bodyPr/>
          <a:lstStyle/>
          <a:p>
            <a:r>
              <a:rPr lang="en-CA" dirty="0"/>
              <a:t>2.5 </a:t>
            </a:r>
            <a:r>
              <a:rPr lang="zh-CN" altLang="en-US" dirty="0"/>
              <a:t>数据存储与分析技术</a:t>
            </a:r>
            <a:endParaRPr lang="en-CA" dirty="0"/>
          </a:p>
          <a:p>
            <a:endParaRPr lang="en-CA" dirty="0"/>
          </a:p>
        </p:txBody>
      </p:sp>
      <p:sp>
        <p:nvSpPr>
          <p:cNvPr id="8" name="Text Box 2">
            <a:extLst>
              <a:ext uri="{FF2B5EF4-FFF2-40B4-BE49-F238E27FC236}">
                <a16:creationId xmlns:a16="http://schemas.microsoft.com/office/drawing/2014/main" id="{CD78EA62-C130-DB8F-1132-46E398E2FFD3}"/>
              </a:ext>
            </a:extLst>
          </p:cNvPr>
          <p:cNvSpPr txBox="1">
            <a:spLocks noChangeArrowheads="1"/>
          </p:cNvSpPr>
          <p:nvPr/>
        </p:nvSpPr>
        <p:spPr bwMode="auto">
          <a:xfrm>
            <a:off x="66674" y="1120775"/>
            <a:ext cx="12125325" cy="357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10000"/>
              </a:lnSpc>
              <a:spcBef>
                <a:spcPct val="50000"/>
              </a:spcBef>
            </a:pPr>
            <a:r>
              <a:rPr kumimoji="1" lang="zh-CN" altLang="en-US" sz="2600" dirty="0">
                <a:solidFill>
                  <a:srgbClr val="FF0066"/>
                </a:solidFill>
                <a:latin typeface="楷体_GB2312" pitchFamily="49" charset="-122"/>
                <a:ea typeface="楷体_GB2312" pitchFamily="49" charset="-122"/>
              </a:rPr>
              <a:t>②设计全局</a:t>
            </a:r>
            <a:r>
              <a:rPr kumimoji="1" lang="en-US" altLang="zh-CN" sz="2600" dirty="0">
                <a:solidFill>
                  <a:srgbClr val="FF0066"/>
                </a:solidFill>
                <a:latin typeface="楷体_GB2312" pitchFamily="49" charset="-122"/>
                <a:ea typeface="楷体_GB2312" pitchFamily="49" charset="-122"/>
              </a:rPr>
              <a:t>E-R</a:t>
            </a:r>
            <a:r>
              <a:rPr kumimoji="1" lang="zh-CN" altLang="en-US" sz="2600" dirty="0">
                <a:solidFill>
                  <a:srgbClr val="FF0066"/>
                </a:solidFill>
                <a:latin typeface="楷体_GB2312" pitchFamily="49" charset="-122"/>
                <a:ea typeface="楷体_GB2312" pitchFamily="49" charset="-122"/>
              </a:rPr>
              <a:t>图</a:t>
            </a:r>
          </a:p>
          <a:p>
            <a:pPr algn="l">
              <a:lnSpc>
                <a:spcPct val="110000"/>
              </a:lnSpc>
              <a:spcBef>
                <a:spcPct val="50000"/>
              </a:spcBef>
            </a:pPr>
            <a:r>
              <a:rPr kumimoji="1" lang="zh-CN" altLang="en-US" sz="2600" dirty="0">
                <a:solidFill>
                  <a:schemeClr val="accent2"/>
                </a:solidFill>
                <a:latin typeface="楷体_GB2312" pitchFamily="49" charset="-122"/>
                <a:ea typeface="楷体_GB2312" pitchFamily="49" charset="-122"/>
              </a:rPr>
              <a:t>    </a:t>
            </a:r>
            <a:r>
              <a:rPr lang="zh-CN" altLang="en-US" sz="2400" dirty="0">
                <a:solidFill>
                  <a:srgbClr val="000099"/>
                </a:solidFill>
                <a:latin typeface="楷体_GB2312" pitchFamily="49" charset="-122"/>
                <a:ea typeface="楷体_GB2312" pitchFamily="49" charset="-122"/>
              </a:rPr>
              <a:t>局部</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图的设计从局部的需求出发，比一开始就设计全局</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图要简单得多、单纯得多。有了各个局部</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图，就可通过局部</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图的集成设计全局</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图。在进行局部</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图集成时，需按照下面三个步骤来进行:</a:t>
            </a:r>
            <a:r>
              <a:rPr kumimoji="1" lang="zh-CN" altLang="en-US" sz="2600" dirty="0">
                <a:latin typeface="楷体_GB2312" pitchFamily="49" charset="-122"/>
                <a:ea typeface="楷体_GB2312" pitchFamily="49" charset="-122"/>
              </a:rPr>
              <a:t> </a:t>
            </a:r>
          </a:p>
          <a:p>
            <a:pPr algn="just">
              <a:lnSpc>
                <a:spcPct val="110000"/>
              </a:lnSpc>
              <a:spcBef>
                <a:spcPct val="50000"/>
              </a:spcBef>
            </a:pPr>
            <a:r>
              <a:rPr kumimoji="1" lang="zh-CN" altLang="en-US" sz="2400" dirty="0">
                <a:solidFill>
                  <a:srgbClr val="FF0066"/>
                </a:solidFill>
                <a:latin typeface="楷体_GB2312" pitchFamily="49" charset="-122"/>
                <a:ea typeface="楷体_GB2312" pitchFamily="49" charset="-122"/>
              </a:rPr>
              <a:t>确认局部</a:t>
            </a:r>
            <a:r>
              <a:rPr kumimoji="1" lang="en-US" altLang="zh-CN" sz="2400" dirty="0">
                <a:solidFill>
                  <a:srgbClr val="FF0066"/>
                </a:solidFill>
                <a:latin typeface="楷体_GB2312" pitchFamily="49" charset="-122"/>
                <a:ea typeface="楷体_GB2312" pitchFamily="49" charset="-122"/>
              </a:rPr>
              <a:t>E-R</a:t>
            </a:r>
            <a:r>
              <a:rPr kumimoji="1" lang="zh-CN" altLang="en-US" sz="2400" dirty="0">
                <a:solidFill>
                  <a:srgbClr val="FF0066"/>
                </a:solidFill>
                <a:latin typeface="楷体_GB2312" pitchFamily="49" charset="-122"/>
                <a:ea typeface="楷体_GB2312" pitchFamily="49" charset="-122"/>
              </a:rPr>
              <a:t>模型图中的对应关系和冲突</a:t>
            </a:r>
          </a:p>
          <a:p>
            <a:pPr algn="just">
              <a:lnSpc>
                <a:spcPct val="110000"/>
              </a:lnSpc>
              <a:spcBef>
                <a:spcPct val="50000"/>
              </a:spcBef>
            </a:pPr>
            <a:r>
              <a:rPr kumimoji="1" lang="zh-CN" altLang="en-US" sz="2400" dirty="0">
                <a:latin typeface="楷体_GB2312" pitchFamily="49" charset="-122"/>
                <a:ea typeface="楷体_GB2312" pitchFamily="49" charset="-122"/>
              </a:rPr>
              <a:t>    </a:t>
            </a:r>
            <a:r>
              <a:rPr lang="zh-CN" altLang="en-US" sz="2400" dirty="0">
                <a:solidFill>
                  <a:srgbClr val="000099"/>
                </a:solidFill>
                <a:latin typeface="楷体_GB2312" pitchFamily="49" charset="-122"/>
                <a:ea typeface="楷体_GB2312" pitchFamily="49" charset="-122"/>
              </a:rPr>
              <a:t>对应关系是指局部</a:t>
            </a:r>
            <a:r>
              <a:rPr lang="en-US" altLang="zh-CN" sz="2400" dirty="0">
                <a:solidFill>
                  <a:srgbClr val="000099"/>
                </a:solidFill>
                <a:latin typeface="楷体_GB2312" pitchFamily="49" charset="-122"/>
                <a:ea typeface="楷体_GB2312" pitchFamily="49" charset="-122"/>
              </a:rPr>
              <a:t>E-R</a:t>
            </a:r>
            <a:r>
              <a:rPr lang="zh-CN" altLang="en-US" sz="2400" dirty="0">
                <a:solidFill>
                  <a:srgbClr val="000099"/>
                </a:solidFill>
                <a:latin typeface="楷体_GB2312" pitchFamily="49" charset="-122"/>
                <a:ea typeface="楷体_GB2312" pitchFamily="49" charset="-122"/>
              </a:rPr>
              <a:t>图中语义都相同的概念，也就是它们的共同部分；冲突指相互之间有矛盾的概念。常见的冲突有下列4种：</a:t>
            </a:r>
          </a:p>
        </p:txBody>
      </p:sp>
    </p:spTree>
    <p:extLst>
      <p:ext uri="{BB962C8B-B14F-4D97-AF65-F5344CB8AC3E}">
        <p14:creationId xmlns:p14="http://schemas.microsoft.com/office/powerpoint/2010/main" val="1117033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AD7B5C-D364-6365-30C3-A817902CFF6A}"/>
              </a:ext>
            </a:extLst>
          </p:cNvPr>
          <p:cNvSpPr>
            <a:spLocks noGrp="1"/>
          </p:cNvSpPr>
          <p:nvPr>
            <p:ph type="body" sz="quarter" idx="10"/>
          </p:nvPr>
        </p:nvSpPr>
        <p:spPr>
          <a:xfrm>
            <a:off x="1587197" y="340254"/>
            <a:ext cx="5299378" cy="530225"/>
          </a:xfrm>
        </p:spPr>
        <p:txBody>
          <a:bodyPr/>
          <a:lstStyle/>
          <a:p>
            <a:r>
              <a:rPr lang="en-CA" dirty="0"/>
              <a:t>2.5 </a:t>
            </a:r>
            <a:r>
              <a:rPr lang="zh-CN" altLang="en-US" dirty="0"/>
              <a:t>数据存储与分析技术</a:t>
            </a:r>
            <a:endParaRPr lang="en-CA" dirty="0"/>
          </a:p>
          <a:p>
            <a:endParaRPr lang="en-CA" dirty="0"/>
          </a:p>
        </p:txBody>
      </p:sp>
      <p:sp>
        <p:nvSpPr>
          <p:cNvPr id="6" name="Text Box 2">
            <a:extLst>
              <a:ext uri="{FF2B5EF4-FFF2-40B4-BE49-F238E27FC236}">
                <a16:creationId xmlns:a16="http://schemas.microsoft.com/office/drawing/2014/main" id="{7C989A69-3375-9027-7C69-BB55ECB4ACC4}"/>
              </a:ext>
            </a:extLst>
          </p:cNvPr>
          <p:cNvSpPr txBox="1">
            <a:spLocks noChangeArrowheads="1"/>
          </p:cNvSpPr>
          <p:nvPr/>
        </p:nvSpPr>
        <p:spPr bwMode="auto">
          <a:xfrm>
            <a:off x="0" y="1044575"/>
            <a:ext cx="12325350"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30000"/>
              </a:lnSpc>
              <a:spcBef>
                <a:spcPct val="50000"/>
              </a:spcBef>
            </a:pPr>
            <a:r>
              <a:rPr kumimoji="1" lang="zh-CN" altLang="en-US" sz="2400" dirty="0">
                <a:latin typeface="楷体_GB2312" pitchFamily="49" charset="-122"/>
                <a:ea typeface="楷体_GB2312" pitchFamily="49" charset="-122"/>
              </a:rPr>
              <a:t> </a:t>
            </a:r>
            <a:r>
              <a:rPr kumimoji="1" lang="zh-CN" altLang="en-US" sz="2000" dirty="0">
                <a:solidFill>
                  <a:srgbClr val="FF33CC"/>
                </a:solidFill>
                <a:latin typeface="楷体_GB2312" pitchFamily="49" charset="-122"/>
                <a:ea typeface="楷体_GB2312" pitchFamily="49" charset="-122"/>
              </a:rPr>
              <a:t>命名冲突</a:t>
            </a:r>
          </a:p>
          <a:p>
            <a:pPr algn="l">
              <a:lnSpc>
                <a:spcPct val="130000"/>
              </a:lnSpc>
              <a:spcBef>
                <a:spcPct val="50000"/>
              </a:spcBef>
            </a:pPr>
            <a:r>
              <a:rPr kumimoji="1" lang="zh-CN" altLang="en-US" sz="2000" dirty="0">
                <a:latin typeface="楷体_GB2312" pitchFamily="49" charset="-122"/>
                <a:ea typeface="楷体_GB2312" pitchFamily="49" charset="-122"/>
              </a:rPr>
              <a:t>    </a:t>
            </a:r>
            <a:r>
              <a:rPr lang="zh-CN" altLang="en-US" sz="2000" dirty="0">
                <a:solidFill>
                  <a:srgbClr val="000099"/>
                </a:solidFill>
                <a:latin typeface="楷体_GB2312" pitchFamily="49" charset="-122"/>
                <a:ea typeface="楷体_GB2312" pitchFamily="49" charset="-122"/>
              </a:rPr>
              <a:t>命名冲突有同名异义和同义异名两种。例如，在例1给出的图中，</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学生</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和</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课程</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这两个实体集在教务处的局部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图和研究生院的局部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图中含义是不同的：在教务处的局部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图中学生是指大学生、大学生的课程，在研究生院的局部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图中是指研究生和研究生课程，这属于同名异义；在教务处的局部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图中学生实体集有</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何时入学</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这一个属性，在研究生院的局部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图中有</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入学日期</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这一属性，两者是同义异名。</a:t>
            </a:r>
            <a:r>
              <a:rPr kumimoji="1" lang="zh-CN" altLang="en-US" sz="2000" dirty="0">
                <a:latin typeface="楷体_GB2312" pitchFamily="49" charset="-122"/>
                <a:ea typeface="楷体_GB2312" pitchFamily="49" charset="-122"/>
              </a:rPr>
              <a:t> </a:t>
            </a:r>
          </a:p>
        </p:txBody>
      </p:sp>
      <p:sp>
        <p:nvSpPr>
          <p:cNvPr id="8" name="Text Box 2">
            <a:extLst>
              <a:ext uri="{FF2B5EF4-FFF2-40B4-BE49-F238E27FC236}">
                <a16:creationId xmlns:a16="http://schemas.microsoft.com/office/drawing/2014/main" id="{A173707A-1B5D-371A-1303-B71C9BE9E6F5}"/>
              </a:ext>
            </a:extLst>
          </p:cNvPr>
          <p:cNvSpPr txBox="1">
            <a:spLocks noChangeArrowheads="1"/>
          </p:cNvSpPr>
          <p:nvPr/>
        </p:nvSpPr>
        <p:spPr bwMode="auto">
          <a:xfrm>
            <a:off x="66675" y="3732490"/>
            <a:ext cx="12192000" cy="273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20000"/>
              </a:lnSpc>
              <a:spcBef>
                <a:spcPct val="50000"/>
              </a:spcBef>
            </a:pPr>
            <a:r>
              <a:rPr kumimoji="1" lang="zh-CN" altLang="en-US" sz="2000" dirty="0">
                <a:solidFill>
                  <a:srgbClr val="FF33CC"/>
                </a:solidFill>
                <a:latin typeface="楷体_GB2312" pitchFamily="49" charset="-122"/>
                <a:ea typeface="楷体_GB2312" pitchFamily="49" charset="-122"/>
              </a:rPr>
              <a:t>概念冲突</a:t>
            </a:r>
          </a:p>
          <a:p>
            <a:pPr algn="just">
              <a:lnSpc>
                <a:spcPct val="120000"/>
              </a:lnSpc>
              <a:spcBef>
                <a:spcPct val="50000"/>
              </a:spcBef>
            </a:pPr>
            <a:r>
              <a:rPr kumimoji="1" lang="zh-CN" altLang="en-US" sz="2000" dirty="0">
                <a:solidFill>
                  <a:srgbClr val="FF33CC"/>
                </a:solidFill>
                <a:latin typeface="楷体_GB2312" pitchFamily="49" charset="-122"/>
                <a:ea typeface="楷体_GB2312" pitchFamily="49" charset="-122"/>
              </a:rPr>
              <a:t>    </a:t>
            </a:r>
            <a:r>
              <a:rPr lang="zh-CN" altLang="en-US" sz="2000" dirty="0">
                <a:solidFill>
                  <a:srgbClr val="000099"/>
                </a:solidFill>
                <a:latin typeface="楷体_GB2312" pitchFamily="49" charset="-122"/>
                <a:ea typeface="楷体_GB2312" pitchFamily="49" charset="-122"/>
              </a:rPr>
              <a:t>同一个概念在一个局部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图中可能作为实体集，在另一局部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图中可能作为属性或联系。例如，在上面给出的图中，如果用户要求，选课也可以作为实体集，而不作为联系。</a:t>
            </a:r>
          </a:p>
          <a:p>
            <a:pPr algn="just">
              <a:lnSpc>
                <a:spcPct val="120000"/>
              </a:lnSpc>
              <a:spcBef>
                <a:spcPct val="50000"/>
              </a:spcBef>
            </a:pPr>
            <a:r>
              <a:rPr kumimoji="1" lang="zh-CN" altLang="en-US" sz="2000" dirty="0">
                <a:solidFill>
                  <a:srgbClr val="FF33CC"/>
                </a:solidFill>
                <a:latin typeface="楷体_GB2312" pitchFamily="49" charset="-122"/>
                <a:ea typeface="楷体_GB2312" pitchFamily="49" charset="-122"/>
              </a:rPr>
              <a:t>域冲突</a:t>
            </a:r>
          </a:p>
          <a:p>
            <a:pPr algn="just">
              <a:lnSpc>
                <a:spcPct val="120000"/>
              </a:lnSpc>
              <a:spcBef>
                <a:spcPct val="50000"/>
              </a:spcBef>
            </a:pPr>
            <a:r>
              <a:rPr kumimoji="1" lang="zh-CN" altLang="en-US" sz="2000" dirty="0">
                <a:solidFill>
                  <a:srgbClr val="FF33CC"/>
                </a:solidFill>
                <a:latin typeface="楷体_GB2312" pitchFamily="49" charset="-122"/>
                <a:ea typeface="楷体_GB2312" pitchFamily="49" charset="-122"/>
              </a:rPr>
              <a:t>    </a:t>
            </a:r>
            <a:r>
              <a:rPr lang="zh-CN" altLang="en-US" sz="2000" dirty="0">
                <a:solidFill>
                  <a:srgbClr val="000099"/>
                </a:solidFill>
                <a:latin typeface="楷体_GB2312" pitchFamily="49" charset="-122"/>
                <a:ea typeface="楷体_GB2312" pitchFamily="49" charset="-122"/>
              </a:rPr>
              <a:t>相同的属性在不同的局部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图中有不同的域，例如，学号在一个局部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图中可能当作字符串，在另一个局部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图中可能当作整数。相同的属性采用不同的度量单位，称为域冲突。 </a:t>
            </a:r>
          </a:p>
        </p:txBody>
      </p:sp>
    </p:spTree>
    <p:extLst>
      <p:ext uri="{BB962C8B-B14F-4D97-AF65-F5344CB8AC3E}">
        <p14:creationId xmlns:p14="http://schemas.microsoft.com/office/powerpoint/2010/main" val="940083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F81AC0-7FBF-7664-BA5C-20D628D22A4C}"/>
              </a:ext>
            </a:extLst>
          </p:cNvPr>
          <p:cNvSpPr>
            <a:spLocks noGrp="1"/>
          </p:cNvSpPr>
          <p:nvPr>
            <p:ph type="body" sz="quarter" idx="10"/>
          </p:nvPr>
        </p:nvSpPr>
        <p:spPr>
          <a:xfrm>
            <a:off x="1587197" y="340254"/>
            <a:ext cx="4937428" cy="530225"/>
          </a:xfrm>
        </p:spPr>
        <p:txBody>
          <a:bodyPr/>
          <a:lstStyle/>
          <a:p>
            <a:r>
              <a:rPr lang="en-CA" dirty="0"/>
              <a:t>2.5 </a:t>
            </a:r>
            <a:r>
              <a:rPr lang="zh-CN" altLang="en-US" dirty="0"/>
              <a:t>数据存储与分析技术</a:t>
            </a:r>
            <a:endParaRPr lang="en-CA" dirty="0"/>
          </a:p>
          <a:p>
            <a:endParaRPr lang="en-CA" dirty="0"/>
          </a:p>
        </p:txBody>
      </p:sp>
      <p:sp>
        <p:nvSpPr>
          <p:cNvPr id="4" name="Text Box 2">
            <a:extLst>
              <a:ext uri="{FF2B5EF4-FFF2-40B4-BE49-F238E27FC236}">
                <a16:creationId xmlns:a16="http://schemas.microsoft.com/office/drawing/2014/main" id="{548DAD37-A65A-E754-696B-C21E4D0E83DA}"/>
              </a:ext>
            </a:extLst>
          </p:cNvPr>
          <p:cNvSpPr txBox="1">
            <a:spLocks noChangeArrowheads="1"/>
          </p:cNvSpPr>
          <p:nvPr/>
        </p:nvSpPr>
        <p:spPr bwMode="auto">
          <a:xfrm>
            <a:off x="0" y="1067328"/>
            <a:ext cx="12192000" cy="196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30000"/>
              </a:lnSpc>
              <a:spcBef>
                <a:spcPct val="50000"/>
              </a:spcBef>
            </a:pPr>
            <a:r>
              <a:rPr kumimoji="1" lang="zh-CN" altLang="en-US" sz="2000" dirty="0">
                <a:solidFill>
                  <a:srgbClr val="FF33CC"/>
                </a:solidFill>
                <a:latin typeface="楷体_GB2312" pitchFamily="49" charset="-122"/>
                <a:ea typeface="楷体_GB2312" pitchFamily="49" charset="-122"/>
              </a:rPr>
              <a:t>约束冲突</a:t>
            </a:r>
          </a:p>
          <a:p>
            <a:pPr algn="just">
              <a:lnSpc>
                <a:spcPct val="130000"/>
              </a:lnSpc>
              <a:spcBef>
                <a:spcPct val="50000"/>
              </a:spcBef>
            </a:pPr>
            <a:r>
              <a:rPr kumimoji="1" lang="zh-CN" altLang="en-US" sz="2000" dirty="0">
                <a:solidFill>
                  <a:schemeClr val="accent2"/>
                </a:solidFill>
                <a:latin typeface="楷体_GB2312" pitchFamily="49" charset="-122"/>
                <a:ea typeface="楷体_GB2312" pitchFamily="49" charset="-122"/>
              </a:rPr>
              <a:t>  </a:t>
            </a:r>
            <a:r>
              <a:rPr lang="zh-CN" altLang="en-US" sz="2000" dirty="0">
                <a:solidFill>
                  <a:srgbClr val="000099"/>
                </a:solidFill>
                <a:latin typeface="楷体_GB2312" pitchFamily="49" charset="-122"/>
                <a:ea typeface="楷体_GB2312" pitchFamily="49" charset="-122"/>
              </a:rPr>
              <a:t>不同局部</a:t>
            </a:r>
            <a:r>
              <a:rPr lang="en-US" altLang="zh-CN" sz="2000" dirty="0">
                <a:solidFill>
                  <a:srgbClr val="000099"/>
                </a:solidFill>
                <a:latin typeface="楷体_GB2312" pitchFamily="49" charset="-122"/>
                <a:ea typeface="楷体_GB2312" pitchFamily="49" charset="-122"/>
              </a:rPr>
              <a:t>E-R</a:t>
            </a:r>
            <a:r>
              <a:rPr lang="zh-CN" altLang="en-US" sz="2000" dirty="0">
                <a:solidFill>
                  <a:srgbClr val="000099"/>
                </a:solidFill>
                <a:latin typeface="楷体_GB2312" pitchFamily="49" charset="-122"/>
                <a:ea typeface="楷体_GB2312" pitchFamily="49" charset="-122"/>
              </a:rPr>
              <a:t>图可能有不同的约束；例如，对于</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选课</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这个联系，大学生和研究生对选课的最少门数和最多门数的限定可能不一样。</a:t>
            </a:r>
          </a:p>
          <a:p>
            <a:pPr algn="just">
              <a:lnSpc>
                <a:spcPct val="130000"/>
              </a:lnSpc>
              <a:spcBef>
                <a:spcPct val="50000"/>
              </a:spcBef>
            </a:pPr>
            <a:r>
              <a:rPr kumimoji="1" lang="zh-CN" altLang="en-US" sz="2000" dirty="0">
                <a:latin typeface="楷体_GB2312" pitchFamily="49" charset="-122"/>
                <a:ea typeface="楷体_GB2312" pitchFamily="49" charset="-122"/>
              </a:rPr>
              <a:t> </a:t>
            </a:r>
          </a:p>
        </p:txBody>
      </p:sp>
      <p:sp>
        <p:nvSpPr>
          <p:cNvPr id="6" name="Text Box 1026">
            <a:extLst>
              <a:ext uri="{FF2B5EF4-FFF2-40B4-BE49-F238E27FC236}">
                <a16:creationId xmlns:a16="http://schemas.microsoft.com/office/drawing/2014/main" id="{3F3947F4-FCBB-D544-ED58-0F7B86E5DD5A}"/>
              </a:ext>
            </a:extLst>
          </p:cNvPr>
          <p:cNvSpPr txBox="1">
            <a:spLocks noChangeArrowheads="1"/>
          </p:cNvSpPr>
          <p:nvPr/>
        </p:nvSpPr>
        <p:spPr bwMode="auto">
          <a:xfrm>
            <a:off x="0" y="2648274"/>
            <a:ext cx="12192000" cy="23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30000"/>
              </a:lnSpc>
              <a:spcBef>
                <a:spcPct val="50000"/>
              </a:spcBef>
            </a:pPr>
            <a:r>
              <a:rPr kumimoji="1" lang="zh-CN" altLang="en-US" sz="2000" dirty="0">
                <a:solidFill>
                  <a:srgbClr val="FF0066"/>
                </a:solidFill>
                <a:latin typeface="楷体_GB2312" pitchFamily="49" charset="-122"/>
                <a:ea typeface="楷体_GB2312" pitchFamily="49" charset="-122"/>
              </a:rPr>
              <a:t>对局部</a:t>
            </a:r>
            <a:r>
              <a:rPr kumimoji="1" lang="en-US" altLang="zh-CN" sz="2000" dirty="0">
                <a:solidFill>
                  <a:srgbClr val="FF0066"/>
                </a:solidFill>
                <a:latin typeface="楷体_GB2312" pitchFamily="49" charset="-122"/>
                <a:ea typeface="楷体_GB2312" pitchFamily="49" charset="-122"/>
              </a:rPr>
              <a:t>E-R</a:t>
            </a:r>
            <a:r>
              <a:rPr kumimoji="1" lang="zh-CN" altLang="en-US" sz="2000" dirty="0">
                <a:solidFill>
                  <a:srgbClr val="FF0066"/>
                </a:solidFill>
                <a:latin typeface="楷体_GB2312" pitchFamily="49" charset="-122"/>
                <a:ea typeface="楷体_GB2312" pitchFamily="49" charset="-122"/>
              </a:rPr>
              <a:t>图进行某些修改，解决部门冲突</a:t>
            </a:r>
          </a:p>
          <a:p>
            <a:pPr algn="l">
              <a:lnSpc>
                <a:spcPct val="130000"/>
              </a:lnSpc>
              <a:spcBef>
                <a:spcPct val="50000"/>
              </a:spcBef>
            </a:pPr>
            <a:r>
              <a:rPr kumimoji="1" lang="zh-CN" altLang="en-US" sz="2000" dirty="0">
                <a:solidFill>
                  <a:schemeClr val="accent2"/>
                </a:solidFill>
                <a:latin typeface="楷体_GB2312" pitchFamily="49" charset="-122"/>
                <a:ea typeface="楷体_GB2312" pitchFamily="49" charset="-122"/>
              </a:rPr>
              <a:t>    </a:t>
            </a:r>
            <a:r>
              <a:rPr lang="zh-CN" altLang="en-US" sz="2000" dirty="0">
                <a:solidFill>
                  <a:srgbClr val="000099"/>
                </a:solidFill>
                <a:latin typeface="楷体_GB2312" pitchFamily="49" charset="-122"/>
                <a:ea typeface="楷体_GB2312" pitchFamily="49" charset="-122"/>
              </a:rPr>
              <a:t>解决部门的冲突是对各个部门中存在的命名冲突、概念冲突、域冲突、约束冲突按照统一的规范定义。如在例1的图中，</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入学日期</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和</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何时人学</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两个属性名可以统一成</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入学日期</a:t>
            </a:r>
            <a:r>
              <a:rPr lang="zh-CN" altLang="en-US" sz="2000" dirty="0">
                <a:solidFill>
                  <a:srgbClr val="000099"/>
                </a:solidFill>
                <a:latin typeface="Times New Roman" panose="02020603050405020304" pitchFamily="18" charset="0"/>
                <a:ea typeface="楷体_GB2312" pitchFamily="49" charset="-122"/>
              </a:rPr>
              <a:t>”</a:t>
            </a:r>
            <a:r>
              <a:rPr lang="zh-CN" altLang="en-US" sz="2000" dirty="0">
                <a:solidFill>
                  <a:srgbClr val="000099"/>
                </a:solidFill>
                <a:latin typeface="楷体_GB2312" pitchFamily="49" charset="-122"/>
                <a:ea typeface="楷体_GB2312" pitchFamily="49" charset="-122"/>
              </a:rPr>
              <a:t>，学号统一用字符串表示，学生分为大学生和研究生两类，课程也分为本科生课程和研究生课程两类等。</a:t>
            </a:r>
          </a:p>
          <a:p>
            <a:pPr algn="l">
              <a:lnSpc>
                <a:spcPct val="130000"/>
              </a:lnSpc>
              <a:spcBef>
                <a:spcPct val="50000"/>
              </a:spcBef>
            </a:pPr>
            <a:r>
              <a:rPr kumimoji="1" lang="zh-CN" altLang="en-US" sz="2000" dirty="0">
                <a:solidFill>
                  <a:srgbClr val="FF0066"/>
                </a:solidFill>
                <a:latin typeface="楷体_GB2312" pitchFamily="49" charset="-122"/>
                <a:ea typeface="楷体_GB2312" pitchFamily="49" charset="-122"/>
              </a:rPr>
              <a:t>合并局部</a:t>
            </a:r>
            <a:r>
              <a:rPr kumimoji="1" lang="en-US" altLang="zh-CN" sz="2000" dirty="0">
                <a:solidFill>
                  <a:srgbClr val="FF0066"/>
                </a:solidFill>
                <a:latin typeface="楷体_GB2312" pitchFamily="49" charset="-122"/>
                <a:ea typeface="楷体_GB2312" pitchFamily="49" charset="-122"/>
              </a:rPr>
              <a:t>E-R</a:t>
            </a:r>
            <a:r>
              <a:rPr kumimoji="1" lang="zh-CN" altLang="en-US" sz="2000" dirty="0">
                <a:solidFill>
                  <a:srgbClr val="FF0066"/>
                </a:solidFill>
                <a:latin typeface="楷体_GB2312" pitchFamily="49" charset="-122"/>
                <a:ea typeface="楷体_GB2312" pitchFamily="49" charset="-122"/>
              </a:rPr>
              <a:t>图，形成全局模式</a:t>
            </a:r>
            <a:r>
              <a:rPr kumimoji="1" lang="zh-CN" altLang="en-US" sz="2000" dirty="0">
                <a:solidFill>
                  <a:schemeClr val="accent2"/>
                </a:solidFill>
                <a:latin typeface="楷体_GB2312" pitchFamily="49" charset="-122"/>
                <a:ea typeface="楷体_GB2312" pitchFamily="49" charset="-122"/>
              </a:rPr>
              <a:t> </a:t>
            </a:r>
            <a:r>
              <a:rPr kumimoji="1" lang="zh-CN" altLang="en-US" sz="2000" dirty="0">
                <a:latin typeface="楷体_GB2312" pitchFamily="49" charset="-122"/>
                <a:ea typeface="楷体_GB2312" pitchFamily="49" charset="-122"/>
              </a:rPr>
              <a:t> </a:t>
            </a:r>
          </a:p>
        </p:txBody>
      </p:sp>
    </p:spTree>
    <p:extLst>
      <p:ext uri="{BB962C8B-B14F-4D97-AF65-F5344CB8AC3E}">
        <p14:creationId xmlns:p14="http://schemas.microsoft.com/office/powerpoint/2010/main" val="1262573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C187A-F63C-3DF0-3487-710F20F75135}"/>
              </a:ext>
            </a:extLst>
          </p:cNvPr>
          <p:cNvSpPr>
            <a:spLocks noGrp="1"/>
          </p:cNvSpPr>
          <p:nvPr>
            <p:ph type="body" sz="quarter" idx="10"/>
          </p:nvPr>
        </p:nvSpPr>
        <p:spPr>
          <a:xfrm>
            <a:off x="1587197" y="340254"/>
            <a:ext cx="4950128" cy="530225"/>
          </a:xfrm>
        </p:spPr>
        <p:txBody>
          <a:bodyPr/>
          <a:lstStyle/>
          <a:p>
            <a:r>
              <a:rPr lang="en-CA" dirty="0"/>
              <a:t>2.5 </a:t>
            </a:r>
            <a:r>
              <a:rPr lang="zh-CN" altLang="en-US" dirty="0"/>
              <a:t>数据存储与分析技术</a:t>
            </a:r>
            <a:endParaRPr lang="en-CA" dirty="0"/>
          </a:p>
          <a:p>
            <a:endParaRPr lang="en-CA" dirty="0"/>
          </a:p>
        </p:txBody>
      </p:sp>
      <p:sp>
        <p:nvSpPr>
          <p:cNvPr id="3" name="Line 51">
            <a:extLst>
              <a:ext uri="{FF2B5EF4-FFF2-40B4-BE49-F238E27FC236}">
                <a16:creationId xmlns:a16="http://schemas.microsoft.com/office/drawing/2014/main" id="{066845D9-FFC5-C9CD-55FA-6A01A2874AC3}"/>
              </a:ext>
            </a:extLst>
          </p:cNvPr>
          <p:cNvSpPr>
            <a:spLocks noChangeShapeType="1"/>
          </p:cNvSpPr>
          <p:nvPr/>
        </p:nvSpPr>
        <p:spPr bwMode="auto">
          <a:xfrm>
            <a:off x="6608763" y="3087688"/>
            <a:ext cx="7350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 name="Line 35">
            <a:extLst>
              <a:ext uri="{FF2B5EF4-FFF2-40B4-BE49-F238E27FC236}">
                <a16:creationId xmlns:a16="http://schemas.microsoft.com/office/drawing/2014/main" id="{80C4EEC0-7CC2-0C22-A127-B346216A9FB8}"/>
              </a:ext>
            </a:extLst>
          </p:cNvPr>
          <p:cNvSpPr>
            <a:spLocks noChangeShapeType="1"/>
          </p:cNvSpPr>
          <p:nvPr/>
        </p:nvSpPr>
        <p:spPr bwMode="auto">
          <a:xfrm>
            <a:off x="4589463" y="3443288"/>
            <a:ext cx="0" cy="468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 name="Line 45">
            <a:extLst>
              <a:ext uri="{FF2B5EF4-FFF2-40B4-BE49-F238E27FC236}">
                <a16:creationId xmlns:a16="http://schemas.microsoft.com/office/drawing/2014/main" id="{B413402F-9072-7B43-29C6-2851ED08EF31}"/>
              </a:ext>
            </a:extLst>
          </p:cNvPr>
          <p:cNvSpPr>
            <a:spLocks noChangeShapeType="1"/>
          </p:cNvSpPr>
          <p:nvPr/>
        </p:nvSpPr>
        <p:spPr bwMode="auto">
          <a:xfrm>
            <a:off x="7615238" y="3443288"/>
            <a:ext cx="0" cy="1406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 name="Rectangle 3">
            <a:extLst>
              <a:ext uri="{FF2B5EF4-FFF2-40B4-BE49-F238E27FC236}">
                <a16:creationId xmlns:a16="http://schemas.microsoft.com/office/drawing/2014/main" id="{BE2BB2B0-F51E-A1B4-2BC7-66EF57C88613}"/>
              </a:ext>
            </a:extLst>
          </p:cNvPr>
          <p:cNvSpPr>
            <a:spLocks noChangeArrowheads="1"/>
          </p:cNvSpPr>
          <p:nvPr/>
        </p:nvSpPr>
        <p:spPr bwMode="auto">
          <a:xfrm>
            <a:off x="3497263" y="1271588"/>
            <a:ext cx="844550" cy="298450"/>
          </a:xfrm>
          <a:prstGeom prst="rect">
            <a:avLst/>
          </a:prstGeom>
          <a:solidFill>
            <a:srgbClr val="CC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产品</a:t>
            </a:r>
          </a:p>
        </p:txBody>
      </p:sp>
      <p:sp>
        <p:nvSpPr>
          <p:cNvPr id="7" name="Rectangle 4">
            <a:extLst>
              <a:ext uri="{FF2B5EF4-FFF2-40B4-BE49-F238E27FC236}">
                <a16:creationId xmlns:a16="http://schemas.microsoft.com/office/drawing/2014/main" id="{3ADCE7A8-AF5D-ED84-F62D-773750B876C1}"/>
              </a:ext>
            </a:extLst>
          </p:cNvPr>
          <p:cNvSpPr>
            <a:spLocks noChangeArrowheads="1"/>
          </p:cNvSpPr>
          <p:nvPr/>
        </p:nvSpPr>
        <p:spPr bwMode="auto">
          <a:xfrm>
            <a:off x="7888288" y="1271588"/>
            <a:ext cx="844550" cy="298450"/>
          </a:xfrm>
          <a:prstGeom prst="rect">
            <a:avLst/>
          </a:prstGeom>
          <a:solidFill>
            <a:srgbClr val="CCFFFF"/>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零件</a:t>
            </a:r>
          </a:p>
        </p:txBody>
      </p:sp>
      <p:sp>
        <p:nvSpPr>
          <p:cNvPr id="8" name="AutoShape 5">
            <a:extLst>
              <a:ext uri="{FF2B5EF4-FFF2-40B4-BE49-F238E27FC236}">
                <a16:creationId xmlns:a16="http://schemas.microsoft.com/office/drawing/2014/main" id="{43AF6352-099B-CEA2-66FF-1000A0E52550}"/>
              </a:ext>
            </a:extLst>
          </p:cNvPr>
          <p:cNvSpPr>
            <a:spLocks noChangeArrowheads="1"/>
          </p:cNvSpPr>
          <p:nvPr/>
        </p:nvSpPr>
        <p:spPr bwMode="auto">
          <a:xfrm>
            <a:off x="5356225" y="1173163"/>
            <a:ext cx="1181100" cy="396875"/>
          </a:xfrm>
          <a:prstGeom prst="diamond">
            <a:avLst/>
          </a:prstGeom>
          <a:solidFill>
            <a:srgbClr val="D0DE94"/>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组成</a:t>
            </a:r>
          </a:p>
        </p:txBody>
      </p:sp>
      <p:sp>
        <p:nvSpPr>
          <p:cNvPr id="9" name="Oval 6">
            <a:extLst>
              <a:ext uri="{FF2B5EF4-FFF2-40B4-BE49-F238E27FC236}">
                <a16:creationId xmlns:a16="http://schemas.microsoft.com/office/drawing/2014/main" id="{5273DDDF-2757-E1A7-1C9E-0A7B704B586C}"/>
              </a:ext>
            </a:extLst>
          </p:cNvPr>
          <p:cNvSpPr>
            <a:spLocks noChangeArrowheads="1"/>
          </p:cNvSpPr>
          <p:nvPr/>
        </p:nvSpPr>
        <p:spPr bwMode="auto">
          <a:xfrm>
            <a:off x="2482850" y="1768475"/>
            <a:ext cx="1014413" cy="29686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产品号</a:t>
            </a:r>
          </a:p>
        </p:txBody>
      </p:sp>
      <p:sp>
        <p:nvSpPr>
          <p:cNvPr id="10" name="Oval 7">
            <a:extLst>
              <a:ext uri="{FF2B5EF4-FFF2-40B4-BE49-F238E27FC236}">
                <a16:creationId xmlns:a16="http://schemas.microsoft.com/office/drawing/2014/main" id="{B15F7F73-D45A-07D6-42F1-B0D0C471672B}"/>
              </a:ext>
            </a:extLst>
          </p:cNvPr>
          <p:cNvSpPr>
            <a:spLocks noChangeArrowheads="1"/>
          </p:cNvSpPr>
          <p:nvPr/>
        </p:nvSpPr>
        <p:spPr bwMode="auto">
          <a:xfrm>
            <a:off x="3327400" y="1966913"/>
            <a:ext cx="1014413" cy="296862"/>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产品名</a:t>
            </a:r>
          </a:p>
        </p:txBody>
      </p:sp>
      <p:sp>
        <p:nvSpPr>
          <p:cNvPr id="11" name="Oval 8">
            <a:extLst>
              <a:ext uri="{FF2B5EF4-FFF2-40B4-BE49-F238E27FC236}">
                <a16:creationId xmlns:a16="http://schemas.microsoft.com/office/drawing/2014/main" id="{7D451445-299A-B934-C66F-F305D32C5C7E}"/>
              </a:ext>
            </a:extLst>
          </p:cNvPr>
          <p:cNvSpPr>
            <a:spLocks noChangeArrowheads="1"/>
          </p:cNvSpPr>
          <p:nvPr/>
        </p:nvSpPr>
        <p:spPr bwMode="auto">
          <a:xfrm>
            <a:off x="4171950" y="1768475"/>
            <a:ext cx="1235075" cy="29686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性能参数</a:t>
            </a:r>
          </a:p>
        </p:txBody>
      </p:sp>
      <p:sp>
        <p:nvSpPr>
          <p:cNvPr id="12" name="Oval 9">
            <a:extLst>
              <a:ext uri="{FF2B5EF4-FFF2-40B4-BE49-F238E27FC236}">
                <a16:creationId xmlns:a16="http://schemas.microsoft.com/office/drawing/2014/main" id="{BDDC0B18-B5D4-3EAE-318F-EED56825FBE2}"/>
              </a:ext>
            </a:extLst>
          </p:cNvPr>
          <p:cNvSpPr>
            <a:spLocks noChangeArrowheads="1"/>
          </p:cNvSpPr>
          <p:nvPr/>
        </p:nvSpPr>
        <p:spPr bwMode="auto">
          <a:xfrm>
            <a:off x="5524500" y="1768475"/>
            <a:ext cx="1012825" cy="29686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零件数</a:t>
            </a:r>
          </a:p>
        </p:txBody>
      </p:sp>
      <p:sp>
        <p:nvSpPr>
          <p:cNvPr id="13" name="Oval 10">
            <a:extLst>
              <a:ext uri="{FF2B5EF4-FFF2-40B4-BE49-F238E27FC236}">
                <a16:creationId xmlns:a16="http://schemas.microsoft.com/office/drawing/2014/main" id="{AF1F27B6-27A7-6F89-4E3E-AF06D39A3944}"/>
              </a:ext>
            </a:extLst>
          </p:cNvPr>
          <p:cNvSpPr>
            <a:spLocks noChangeArrowheads="1"/>
          </p:cNvSpPr>
          <p:nvPr/>
        </p:nvSpPr>
        <p:spPr bwMode="auto">
          <a:xfrm>
            <a:off x="6705600" y="1768475"/>
            <a:ext cx="1014413" cy="29686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零件号</a:t>
            </a:r>
          </a:p>
        </p:txBody>
      </p:sp>
      <p:sp>
        <p:nvSpPr>
          <p:cNvPr id="14" name="Oval 11">
            <a:extLst>
              <a:ext uri="{FF2B5EF4-FFF2-40B4-BE49-F238E27FC236}">
                <a16:creationId xmlns:a16="http://schemas.microsoft.com/office/drawing/2014/main" id="{41A2D45B-E625-E111-133D-ACCECB815709}"/>
              </a:ext>
            </a:extLst>
          </p:cNvPr>
          <p:cNvSpPr>
            <a:spLocks noChangeArrowheads="1"/>
          </p:cNvSpPr>
          <p:nvPr/>
        </p:nvSpPr>
        <p:spPr bwMode="auto">
          <a:xfrm>
            <a:off x="7720013" y="1866900"/>
            <a:ext cx="1012825" cy="298450"/>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材料名</a:t>
            </a:r>
          </a:p>
        </p:txBody>
      </p:sp>
      <p:sp>
        <p:nvSpPr>
          <p:cNvPr id="15" name="Oval 12">
            <a:extLst>
              <a:ext uri="{FF2B5EF4-FFF2-40B4-BE49-F238E27FC236}">
                <a16:creationId xmlns:a16="http://schemas.microsoft.com/office/drawing/2014/main" id="{85B18F03-3D1D-6159-5766-4E5975829023}"/>
              </a:ext>
            </a:extLst>
          </p:cNvPr>
          <p:cNvSpPr>
            <a:spLocks noChangeArrowheads="1"/>
          </p:cNvSpPr>
          <p:nvPr/>
        </p:nvSpPr>
        <p:spPr bwMode="auto">
          <a:xfrm>
            <a:off x="8732838" y="1768475"/>
            <a:ext cx="1014412" cy="29686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latin typeface="Times New Roman" panose="02020603050405020304" pitchFamily="18" charset="0"/>
                <a:ea typeface="宋体" panose="02010600030101010101" pitchFamily="2" charset="-122"/>
              </a:rPr>
              <a:t>耗用量</a:t>
            </a:r>
          </a:p>
        </p:txBody>
      </p:sp>
      <p:sp>
        <p:nvSpPr>
          <p:cNvPr id="16" name="Line 13">
            <a:extLst>
              <a:ext uri="{FF2B5EF4-FFF2-40B4-BE49-F238E27FC236}">
                <a16:creationId xmlns:a16="http://schemas.microsoft.com/office/drawing/2014/main" id="{F03CBC2D-F8EF-6A05-7A78-1974C255D0EF}"/>
              </a:ext>
            </a:extLst>
          </p:cNvPr>
          <p:cNvSpPr>
            <a:spLocks noChangeShapeType="1"/>
          </p:cNvSpPr>
          <p:nvPr/>
        </p:nvSpPr>
        <p:spPr bwMode="auto">
          <a:xfrm flipH="1">
            <a:off x="2820988" y="1570038"/>
            <a:ext cx="844550"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7" name="Line 14">
            <a:extLst>
              <a:ext uri="{FF2B5EF4-FFF2-40B4-BE49-F238E27FC236}">
                <a16:creationId xmlns:a16="http://schemas.microsoft.com/office/drawing/2014/main" id="{96B328FE-40B0-3033-1F5B-FDA5C0FDA812}"/>
              </a:ext>
            </a:extLst>
          </p:cNvPr>
          <p:cNvSpPr>
            <a:spLocks noChangeShapeType="1"/>
          </p:cNvSpPr>
          <p:nvPr/>
        </p:nvSpPr>
        <p:spPr bwMode="auto">
          <a:xfrm>
            <a:off x="3835400" y="1570038"/>
            <a:ext cx="0" cy="396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 name="Line 15">
            <a:extLst>
              <a:ext uri="{FF2B5EF4-FFF2-40B4-BE49-F238E27FC236}">
                <a16:creationId xmlns:a16="http://schemas.microsoft.com/office/drawing/2014/main" id="{DFED0ED2-5741-1F1B-F591-08161CDB0D0F}"/>
              </a:ext>
            </a:extLst>
          </p:cNvPr>
          <p:cNvSpPr>
            <a:spLocks noChangeShapeType="1"/>
          </p:cNvSpPr>
          <p:nvPr/>
        </p:nvSpPr>
        <p:spPr bwMode="auto">
          <a:xfrm>
            <a:off x="4003675" y="1570038"/>
            <a:ext cx="1012825"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9" name="Line 16">
            <a:extLst>
              <a:ext uri="{FF2B5EF4-FFF2-40B4-BE49-F238E27FC236}">
                <a16:creationId xmlns:a16="http://schemas.microsoft.com/office/drawing/2014/main" id="{FCA69084-30E0-4EAD-CDF5-5FA35D7733DC}"/>
              </a:ext>
            </a:extLst>
          </p:cNvPr>
          <p:cNvSpPr>
            <a:spLocks noChangeShapeType="1"/>
          </p:cNvSpPr>
          <p:nvPr/>
        </p:nvSpPr>
        <p:spPr bwMode="auto">
          <a:xfrm flipH="1">
            <a:off x="7381875" y="1570038"/>
            <a:ext cx="676275"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0" name="Line 17">
            <a:extLst>
              <a:ext uri="{FF2B5EF4-FFF2-40B4-BE49-F238E27FC236}">
                <a16:creationId xmlns:a16="http://schemas.microsoft.com/office/drawing/2014/main" id="{53F6D1FF-3B99-E157-9FFA-BDA96FC10522}"/>
              </a:ext>
            </a:extLst>
          </p:cNvPr>
          <p:cNvSpPr>
            <a:spLocks noChangeShapeType="1"/>
          </p:cNvSpPr>
          <p:nvPr/>
        </p:nvSpPr>
        <p:spPr bwMode="auto">
          <a:xfrm>
            <a:off x="8564563" y="1570038"/>
            <a:ext cx="676275"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 name="Line 18">
            <a:extLst>
              <a:ext uri="{FF2B5EF4-FFF2-40B4-BE49-F238E27FC236}">
                <a16:creationId xmlns:a16="http://schemas.microsoft.com/office/drawing/2014/main" id="{2774010F-30E6-99F1-4384-9C70865F098A}"/>
              </a:ext>
            </a:extLst>
          </p:cNvPr>
          <p:cNvSpPr>
            <a:spLocks noChangeShapeType="1"/>
          </p:cNvSpPr>
          <p:nvPr/>
        </p:nvSpPr>
        <p:spPr bwMode="auto">
          <a:xfrm>
            <a:off x="8226425" y="1570038"/>
            <a:ext cx="0" cy="296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2" name="Line 19">
            <a:extLst>
              <a:ext uri="{FF2B5EF4-FFF2-40B4-BE49-F238E27FC236}">
                <a16:creationId xmlns:a16="http://schemas.microsoft.com/office/drawing/2014/main" id="{6CCF6E77-3898-F32D-2114-17BCA99942EE}"/>
              </a:ext>
            </a:extLst>
          </p:cNvPr>
          <p:cNvSpPr>
            <a:spLocks noChangeShapeType="1"/>
          </p:cNvSpPr>
          <p:nvPr/>
        </p:nvSpPr>
        <p:spPr bwMode="auto">
          <a:xfrm>
            <a:off x="4341813" y="1371600"/>
            <a:ext cx="10144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 name="Line 20">
            <a:extLst>
              <a:ext uri="{FF2B5EF4-FFF2-40B4-BE49-F238E27FC236}">
                <a16:creationId xmlns:a16="http://schemas.microsoft.com/office/drawing/2014/main" id="{A62C1D40-5B0A-949B-EAD7-E51185ED6513}"/>
              </a:ext>
            </a:extLst>
          </p:cNvPr>
          <p:cNvSpPr>
            <a:spLocks noChangeShapeType="1"/>
          </p:cNvSpPr>
          <p:nvPr/>
        </p:nvSpPr>
        <p:spPr bwMode="auto">
          <a:xfrm>
            <a:off x="6537325" y="1371600"/>
            <a:ext cx="13509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4" name="Line 21">
            <a:extLst>
              <a:ext uri="{FF2B5EF4-FFF2-40B4-BE49-F238E27FC236}">
                <a16:creationId xmlns:a16="http://schemas.microsoft.com/office/drawing/2014/main" id="{23688DED-838A-BE11-CC97-29360376B214}"/>
              </a:ext>
            </a:extLst>
          </p:cNvPr>
          <p:cNvSpPr>
            <a:spLocks noChangeShapeType="1"/>
          </p:cNvSpPr>
          <p:nvPr/>
        </p:nvSpPr>
        <p:spPr bwMode="auto">
          <a:xfrm>
            <a:off x="5946775" y="1587500"/>
            <a:ext cx="0" cy="198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5" name="Rectangle 23">
            <a:extLst>
              <a:ext uri="{FF2B5EF4-FFF2-40B4-BE49-F238E27FC236}">
                <a16:creationId xmlns:a16="http://schemas.microsoft.com/office/drawing/2014/main" id="{1F03050D-2BF8-176F-C426-4E8A6F56A5F7}"/>
              </a:ext>
            </a:extLst>
          </p:cNvPr>
          <p:cNvSpPr>
            <a:spLocks noChangeArrowheads="1"/>
          </p:cNvSpPr>
          <p:nvPr/>
        </p:nvSpPr>
        <p:spPr bwMode="auto">
          <a:xfrm>
            <a:off x="2938463" y="2740025"/>
            <a:ext cx="733425" cy="703263"/>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FFFFFF"/>
                </a:solidFill>
                <a:latin typeface="Times New Roman" panose="02020603050405020304" pitchFamily="18" charset="0"/>
                <a:ea typeface="宋体" panose="02010600030101010101" pitchFamily="2" charset="-122"/>
              </a:rPr>
              <a:t>产</a:t>
            </a:r>
          </a:p>
          <a:p>
            <a:r>
              <a:rPr lang="zh-CN" altLang="en-US" sz="1600">
                <a:solidFill>
                  <a:srgbClr val="FFFFFF"/>
                </a:solidFill>
                <a:latin typeface="Times New Roman" panose="02020603050405020304" pitchFamily="18" charset="0"/>
                <a:ea typeface="宋体" panose="02010600030101010101" pitchFamily="2" charset="-122"/>
              </a:rPr>
              <a:t>品</a:t>
            </a:r>
          </a:p>
        </p:txBody>
      </p:sp>
      <p:sp>
        <p:nvSpPr>
          <p:cNvPr id="26" name="AutoShape 24">
            <a:extLst>
              <a:ext uri="{FF2B5EF4-FFF2-40B4-BE49-F238E27FC236}">
                <a16:creationId xmlns:a16="http://schemas.microsoft.com/office/drawing/2014/main" id="{7F017DBA-CE55-FCE3-8A39-819C62EF9E07}"/>
              </a:ext>
            </a:extLst>
          </p:cNvPr>
          <p:cNvSpPr>
            <a:spLocks noChangeArrowheads="1"/>
          </p:cNvSpPr>
          <p:nvPr/>
        </p:nvSpPr>
        <p:spPr bwMode="auto">
          <a:xfrm>
            <a:off x="4038600" y="2606675"/>
            <a:ext cx="1101725" cy="938213"/>
          </a:xfrm>
          <a:prstGeom prst="diamond">
            <a:avLst/>
          </a:prstGeom>
          <a:solidFill>
            <a:srgbClr val="D0DE94"/>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使用</a:t>
            </a:r>
          </a:p>
        </p:txBody>
      </p:sp>
      <p:sp>
        <p:nvSpPr>
          <p:cNvPr id="27" name="Rectangle 25">
            <a:extLst>
              <a:ext uri="{FF2B5EF4-FFF2-40B4-BE49-F238E27FC236}">
                <a16:creationId xmlns:a16="http://schemas.microsoft.com/office/drawing/2014/main" id="{CA2FF2D9-D3B2-94BD-8222-A42924F716F9}"/>
              </a:ext>
            </a:extLst>
          </p:cNvPr>
          <p:cNvSpPr>
            <a:spLocks noChangeArrowheads="1"/>
          </p:cNvSpPr>
          <p:nvPr/>
        </p:nvSpPr>
        <p:spPr bwMode="auto">
          <a:xfrm>
            <a:off x="5875338" y="2740025"/>
            <a:ext cx="733425" cy="703263"/>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FFFFFF"/>
                </a:solidFill>
                <a:latin typeface="Times New Roman" panose="02020603050405020304" pitchFamily="18" charset="0"/>
                <a:ea typeface="宋体" panose="02010600030101010101" pitchFamily="2" charset="-122"/>
              </a:rPr>
              <a:t>材</a:t>
            </a:r>
          </a:p>
          <a:p>
            <a:r>
              <a:rPr lang="zh-CN" altLang="en-US" sz="1600">
                <a:solidFill>
                  <a:srgbClr val="FFFFFF"/>
                </a:solidFill>
                <a:latin typeface="Times New Roman" panose="02020603050405020304" pitchFamily="18" charset="0"/>
                <a:ea typeface="宋体" panose="02010600030101010101" pitchFamily="2" charset="-122"/>
              </a:rPr>
              <a:t>料</a:t>
            </a:r>
          </a:p>
        </p:txBody>
      </p:sp>
      <p:sp>
        <p:nvSpPr>
          <p:cNvPr id="28" name="AutoShape 26">
            <a:extLst>
              <a:ext uri="{FF2B5EF4-FFF2-40B4-BE49-F238E27FC236}">
                <a16:creationId xmlns:a16="http://schemas.microsoft.com/office/drawing/2014/main" id="{6F6ACB08-4FDB-2DDA-C945-B5937A644819}"/>
              </a:ext>
            </a:extLst>
          </p:cNvPr>
          <p:cNvSpPr>
            <a:spLocks noChangeArrowheads="1"/>
          </p:cNvSpPr>
          <p:nvPr/>
        </p:nvSpPr>
        <p:spPr bwMode="auto">
          <a:xfrm>
            <a:off x="7064375" y="2619375"/>
            <a:ext cx="1101725" cy="938213"/>
          </a:xfrm>
          <a:prstGeom prst="diamond">
            <a:avLst/>
          </a:prstGeom>
          <a:solidFill>
            <a:srgbClr val="D0DE94"/>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存放</a:t>
            </a:r>
          </a:p>
        </p:txBody>
      </p:sp>
      <p:sp>
        <p:nvSpPr>
          <p:cNvPr id="29" name="Rectangle 27">
            <a:extLst>
              <a:ext uri="{FF2B5EF4-FFF2-40B4-BE49-F238E27FC236}">
                <a16:creationId xmlns:a16="http://schemas.microsoft.com/office/drawing/2014/main" id="{BBC30FCC-D8CE-9509-E47F-CB824B41117D}"/>
              </a:ext>
            </a:extLst>
          </p:cNvPr>
          <p:cNvSpPr>
            <a:spLocks noChangeArrowheads="1"/>
          </p:cNvSpPr>
          <p:nvPr/>
        </p:nvSpPr>
        <p:spPr bwMode="auto">
          <a:xfrm>
            <a:off x="8532813" y="2740025"/>
            <a:ext cx="733425" cy="703263"/>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FFFFFF"/>
                </a:solidFill>
                <a:latin typeface="Times New Roman" panose="02020603050405020304" pitchFamily="18" charset="0"/>
                <a:ea typeface="宋体" panose="02010600030101010101" pitchFamily="2" charset="-122"/>
              </a:rPr>
              <a:t>仓</a:t>
            </a:r>
          </a:p>
          <a:p>
            <a:r>
              <a:rPr lang="zh-CN" altLang="en-US" sz="1600">
                <a:solidFill>
                  <a:srgbClr val="FFFFFF"/>
                </a:solidFill>
                <a:latin typeface="Times New Roman" panose="02020603050405020304" pitchFamily="18" charset="0"/>
                <a:ea typeface="宋体" panose="02010600030101010101" pitchFamily="2" charset="-122"/>
              </a:rPr>
              <a:t>库</a:t>
            </a:r>
          </a:p>
        </p:txBody>
      </p:sp>
      <p:sp>
        <p:nvSpPr>
          <p:cNvPr id="30" name="Line 31">
            <a:extLst>
              <a:ext uri="{FF2B5EF4-FFF2-40B4-BE49-F238E27FC236}">
                <a16:creationId xmlns:a16="http://schemas.microsoft.com/office/drawing/2014/main" id="{BD921A86-E9A6-E1EC-623F-53D4AA13C68B}"/>
              </a:ext>
            </a:extLst>
          </p:cNvPr>
          <p:cNvSpPr>
            <a:spLocks noChangeShapeType="1"/>
          </p:cNvSpPr>
          <p:nvPr/>
        </p:nvSpPr>
        <p:spPr bwMode="auto">
          <a:xfrm flipH="1">
            <a:off x="2773363" y="3443288"/>
            <a:ext cx="246062" cy="127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 name="Line 32">
            <a:extLst>
              <a:ext uri="{FF2B5EF4-FFF2-40B4-BE49-F238E27FC236}">
                <a16:creationId xmlns:a16="http://schemas.microsoft.com/office/drawing/2014/main" id="{288BE7DC-29AD-C92C-A551-C99ABF2D0C13}"/>
              </a:ext>
            </a:extLst>
          </p:cNvPr>
          <p:cNvSpPr>
            <a:spLocks noChangeShapeType="1"/>
          </p:cNvSpPr>
          <p:nvPr/>
        </p:nvSpPr>
        <p:spPr bwMode="auto">
          <a:xfrm>
            <a:off x="3487738" y="3443288"/>
            <a:ext cx="735012" cy="1171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2" name="Line 33">
            <a:extLst>
              <a:ext uri="{FF2B5EF4-FFF2-40B4-BE49-F238E27FC236}">
                <a16:creationId xmlns:a16="http://schemas.microsoft.com/office/drawing/2014/main" id="{E3F75286-8D30-3B23-6ED0-86712F00CE5A}"/>
              </a:ext>
            </a:extLst>
          </p:cNvPr>
          <p:cNvSpPr>
            <a:spLocks noChangeShapeType="1"/>
          </p:cNvSpPr>
          <p:nvPr/>
        </p:nvSpPr>
        <p:spPr bwMode="auto">
          <a:xfrm>
            <a:off x="3305175" y="3443288"/>
            <a:ext cx="0" cy="468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3" name="Line 40">
            <a:extLst>
              <a:ext uri="{FF2B5EF4-FFF2-40B4-BE49-F238E27FC236}">
                <a16:creationId xmlns:a16="http://schemas.microsoft.com/office/drawing/2014/main" id="{8CA2B32F-420D-AB77-C890-679AB1136233}"/>
              </a:ext>
            </a:extLst>
          </p:cNvPr>
          <p:cNvSpPr>
            <a:spLocks noChangeShapeType="1"/>
          </p:cNvSpPr>
          <p:nvPr/>
        </p:nvSpPr>
        <p:spPr bwMode="auto">
          <a:xfrm flipH="1">
            <a:off x="5653088" y="3443288"/>
            <a:ext cx="404812" cy="515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4" name="Line 42">
            <a:extLst>
              <a:ext uri="{FF2B5EF4-FFF2-40B4-BE49-F238E27FC236}">
                <a16:creationId xmlns:a16="http://schemas.microsoft.com/office/drawing/2014/main" id="{37494E97-D6BD-4F3A-061B-0762008CEC8B}"/>
              </a:ext>
            </a:extLst>
          </p:cNvPr>
          <p:cNvSpPr>
            <a:spLocks noChangeShapeType="1"/>
          </p:cNvSpPr>
          <p:nvPr/>
        </p:nvSpPr>
        <p:spPr bwMode="auto">
          <a:xfrm flipH="1">
            <a:off x="5867400" y="3443288"/>
            <a:ext cx="374650" cy="1431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5" name="Line 43">
            <a:extLst>
              <a:ext uri="{FF2B5EF4-FFF2-40B4-BE49-F238E27FC236}">
                <a16:creationId xmlns:a16="http://schemas.microsoft.com/office/drawing/2014/main" id="{FA643DC5-CA00-52C4-3FB3-CF478D9E5336}"/>
              </a:ext>
            </a:extLst>
          </p:cNvPr>
          <p:cNvSpPr>
            <a:spLocks noChangeShapeType="1"/>
          </p:cNvSpPr>
          <p:nvPr/>
        </p:nvSpPr>
        <p:spPr bwMode="auto">
          <a:xfrm>
            <a:off x="6242050" y="3443288"/>
            <a:ext cx="366713" cy="1406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36" name="Group 61">
            <a:extLst>
              <a:ext uri="{FF2B5EF4-FFF2-40B4-BE49-F238E27FC236}">
                <a16:creationId xmlns:a16="http://schemas.microsoft.com/office/drawing/2014/main" id="{668751DA-F478-0E8D-C6F7-9B26FF66F73B}"/>
              </a:ext>
            </a:extLst>
          </p:cNvPr>
          <p:cNvGrpSpPr>
            <a:grpSpLocks/>
          </p:cNvGrpSpPr>
          <p:nvPr/>
        </p:nvGrpSpPr>
        <p:grpSpPr bwMode="auto">
          <a:xfrm>
            <a:off x="2457450" y="3911600"/>
            <a:ext cx="7277100" cy="1641475"/>
            <a:chOff x="544" y="2518"/>
            <a:chExt cx="4584" cy="1034"/>
          </a:xfrm>
        </p:grpSpPr>
        <p:sp>
          <p:nvSpPr>
            <p:cNvPr id="37" name="Oval 28">
              <a:extLst>
                <a:ext uri="{FF2B5EF4-FFF2-40B4-BE49-F238E27FC236}">
                  <a16:creationId xmlns:a16="http://schemas.microsoft.com/office/drawing/2014/main" id="{DEAF6920-5AA2-9775-CEBA-2FC179DC1FF0}"/>
                </a:ext>
              </a:extLst>
            </p:cNvPr>
            <p:cNvSpPr>
              <a:spLocks noChangeArrowheads="1"/>
            </p:cNvSpPr>
            <p:nvPr/>
          </p:nvSpPr>
          <p:spPr bwMode="auto">
            <a:xfrm>
              <a:off x="544" y="3009"/>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产品号</a:t>
              </a:r>
            </a:p>
          </p:txBody>
        </p:sp>
        <p:sp>
          <p:nvSpPr>
            <p:cNvPr id="38" name="Oval 29">
              <a:extLst>
                <a:ext uri="{FF2B5EF4-FFF2-40B4-BE49-F238E27FC236}">
                  <a16:creationId xmlns:a16="http://schemas.microsoft.com/office/drawing/2014/main" id="{FEF1277C-4BD6-1EEF-8533-67A831A8D355}"/>
                </a:ext>
              </a:extLst>
            </p:cNvPr>
            <p:cNvSpPr>
              <a:spLocks noChangeArrowheads="1"/>
            </p:cNvSpPr>
            <p:nvPr/>
          </p:nvSpPr>
          <p:spPr bwMode="auto">
            <a:xfrm>
              <a:off x="847" y="2518"/>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产品名</a:t>
              </a:r>
            </a:p>
          </p:txBody>
        </p:sp>
        <p:sp>
          <p:nvSpPr>
            <p:cNvPr id="39" name="Oval 30">
              <a:extLst>
                <a:ext uri="{FF2B5EF4-FFF2-40B4-BE49-F238E27FC236}">
                  <a16:creationId xmlns:a16="http://schemas.microsoft.com/office/drawing/2014/main" id="{973C19D2-4D0F-0ABC-01A6-2E25A4712DC2}"/>
                </a:ext>
              </a:extLst>
            </p:cNvPr>
            <p:cNvSpPr>
              <a:spLocks noChangeArrowheads="1"/>
            </p:cNvSpPr>
            <p:nvPr/>
          </p:nvSpPr>
          <p:spPr bwMode="auto">
            <a:xfrm>
              <a:off x="1309" y="2961"/>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价格</a:t>
              </a:r>
            </a:p>
          </p:txBody>
        </p:sp>
        <p:sp>
          <p:nvSpPr>
            <p:cNvPr id="40" name="Oval 34">
              <a:extLst>
                <a:ext uri="{FF2B5EF4-FFF2-40B4-BE49-F238E27FC236}">
                  <a16:creationId xmlns:a16="http://schemas.microsoft.com/office/drawing/2014/main" id="{9515998C-0160-675C-7C3E-BD1A57612203}"/>
                </a:ext>
              </a:extLst>
            </p:cNvPr>
            <p:cNvSpPr>
              <a:spLocks noChangeArrowheads="1"/>
            </p:cNvSpPr>
            <p:nvPr/>
          </p:nvSpPr>
          <p:spPr bwMode="auto">
            <a:xfrm>
              <a:off x="1656" y="2518"/>
              <a:ext cx="463"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用量</a:t>
              </a:r>
            </a:p>
          </p:txBody>
        </p:sp>
        <p:sp>
          <p:nvSpPr>
            <p:cNvPr id="41" name="Oval 36">
              <a:extLst>
                <a:ext uri="{FF2B5EF4-FFF2-40B4-BE49-F238E27FC236}">
                  <a16:creationId xmlns:a16="http://schemas.microsoft.com/office/drawing/2014/main" id="{F1D1BECE-B1C2-C3E7-BE5D-54A3C7B52A7D}"/>
                </a:ext>
              </a:extLst>
            </p:cNvPr>
            <p:cNvSpPr>
              <a:spLocks noChangeArrowheads="1"/>
            </p:cNvSpPr>
            <p:nvPr/>
          </p:nvSpPr>
          <p:spPr bwMode="auto">
            <a:xfrm>
              <a:off x="2162" y="2526"/>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材料号</a:t>
              </a:r>
            </a:p>
          </p:txBody>
        </p:sp>
        <p:sp>
          <p:nvSpPr>
            <p:cNvPr id="42" name="Oval 37">
              <a:extLst>
                <a:ext uri="{FF2B5EF4-FFF2-40B4-BE49-F238E27FC236}">
                  <a16:creationId xmlns:a16="http://schemas.microsoft.com/office/drawing/2014/main" id="{17D8DBD0-2B49-EDCE-CB60-0733AECB739B}"/>
                </a:ext>
              </a:extLst>
            </p:cNvPr>
            <p:cNvSpPr>
              <a:spLocks noChangeArrowheads="1"/>
            </p:cNvSpPr>
            <p:nvPr/>
          </p:nvSpPr>
          <p:spPr bwMode="auto">
            <a:xfrm>
              <a:off x="2286" y="3109"/>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材料名</a:t>
              </a:r>
            </a:p>
          </p:txBody>
        </p:sp>
        <p:sp>
          <p:nvSpPr>
            <p:cNvPr id="43" name="Oval 39">
              <a:extLst>
                <a:ext uri="{FF2B5EF4-FFF2-40B4-BE49-F238E27FC236}">
                  <a16:creationId xmlns:a16="http://schemas.microsoft.com/office/drawing/2014/main" id="{016F2374-2D91-6A04-E693-EA8446F7EF71}"/>
                </a:ext>
              </a:extLst>
            </p:cNvPr>
            <p:cNvSpPr>
              <a:spLocks noChangeArrowheads="1"/>
            </p:cNvSpPr>
            <p:nvPr/>
          </p:nvSpPr>
          <p:spPr bwMode="auto">
            <a:xfrm>
              <a:off x="2908" y="3109"/>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价格</a:t>
              </a:r>
            </a:p>
          </p:txBody>
        </p:sp>
        <p:sp>
          <p:nvSpPr>
            <p:cNvPr id="44" name="Oval 44">
              <a:extLst>
                <a:ext uri="{FF2B5EF4-FFF2-40B4-BE49-F238E27FC236}">
                  <a16:creationId xmlns:a16="http://schemas.microsoft.com/office/drawing/2014/main" id="{1957A8D3-0D8F-B190-97EA-DB5E00440EC2}"/>
                </a:ext>
              </a:extLst>
            </p:cNvPr>
            <p:cNvSpPr>
              <a:spLocks noChangeArrowheads="1"/>
            </p:cNvSpPr>
            <p:nvPr/>
          </p:nvSpPr>
          <p:spPr bwMode="auto">
            <a:xfrm>
              <a:off x="3561" y="3109"/>
              <a:ext cx="579"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存放量</a:t>
              </a:r>
            </a:p>
          </p:txBody>
        </p:sp>
        <p:sp>
          <p:nvSpPr>
            <p:cNvPr id="45" name="Oval 46">
              <a:extLst>
                <a:ext uri="{FF2B5EF4-FFF2-40B4-BE49-F238E27FC236}">
                  <a16:creationId xmlns:a16="http://schemas.microsoft.com/office/drawing/2014/main" id="{1823E5C1-5D74-3238-A4AC-904E8DD979EE}"/>
                </a:ext>
              </a:extLst>
            </p:cNvPr>
            <p:cNvSpPr>
              <a:spLocks noChangeArrowheads="1"/>
            </p:cNvSpPr>
            <p:nvPr/>
          </p:nvSpPr>
          <p:spPr bwMode="auto">
            <a:xfrm>
              <a:off x="4255" y="3109"/>
              <a:ext cx="578"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仓库名</a:t>
              </a:r>
            </a:p>
          </p:txBody>
        </p:sp>
        <p:sp>
          <p:nvSpPr>
            <p:cNvPr id="46" name="Oval 47">
              <a:extLst>
                <a:ext uri="{FF2B5EF4-FFF2-40B4-BE49-F238E27FC236}">
                  <a16:creationId xmlns:a16="http://schemas.microsoft.com/office/drawing/2014/main" id="{5A740CE3-FE54-651B-2C20-DD79AC970050}"/>
                </a:ext>
              </a:extLst>
            </p:cNvPr>
            <p:cNvSpPr>
              <a:spLocks noChangeArrowheads="1"/>
            </p:cNvSpPr>
            <p:nvPr/>
          </p:nvSpPr>
          <p:spPr bwMode="auto">
            <a:xfrm>
              <a:off x="3908" y="2518"/>
              <a:ext cx="579"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仓库号</a:t>
              </a:r>
            </a:p>
          </p:txBody>
        </p:sp>
        <p:sp>
          <p:nvSpPr>
            <p:cNvPr id="47" name="Oval 48">
              <a:extLst>
                <a:ext uri="{FF2B5EF4-FFF2-40B4-BE49-F238E27FC236}">
                  <a16:creationId xmlns:a16="http://schemas.microsoft.com/office/drawing/2014/main" id="{F9C99B16-CEF5-1120-9A8A-C358BA530A16}"/>
                </a:ext>
              </a:extLst>
            </p:cNvPr>
            <p:cNvSpPr>
              <a:spLocks noChangeArrowheads="1"/>
            </p:cNvSpPr>
            <p:nvPr/>
          </p:nvSpPr>
          <p:spPr bwMode="auto">
            <a:xfrm>
              <a:off x="4686" y="2518"/>
              <a:ext cx="442" cy="443"/>
            </a:xfrm>
            <a:prstGeom prst="ellipse">
              <a:avLst/>
            </a:prstGeom>
            <a:solidFill>
              <a:srgbClr val="68FCFC"/>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b="0">
                  <a:latin typeface="Times New Roman" panose="02020603050405020304" pitchFamily="18" charset="0"/>
                  <a:ea typeface="宋体" panose="02010600030101010101" pitchFamily="2" charset="-122"/>
                </a:rPr>
                <a:t>地点</a:t>
              </a:r>
            </a:p>
          </p:txBody>
        </p:sp>
      </p:grpSp>
      <p:sp>
        <p:nvSpPr>
          <p:cNvPr id="48" name="Line 49">
            <a:extLst>
              <a:ext uri="{FF2B5EF4-FFF2-40B4-BE49-F238E27FC236}">
                <a16:creationId xmlns:a16="http://schemas.microsoft.com/office/drawing/2014/main" id="{0C30A903-382B-B9BD-FB32-040B25CBD745}"/>
              </a:ext>
            </a:extLst>
          </p:cNvPr>
          <p:cNvSpPr>
            <a:spLocks noChangeShapeType="1"/>
          </p:cNvSpPr>
          <p:nvPr/>
        </p:nvSpPr>
        <p:spPr bwMode="auto">
          <a:xfrm>
            <a:off x="3671888" y="3074988"/>
            <a:ext cx="366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9" name="Line 50">
            <a:extLst>
              <a:ext uri="{FF2B5EF4-FFF2-40B4-BE49-F238E27FC236}">
                <a16:creationId xmlns:a16="http://schemas.microsoft.com/office/drawing/2014/main" id="{42D62C44-549F-ED84-E7B6-1E51198BDD96}"/>
              </a:ext>
            </a:extLst>
          </p:cNvPr>
          <p:cNvSpPr>
            <a:spLocks noChangeShapeType="1"/>
          </p:cNvSpPr>
          <p:nvPr/>
        </p:nvSpPr>
        <p:spPr bwMode="auto">
          <a:xfrm>
            <a:off x="5140325" y="3074988"/>
            <a:ext cx="735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0" name="Line 52">
            <a:extLst>
              <a:ext uri="{FF2B5EF4-FFF2-40B4-BE49-F238E27FC236}">
                <a16:creationId xmlns:a16="http://schemas.microsoft.com/office/drawing/2014/main" id="{74B3E4D8-0E34-59E0-000C-1B9D0F8AAF0B}"/>
              </a:ext>
            </a:extLst>
          </p:cNvPr>
          <p:cNvSpPr>
            <a:spLocks noChangeShapeType="1"/>
          </p:cNvSpPr>
          <p:nvPr/>
        </p:nvSpPr>
        <p:spPr bwMode="auto">
          <a:xfrm>
            <a:off x="8166100" y="3087688"/>
            <a:ext cx="366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1" name="Line 53">
            <a:extLst>
              <a:ext uri="{FF2B5EF4-FFF2-40B4-BE49-F238E27FC236}">
                <a16:creationId xmlns:a16="http://schemas.microsoft.com/office/drawing/2014/main" id="{F47E1CB5-DEE9-2DBA-A0F0-DA7F7ED01E0E}"/>
              </a:ext>
            </a:extLst>
          </p:cNvPr>
          <p:cNvSpPr>
            <a:spLocks noChangeShapeType="1"/>
          </p:cNvSpPr>
          <p:nvPr/>
        </p:nvSpPr>
        <p:spPr bwMode="auto">
          <a:xfrm flipH="1">
            <a:off x="8348663" y="3443288"/>
            <a:ext cx="368300" cy="468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2" name="Line 54">
            <a:extLst>
              <a:ext uri="{FF2B5EF4-FFF2-40B4-BE49-F238E27FC236}">
                <a16:creationId xmlns:a16="http://schemas.microsoft.com/office/drawing/2014/main" id="{EAE28D4C-52D8-DF05-12A9-6323C9DA5C09}"/>
              </a:ext>
            </a:extLst>
          </p:cNvPr>
          <p:cNvSpPr>
            <a:spLocks noChangeShapeType="1"/>
          </p:cNvSpPr>
          <p:nvPr/>
        </p:nvSpPr>
        <p:spPr bwMode="auto">
          <a:xfrm>
            <a:off x="8899525" y="3443288"/>
            <a:ext cx="0" cy="1406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3" name="Line 55">
            <a:extLst>
              <a:ext uri="{FF2B5EF4-FFF2-40B4-BE49-F238E27FC236}">
                <a16:creationId xmlns:a16="http://schemas.microsoft.com/office/drawing/2014/main" id="{5ADAEACB-9FA9-149A-C90E-D5BB06D33C16}"/>
              </a:ext>
            </a:extLst>
          </p:cNvPr>
          <p:cNvSpPr>
            <a:spLocks noChangeShapeType="1"/>
          </p:cNvSpPr>
          <p:nvPr/>
        </p:nvSpPr>
        <p:spPr bwMode="auto">
          <a:xfrm>
            <a:off x="9083675" y="3443288"/>
            <a:ext cx="366713" cy="468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 name="Text Box 56">
            <a:extLst>
              <a:ext uri="{FF2B5EF4-FFF2-40B4-BE49-F238E27FC236}">
                <a16:creationId xmlns:a16="http://schemas.microsoft.com/office/drawing/2014/main" id="{667BF48B-9F2C-D69E-71BE-293AA282F8F0}"/>
              </a:ext>
            </a:extLst>
          </p:cNvPr>
          <p:cNvSpPr txBox="1">
            <a:spLocks noChangeArrowheads="1"/>
          </p:cNvSpPr>
          <p:nvPr/>
        </p:nvSpPr>
        <p:spPr bwMode="auto">
          <a:xfrm>
            <a:off x="4870450" y="2200275"/>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endParaRPr kumimoji="1" lang="zh-CN" altLang="en-US" sz="2400">
              <a:latin typeface="Times New Roman" panose="02020603050405020304" pitchFamily="18" charset="0"/>
              <a:ea typeface="宋体" panose="02010600030101010101" pitchFamily="2" charset="-122"/>
            </a:endParaRPr>
          </a:p>
        </p:txBody>
      </p:sp>
      <p:sp>
        <p:nvSpPr>
          <p:cNvPr id="55" name="Text Box 57">
            <a:extLst>
              <a:ext uri="{FF2B5EF4-FFF2-40B4-BE49-F238E27FC236}">
                <a16:creationId xmlns:a16="http://schemas.microsoft.com/office/drawing/2014/main" id="{B0C94C87-9227-0344-FBE2-2EA0F2F565F2}"/>
              </a:ext>
            </a:extLst>
          </p:cNvPr>
          <p:cNvSpPr txBox="1">
            <a:spLocks noChangeArrowheads="1"/>
          </p:cNvSpPr>
          <p:nvPr/>
        </p:nvSpPr>
        <p:spPr bwMode="auto">
          <a:xfrm>
            <a:off x="4870450" y="220027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楷体_GB2312" pitchFamily="49" charset="-122"/>
                <a:ea typeface="楷体_GB2312" pitchFamily="49" charset="-122"/>
              </a:rPr>
              <a:t>技术部门</a:t>
            </a:r>
            <a:r>
              <a:rPr kumimoji="1" lang="en-US" altLang="zh-CN" sz="2400">
                <a:solidFill>
                  <a:srgbClr val="FF0066"/>
                </a:solidFill>
                <a:latin typeface="楷体_GB2312" pitchFamily="49" charset="-122"/>
                <a:ea typeface="楷体_GB2312" pitchFamily="49" charset="-122"/>
              </a:rPr>
              <a:t>E-R</a:t>
            </a:r>
            <a:r>
              <a:rPr kumimoji="1" lang="zh-CN" altLang="en-US" sz="2400">
                <a:solidFill>
                  <a:srgbClr val="FF0066"/>
                </a:solidFill>
                <a:latin typeface="楷体_GB2312" pitchFamily="49" charset="-122"/>
                <a:ea typeface="楷体_GB2312" pitchFamily="49" charset="-122"/>
              </a:rPr>
              <a:t>图</a:t>
            </a:r>
          </a:p>
        </p:txBody>
      </p:sp>
      <p:sp>
        <p:nvSpPr>
          <p:cNvPr id="56" name="Text Box 58">
            <a:extLst>
              <a:ext uri="{FF2B5EF4-FFF2-40B4-BE49-F238E27FC236}">
                <a16:creationId xmlns:a16="http://schemas.microsoft.com/office/drawing/2014/main" id="{C390FA23-F5B8-7579-AEEE-1E1F2FCFBF9E}"/>
              </a:ext>
            </a:extLst>
          </p:cNvPr>
          <p:cNvSpPr txBox="1">
            <a:spLocks noChangeArrowheads="1"/>
          </p:cNvSpPr>
          <p:nvPr/>
        </p:nvSpPr>
        <p:spPr bwMode="auto">
          <a:xfrm>
            <a:off x="4870450" y="578167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楷体_GB2312" pitchFamily="49" charset="-122"/>
                <a:ea typeface="楷体_GB2312" pitchFamily="49" charset="-122"/>
              </a:rPr>
              <a:t>供应部门</a:t>
            </a:r>
            <a:r>
              <a:rPr kumimoji="1" lang="en-US" altLang="zh-CN" sz="2400">
                <a:solidFill>
                  <a:srgbClr val="FF0066"/>
                </a:solidFill>
                <a:latin typeface="楷体_GB2312" pitchFamily="49" charset="-122"/>
                <a:ea typeface="楷体_GB2312" pitchFamily="49" charset="-122"/>
              </a:rPr>
              <a:t>E-R</a:t>
            </a:r>
            <a:r>
              <a:rPr kumimoji="1" lang="zh-CN" altLang="en-US" sz="2400">
                <a:solidFill>
                  <a:srgbClr val="FF0066"/>
                </a:solidFill>
                <a:latin typeface="楷体_GB2312" pitchFamily="49" charset="-122"/>
                <a:ea typeface="楷体_GB2312" pitchFamily="49" charset="-122"/>
              </a:rPr>
              <a:t>图</a:t>
            </a:r>
          </a:p>
        </p:txBody>
      </p:sp>
    </p:spTree>
    <p:extLst>
      <p:ext uri="{BB962C8B-B14F-4D97-AF65-F5344CB8AC3E}">
        <p14:creationId xmlns:p14="http://schemas.microsoft.com/office/powerpoint/2010/main" val="769671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290ECB-B5A8-0FC1-B305-0E314263ADE7}"/>
              </a:ext>
            </a:extLst>
          </p:cNvPr>
          <p:cNvSpPr>
            <a:spLocks noGrp="1"/>
          </p:cNvSpPr>
          <p:nvPr>
            <p:ph type="body" sz="quarter" idx="10"/>
          </p:nvPr>
        </p:nvSpPr>
        <p:spPr>
          <a:xfrm>
            <a:off x="1587196" y="340254"/>
            <a:ext cx="5316841" cy="530225"/>
          </a:xfrm>
        </p:spPr>
        <p:txBody>
          <a:bodyPr/>
          <a:lstStyle/>
          <a:p>
            <a:r>
              <a:rPr lang="en-CA" dirty="0"/>
              <a:t>2.5 </a:t>
            </a:r>
            <a:r>
              <a:rPr lang="zh-CN" altLang="en-US" dirty="0"/>
              <a:t>数据存储与分析技术</a:t>
            </a:r>
            <a:endParaRPr lang="en-CA" dirty="0"/>
          </a:p>
          <a:p>
            <a:endParaRPr lang="en-CA" dirty="0"/>
          </a:p>
        </p:txBody>
      </p:sp>
      <p:sp>
        <p:nvSpPr>
          <p:cNvPr id="4" name="Line 12">
            <a:extLst>
              <a:ext uri="{FF2B5EF4-FFF2-40B4-BE49-F238E27FC236}">
                <a16:creationId xmlns:a16="http://schemas.microsoft.com/office/drawing/2014/main" id="{5B8C1976-4213-10FC-C437-34B8F64FF4B5}"/>
              </a:ext>
            </a:extLst>
          </p:cNvPr>
          <p:cNvSpPr>
            <a:spLocks noChangeShapeType="1"/>
          </p:cNvSpPr>
          <p:nvPr/>
        </p:nvSpPr>
        <p:spPr bwMode="auto">
          <a:xfrm flipH="1" flipV="1">
            <a:off x="3213100" y="1503363"/>
            <a:ext cx="184150" cy="147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 name="Line 13">
            <a:extLst>
              <a:ext uri="{FF2B5EF4-FFF2-40B4-BE49-F238E27FC236}">
                <a16:creationId xmlns:a16="http://schemas.microsoft.com/office/drawing/2014/main" id="{8BAD5B84-D946-9339-429D-B0E6402B5DFF}"/>
              </a:ext>
            </a:extLst>
          </p:cNvPr>
          <p:cNvSpPr>
            <a:spLocks noChangeShapeType="1"/>
          </p:cNvSpPr>
          <p:nvPr/>
        </p:nvSpPr>
        <p:spPr bwMode="auto">
          <a:xfrm flipH="1">
            <a:off x="3194050" y="1944688"/>
            <a:ext cx="203200" cy="466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 name="Line 14">
            <a:extLst>
              <a:ext uri="{FF2B5EF4-FFF2-40B4-BE49-F238E27FC236}">
                <a16:creationId xmlns:a16="http://schemas.microsoft.com/office/drawing/2014/main" id="{7B274EB0-9473-B005-DF25-DCD8DB6D4545}"/>
              </a:ext>
            </a:extLst>
          </p:cNvPr>
          <p:cNvSpPr>
            <a:spLocks noChangeShapeType="1"/>
          </p:cNvSpPr>
          <p:nvPr/>
        </p:nvSpPr>
        <p:spPr bwMode="auto">
          <a:xfrm flipV="1">
            <a:off x="6719888" y="1651000"/>
            <a:ext cx="738187" cy="147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15">
            <a:extLst>
              <a:ext uri="{FF2B5EF4-FFF2-40B4-BE49-F238E27FC236}">
                <a16:creationId xmlns:a16="http://schemas.microsoft.com/office/drawing/2014/main" id="{609F5B60-2BA5-C47F-B0A7-95BB7C0256DB}"/>
              </a:ext>
            </a:extLst>
          </p:cNvPr>
          <p:cNvSpPr>
            <a:spLocks noChangeShapeType="1"/>
          </p:cNvSpPr>
          <p:nvPr/>
        </p:nvSpPr>
        <p:spPr bwMode="auto">
          <a:xfrm>
            <a:off x="4135438" y="1798638"/>
            <a:ext cx="368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 name="Line 16">
            <a:extLst>
              <a:ext uri="{FF2B5EF4-FFF2-40B4-BE49-F238E27FC236}">
                <a16:creationId xmlns:a16="http://schemas.microsoft.com/office/drawing/2014/main" id="{D0AA0DDE-0CCC-3C45-DD18-AE96AE639ED4}"/>
              </a:ext>
            </a:extLst>
          </p:cNvPr>
          <p:cNvSpPr>
            <a:spLocks noChangeShapeType="1"/>
          </p:cNvSpPr>
          <p:nvPr/>
        </p:nvSpPr>
        <p:spPr bwMode="auto">
          <a:xfrm>
            <a:off x="5427663" y="1798638"/>
            <a:ext cx="5540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4" name="Line 17">
            <a:extLst>
              <a:ext uri="{FF2B5EF4-FFF2-40B4-BE49-F238E27FC236}">
                <a16:creationId xmlns:a16="http://schemas.microsoft.com/office/drawing/2014/main" id="{DDD7FABD-F11C-0413-468F-193FC83C98DE}"/>
              </a:ext>
            </a:extLst>
          </p:cNvPr>
          <p:cNvSpPr>
            <a:spLocks noChangeShapeType="1"/>
          </p:cNvSpPr>
          <p:nvPr/>
        </p:nvSpPr>
        <p:spPr bwMode="auto">
          <a:xfrm>
            <a:off x="5214938" y="1878013"/>
            <a:ext cx="212725"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6" name="Line 19">
            <a:extLst>
              <a:ext uri="{FF2B5EF4-FFF2-40B4-BE49-F238E27FC236}">
                <a16:creationId xmlns:a16="http://schemas.microsoft.com/office/drawing/2014/main" id="{61855527-F5C1-0AB4-8F4B-086748538207}"/>
              </a:ext>
            </a:extLst>
          </p:cNvPr>
          <p:cNvSpPr>
            <a:spLocks noChangeShapeType="1"/>
          </p:cNvSpPr>
          <p:nvPr/>
        </p:nvSpPr>
        <p:spPr bwMode="auto">
          <a:xfrm>
            <a:off x="3711575" y="2073275"/>
            <a:ext cx="192088" cy="536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 name="Line 20">
            <a:extLst>
              <a:ext uri="{FF2B5EF4-FFF2-40B4-BE49-F238E27FC236}">
                <a16:creationId xmlns:a16="http://schemas.microsoft.com/office/drawing/2014/main" id="{A6BFEFB0-9E5E-BCF3-DC44-F550DA054C03}"/>
              </a:ext>
            </a:extLst>
          </p:cNvPr>
          <p:cNvSpPr>
            <a:spLocks noChangeShapeType="1"/>
          </p:cNvSpPr>
          <p:nvPr/>
        </p:nvSpPr>
        <p:spPr bwMode="auto">
          <a:xfrm flipH="1">
            <a:off x="3398838" y="2092325"/>
            <a:ext cx="182562" cy="977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0" name="Line 21">
            <a:extLst>
              <a:ext uri="{FF2B5EF4-FFF2-40B4-BE49-F238E27FC236}">
                <a16:creationId xmlns:a16="http://schemas.microsoft.com/office/drawing/2014/main" id="{F2958345-A2BE-CF8C-9221-61A752819DF5}"/>
              </a:ext>
            </a:extLst>
          </p:cNvPr>
          <p:cNvSpPr>
            <a:spLocks noChangeShapeType="1"/>
          </p:cNvSpPr>
          <p:nvPr/>
        </p:nvSpPr>
        <p:spPr bwMode="auto">
          <a:xfrm>
            <a:off x="6719888" y="1944688"/>
            <a:ext cx="738187" cy="295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2" name="AutoShape 23">
            <a:extLst>
              <a:ext uri="{FF2B5EF4-FFF2-40B4-BE49-F238E27FC236}">
                <a16:creationId xmlns:a16="http://schemas.microsoft.com/office/drawing/2014/main" id="{C024EE88-E91F-A605-92A0-D71CAD29E87F}"/>
              </a:ext>
            </a:extLst>
          </p:cNvPr>
          <p:cNvSpPr>
            <a:spLocks noChangeArrowheads="1"/>
          </p:cNvSpPr>
          <p:nvPr/>
        </p:nvSpPr>
        <p:spPr bwMode="auto">
          <a:xfrm>
            <a:off x="5795963" y="2681288"/>
            <a:ext cx="1108075" cy="588962"/>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消耗</a:t>
            </a:r>
          </a:p>
        </p:txBody>
      </p:sp>
      <p:sp>
        <p:nvSpPr>
          <p:cNvPr id="24" name="Line 24">
            <a:extLst>
              <a:ext uri="{FF2B5EF4-FFF2-40B4-BE49-F238E27FC236}">
                <a16:creationId xmlns:a16="http://schemas.microsoft.com/office/drawing/2014/main" id="{FF5ED39D-F323-6CFF-8898-7E831CB6909C}"/>
              </a:ext>
            </a:extLst>
          </p:cNvPr>
          <p:cNvSpPr>
            <a:spLocks noChangeShapeType="1"/>
          </p:cNvSpPr>
          <p:nvPr/>
        </p:nvSpPr>
        <p:spPr bwMode="auto">
          <a:xfrm>
            <a:off x="6904038" y="2974975"/>
            <a:ext cx="368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6" name="Line 25">
            <a:extLst>
              <a:ext uri="{FF2B5EF4-FFF2-40B4-BE49-F238E27FC236}">
                <a16:creationId xmlns:a16="http://schemas.microsoft.com/office/drawing/2014/main" id="{E2D5ABC5-99A1-AA06-1E19-D1A6E6119045}"/>
              </a:ext>
            </a:extLst>
          </p:cNvPr>
          <p:cNvSpPr>
            <a:spLocks noChangeShapeType="1"/>
          </p:cNvSpPr>
          <p:nvPr/>
        </p:nvSpPr>
        <p:spPr bwMode="auto">
          <a:xfrm>
            <a:off x="6350000" y="2092325"/>
            <a:ext cx="0" cy="5889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 name="Line 26">
            <a:extLst>
              <a:ext uri="{FF2B5EF4-FFF2-40B4-BE49-F238E27FC236}">
                <a16:creationId xmlns:a16="http://schemas.microsoft.com/office/drawing/2014/main" id="{71CC658E-2224-18B7-76A2-8BC2F14F2C47}"/>
              </a:ext>
            </a:extLst>
          </p:cNvPr>
          <p:cNvSpPr>
            <a:spLocks noChangeShapeType="1"/>
          </p:cNvSpPr>
          <p:nvPr/>
        </p:nvSpPr>
        <p:spPr bwMode="auto">
          <a:xfrm>
            <a:off x="6350000" y="3270250"/>
            <a:ext cx="0" cy="441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 name="Rectangle 4">
            <a:extLst>
              <a:ext uri="{FF2B5EF4-FFF2-40B4-BE49-F238E27FC236}">
                <a16:creationId xmlns:a16="http://schemas.microsoft.com/office/drawing/2014/main" id="{2B48EB59-2CC8-3DBC-EC16-4958A3F9FC5D}"/>
              </a:ext>
            </a:extLst>
          </p:cNvPr>
          <p:cNvSpPr>
            <a:spLocks noChangeArrowheads="1"/>
          </p:cNvSpPr>
          <p:nvPr/>
        </p:nvSpPr>
        <p:spPr bwMode="auto">
          <a:xfrm>
            <a:off x="3397250" y="1651000"/>
            <a:ext cx="738188" cy="441325"/>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a:solidFill>
                  <a:srgbClr val="FFFFFF"/>
                </a:solidFill>
                <a:latin typeface="Times New Roman" panose="02020603050405020304" pitchFamily="18" charset="0"/>
                <a:ea typeface="宋体" panose="02010600030101010101" pitchFamily="2" charset="-122"/>
              </a:rPr>
              <a:t>产品</a:t>
            </a:r>
          </a:p>
        </p:txBody>
      </p:sp>
      <p:sp>
        <p:nvSpPr>
          <p:cNvPr id="32" name="Rectangle 5">
            <a:extLst>
              <a:ext uri="{FF2B5EF4-FFF2-40B4-BE49-F238E27FC236}">
                <a16:creationId xmlns:a16="http://schemas.microsoft.com/office/drawing/2014/main" id="{CF13F2AA-8BD6-3FE7-16A5-82CF8CE243F0}"/>
              </a:ext>
            </a:extLst>
          </p:cNvPr>
          <p:cNvSpPr>
            <a:spLocks noChangeArrowheads="1"/>
          </p:cNvSpPr>
          <p:nvPr/>
        </p:nvSpPr>
        <p:spPr bwMode="auto">
          <a:xfrm>
            <a:off x="5981700" y="1651000"/>
            <a:ext cx="738188" cy="441325"/>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a:solidFill>
                  <a:srgbClr val="FFFFFF"/>
                </a:solidFill>
                <a:latin typeface="Times New Roman" panose="02020603050405020304" pitchFamily="18" charset="0"/>
                <a:ea typeface="宋体" panose="02010600030101010101" pitchFamily="2" charset="-122"/>
              </a:rPr>
              <a:t>零件</a:t>
            </a:r>
          </a:p>
        </p:txBody>
      </p:sp>
      <p:sp>
        <p:nvSpPr>
          <p:cNvPr id="34" name="Rectangle 22">
            <a:extLst>
              <a:ext uri="{FF2B5EF4-FFF2-40B4-BE49-F238E27FC236}">
                <a16:creationId xmlns:a16="http://schemas.microsoft.com/office/drawing/2014/main" id="{F135FA67-2DB9-78C6-1C4B-D5CDC9E0598D}"/>
              </a:ext>
            </a:extLst>
          </p:cNvPr>
          <p:cNvSpPr>
            <a:spLocks noChangeArrowheads="1"/>
          </p:cNvSpPr>
          <p:nvPr/>
        </p:nvSpPr>
        <p:spPr bwMode="auto">
          <a:xfrm>
            <a:off x="5981700" y="3711575"/>
            <a:ext cx="738188" cy="441325"/>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a:solidFill>
                  <a:srgbClr val="FFFFFF"/>
                </a:solidFill>
                <a:latin typeface="Times New Roman" panose="02020603050405020304" pitchFamily="18" charset="0"/>
                <a:ea typeface="宋体" panose="02010600030101010101" pitchFamily="2" charset="-122"/>
              </a:rPr>
              <a:t>材料</a:t>
            </a:r>
          </a:p>
        </p:txBody>
      </p:sp>
      <p:sp>
        <p:nvSpPr>
          <p:cNvPr id="36" name="Rectangle 28">
            <a:extLst>
              <a:ext uri="{FF2B5EF4-FFF2-40B4-BE49-F238E27FC236}">
                <a16:creationId xmlns:a16="http://schemas.microsoft.com/office/drawing/2014/main" id="{794176AE-9381-F52F-A387-E92C5B75D7E9}"/>
              </a:ext>
            </a:extLst>
          </p:cNvPr>
          <p:cNvSpPr>
            <a:spLocks noChangeArrowheads="1"/>
          </p:cNvSpPr>
          <p:nvPr/>
        </p:nvSpPr>
        <p:spPr bwMode="auto">
          <a:xfrm>
            <a:off x="8639175" y="3711575"/>
            <a:ext cx="738188" cy="441325"/>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a:solidFill>
                  <a:srgbClr val="FFFFFF"/>
                </a:solidFill>
                <a:latin typeface="Times New Roman" panose="02020603050405020304" pitchFamily="18" charset="0"/>
                <a:ea typeface="宋体" panose="02010600030101010101" pitchFamily="2" charset="-122"/>
              </a:rPr>
              <a:t>仓库</a:t>
            </a:r>
          </a:p>
        </p:txBody>
      </p:sp>
      <p:sp>
        <p:nvSpPr>
          <p:cNvPr id="38" name="Line 29">
            <a:extLst>
              <a:ext uri="{FF2B5EF4-FFF2-40B4-BE49-F238E27FC236}">
                <a16:creationId xmlns:a16="http://schemas.microsoft.com/office/drawing/2014/main" id="{E9B82189-4EBA-12FA-FC77-EA24A9C80A59}"/>
              </a:ext>
            </a:extLst>
          </p:cNvPr>
          <p:cNvSpPr>
            <a:spLocks noChangeShapeType="1"/>
          </p:cNvSpPr>
          <p:nvPr/>
        </p:nvSpPr>
        <p:spPr bwMode="auto">
          <a:xfrm>
            <a:off x="6719888" y="4005263"/>
            <a:ext cx="552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0" name="Line 30">
            <a:extLst>
              <a:ext uri="{FF2B5EF4-FFF2-40B4-BE49-F238E27FC236}">
                <a16:creationId xmlns:a16="http://schemas.microsoft.com/office/drawing/2014/main" id="{09C093BD-29AE-B7E6-AE02-B287875C39BF}"/>
              </a:ext>
            </a:extLst>
          </p:cNvPr>
          <p:cNvSpPr>
            <a:spLocks noChangeShapeType="1"/>
          </p:cNvSpPr>
          <p:nvPr/>
        </p:nvSpPr>
        <p:spPr bwMode="auto">
          <a:xfrm>
            <a:off x="8075613" y="4005263"/>
            <a:ext cx="5540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2" name="AutoShape 31">
            <a:extLst>
              <a:ext uri="{FF2B5EF4-FFF2-40B4-BE49-F238E27FC236}">
                <a16:creationId xmlns:a16="http://schemas.microsoft.com/office/drawing/2014/main" id="{2AFFF2E5-68A2-D9E8-E98C-C0FF921D34F8}"/>
              </a:ext>
            </a:extLst>
          </p:cNvPr>
          <p:cNvSpPr>
            <a:spLocks noChangeArrowheads="1"/>
          </p:cNvSpPr>
          <p:nvPr/>
        </p:nvSpPr>
        <p:spPr bwMode="auto">
          <a:xfrm>
            <a:off x="4135438" y="2828925"/>
            <a:ext cx="1108075" cy="587375"/>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消耗</a:t>
            </a:r>
          </a:p>
        </p:txBody>
      </p:sp>
      <p:sp>
        <p:nvSpPr>
          <p:cNvPr id="44" name="Line 32">
            <a:extLst>
              <a:ext uri="{FF2B5EF4-FFF2-40B4-BE49-F238E27FC236}">
                <a16:creationId xmlns:a16="http://schemas.microsoft.com/office/drawing/2014/main" id="{A151ED38-73A5-4FA6-8955-FC6491782CB8}"/>
              </a:ext>
            </a:extLst>
          </p:cNvPr>
          <p:cNvSpPr>
            <a:spLocks noChangeShapeType="1"/>
          </p:cNvSpPr>
          <p:nvPr/>
        </p:nvSpPr>
        <p:spPr bwMode="auto">
          <a:xfrm>
            <a:off x="3765550" y="2092325"/>
            <a:ext cx="923925" cy="736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6" name="Line 33">
            <a:extLst>
              <a:ext uri="{FF2B5EF4-FFF2-40B4-BE49-F238E27FC236}">
                <a16:creationId xmlns:a16="http://schemas.microsoft.com/office/drawing/2014/main" id="{1DF419E7-DFF2-34B7-C68C-01443CC2F3D1}"/>
              </a:ext>
            </a:extLst>
          </p:cNvPr>
          <p:cNvSpPr>
            <a:spLocks noChangeShapeType="1"/>
          </p:cNvSpPr>
          <p:nvPr/>
        </p:nvSpPr>
        <p:spPr bwMode="auto">
          <a:xfrm>
            <a:off x="4689475" y="3416300"/>
            <a:ext cx="1292225" cy="5889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8" name="Line 34">
            <a:extLst>
              <a:ext uri="{FF2B5EF4-FFF2-40B4-BE49-F238E27FC236}">
                <a16:creationId xmlns:a16="http://schemas.microsoft.com/office/drawing/2014/main" id="{D1DD2D17-FFA4-1619-288D-E5674CE5B930}"/>
              </a:ext>
            </a:extLst>
          </p:cNvPr>
          <p:cNvSpPr>
            <a:spLocks noChangeShapeType="1"/>
          </p:cNvSpPr>
          <p:nvPr/>
        </p:nvSpPr>
        <p:spPr bwMode="auto">
          <a:xfrm flipH="1">
            <a:off x="3984625" y="3122613"/>
            <a:ext cx="150813" cy="488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0" name="Line 37">
            <a:extLst>
              <a:ext uri="{FF2B5EF4-FFF2-40B4-BE49-F238E27FC236}">
                <a16:creationId xmlns:a16="http://schemas.microsoft.com/office/drawing/2014/main" id="{5A8DBA4F-D6FC-469D-8DE4-7E77908B4138}"/>
              </a:ext>
            </a:extLst>
          </p:cNvPr>
          <p:cNvSpPr>
            <a:spLocks noChangeShapeType="1"/>
          </p:cNvSpPr>
          <p:nvPr/>
        </p:nvSpPr>
        <p:spPr bwMode="auto">
          <a:xfrm>
            <a:off x="7502525" y="4289425"/>
            <a:ext cx="0" cy="4429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2" name="Line 42">
            <a:extLst>
              <a:ext uri="{FF2B5EF4-FFF2-40B4-BE49-F238E27FC236}">
                <a16:creationId xmlns:a16="http://schemas.microsoft.com/office/drawing/2014/main" id="{E7ED4645-83F0-34B2-06EA-D573B1666E18}"/>
              </a:ext>
            </a:extLst>
          </p:cNvPr>
          <p:cNvSpPr>
            <a:spLocks noChangeShapeType="1"/>
          </p:cNvSpPr>
          <p:nvPr/>
        </p:nvSpPr>
        <p:spPr bwMode="auto">
          <a:xfrm flipH="1">
            <a:off x="5427663" y="4152900"/>
            <a:ext cx="554037" cy="2936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 name="Line 43">
            <a:extLst>
              <a:ext uri="{FF2B5EF4-FFF2-40B4-BE49-F238E27FC236}">
                <a16:creationId xmlns:a16="http://schemas.microsoft.com/office/drawing/2014/main" id="{E5AD51D8-00C1-E4BC-886E-81421B6BFB3C}"/>
              </a:ext>
            </a:extLst>
          </p:cNvPr>
          <p:cNvSpPr>
            <a:spLocks noChangeShapeType="1"/>
          </p:cNvSpPr>
          <p:nvPr/>
        </p:nvSpPr>
        <p:spPr bwMode="auto">
          <a:xfrm flipH="1">
            <a:off x="5795963" y="4152900"/>
            <a:ext cx="369887" cy="882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6" name="Line 44">
            <a:extLst>
              <a:ext uri="{FF2B5EF4-FFF2-40B4-BE49-F238E27FC236}">
                <a16:creationId xmlns:a16="http://schemas.microsoft.com/office/drawing/2014/main" id="{689713E6-22C0-BA9E-4E37-A4B5683A99B7}"/>
              </a:ext>
            </a:extLst>
          </p:cNvPr>
          <p:cNvSpPr>
            <a:spLocks noChangeShapeType="1"/>
          </p:cNvSpPr>
          <p:nvPr/>
        </p:nvSpPr>
        <p:spPr bwMode="auto">
          <a:xfrm>
            <a:off x="6165850" y="4152900"/>
            <a:ext cx="368300" cy="882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8" name="Line 49">
            <a:extLst>
              <a:ext uri="{FF2B5EF4-FFF2-40B4-BE49-F238E27FC236}">
                <a16:creationId xmlns:a16="http://schemas.microsoft.com/office/drawing/2014/main" id="{95F33776-BDBD-FF4F-2C7C-D7F8B1896F3B}"/>
              </a:ext>
            </a:extLst>
          </p:cNvPr>
          <p:cNvSpPr>
            <a:spLocks noChangeShapeType="1"/>
          </p:cNvSpPr>
          <p:nvPr/>
        </p:nvSpPr>
        <p:spPr bwMode="auto">
          <a:xfrm flipH="1">
            <a:off x="8445500" y="4152900"/>
            <a:ext cx="368300" cy="2936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0" name="Line 50">
            <a:extLst>
              <a:ext uri="{FF2B5EF4-FFF2-40B4-BE49-F238E27FC236}">
                <a16:creationId xmlns:a16="http://schemas.microsoft.com/office/drawing/2014/main" id="{2CB59AD9-F150-F929-766E-2321F305CF61}"/>
              </a:ext>
            </a:extLst>
          </p:cNvPr>
          <p:cNvSpPr>
            <a:spLocks noChangeShapeType="1"/>
          </p:cNvSpPr>
          <p:nvPr/>
        </p:nvSpPr>
        <p:spPr bwMode="auto">
          <a:xfrm>
            <a:off x="9264650" y="4143375"/>
            <a:ext cx="133350" cy="238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2" name="Line 51">
            <a:extLst>
              <a:ext uri="{FF2B5EF4-FFF2-40B4-BE49-F238E27FC236}">
                <a16:creationId xmlns:a16="http://schemas.microsoft.com/office/drawing/2014/main" id="{06E895E6-56DA-3306-75D0-18CF09D80B65}"/>
              </a:ext>
            </a:extLst>
          </p:cNvPr>
          <p:cNvSpPr>
            <a:spLocks noChangeShapeType="1"/>
          </p:cNvSpPr>
          <p:nvPr/>
        </p:nvSpPr>
        <p:spPr bwMode="auto">
          <a:xfrm flipH="1">
            <a:off x="9056688" y="3381375"/>
            <a:ext cx="60325" cy="331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4" name="Oval 7">
            <a:extLst>
              <a:ext uri="{FF2B5EF4-FFF2-40B4-BE49-F238E27FC236}">
                <a16:creationId xmlns:a16="http://schemas.microsoft.com/office/drawing/2014/main" id="{575D3DC8-F67F-BD96-C497-0305EA25E500}"/>
              </a:ext>
            </a:extLst>
          </p:cNvPr>
          <p:cNvSpPr>
            <a:spLocks noChangeArrowheads="1"/>
          </p:cNvSpPr>
          <p:nvPr/>
        </p:nvSpPr>
        <p:spPr bwMode="auto">
          <a:xfrm>
            <a:off x="2524125" y="1219200"/>
            <a:ext cx="869950"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产品号</a:t>
            </a:r>
          </a:p>
        </p:txBody>
      </p:sp>
      <p:sp>
        <p:nvSpPr>
          <p:cNvPr id="66" name="Oval 8">
            <a:extLst>
              <a:ext uri="{FF2B5EF4-FFF2-40B4-BE49-F238E27FC236}">
                <a16:creationId xmlns:a16="http://schemas.microsoft.com/office/drawing/2014/main" id="{C39D0FF4-3815-3D3D-F29C-27F31E24CBCB}"/>
              </a:ext>
            </a:extLst>
          </p:cNvPr>
          <p:cNvSpPr>
            <a:spLocks noChangeArrowheads="1"/>
          </p:cNvSpPr>
          <p:nvPr/>
        </p:nvSpPr>
        <p:spPr bwMode="auto">
          <a:xfrm>
            <a:off x="2514600" y="2379663"/>
            <a:ext cx="850900"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产品名</a:t>
            </a:r>
          </a:p>
        </p:txBody>
      </p:sp>
      <p:sp>
        <p:nvSpPr>
          <p:cNvPr id="68" name="Oval 9">
            <a:extLst>
              <a:ext uri="{FF2B5EF4-FFF2-40B4-BE49-F238E27FC236}">
                <a16:creationId xmlns:a16="http://schemas.microsoft.com/office/drawing/2014/main" id="{1B55C996-553E-DF16-2C9A-0DB48177D293}"/>
              </a:ext>
            </a:extLst>
          </p:cNvPr>
          <p:cNvSpPr>
            <a:spLocks noChangeArrowheads="1"/>
          </p:cNvSpPr>
          <p:nvPr/>
        </p:nvSpPr>
        <p:spPr bwMode="auto">
          <a:xfrm>
            <a:off x="2809875" y="3070225"/>
            <a:ext cx="1073150"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性能参数</a:t>
            </a:r>
          </a:p>
        </p:txBody>
      </p:sp>
      <p:sp>
        <p:nvSpPr>
          <p:cNvPr id="70" name="Oval 10">
            <a:extLst>
              <a:ext uri="{FF2B5EF4-FFF2-40B4-BE49-F238E27FC236}">
                <a16:creationId xmlns:a16="http://schemas.microsoft.com/office/drawing/2014/main" id="{DC85F35B-6614-76E8-BD72-39606FABDCD3}"/>
              </a:ext>
            </a:extLst>
          </p:cNvPr>
          <p:cNvSpPr>
            <a:spLocks noChangeArrowheads="1"/>
          </p:cNvSpPr>
          <p:nvPr/>
        </p:nvSpPr>
        <p:spPr bwMode="auto">
          <a:xfrm>
            <a:off x="7458075" y="1357313"/>
            <a:ext cx="944563"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零件号</a:t>
            </a:r>
          </a:p>
        </p:txBody>
      </p:sp>
      <p:sp>
        <p:nvSpPr>
          <p:cNvPr id="72" name="Oval 11">
            <a:extLst>
              <a:ext uri="{FF2B5EF4-FFF2-40B4-BE49-F238E27FC236}">
                <a16:creationId xmlns:a16="http://schemas.microsoft.com/office/drawing/2014/main" id="{94BBC143-CA20-1801-B6E6-1CD2BCEEC041}"/>
              </a:ext>
            </a:extLst>
          </p:cNvPr>
          <p:cNvSpPr>
            <a:spLocks noChangeArrowheads="1"/>
          </p:cNvSpPr>
          <p:nvPr/>
        </p:nvSpPr>
        <p:spPr bwMode="auto">
          <a:xfrm>
            <a:off x="7458075" y="1944688"/>
            <a:ext cx="944563" cy="442912"/>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材料名</a:t>
            </a:r>
          </a:p>
        </p:txBody>
      </p:sp>
      <p:sp>
        <p:nvSpPr>
          <p:cNvPr id="74" name="Oval 18">
            <a:extLst>
              <a:ext uri="{FF2B5EF4-FFF2-40B4-BE49-F238E27FC236}">
                <a16:creationId xmlns:a16="http://schemas.microsoft.com/office/drawing/2014/main" id="{EEE78A0F-1DAC-5DA6-7FEC-094D9818FB6C}"/>
              </a:ext>
            </a:extLst>
          </p:cNvPr>
          <p:cNvSpPr>
            <a:spLocks noChangeArrowheads="1"/>
          </p:cNvSpPr>
          <p:nvPr/>
        </p:nvSpPr>
        <p:spPr bwMode="auto">
          <a:xfrm>
            <a:off x="3590925" y="2578100"/>
            <a:ext cx="788988"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价格</a:t>
            </a:r>
          </a:p>
        </p:txBody>
      </p:sp>
      <p:sp>
        <p:nvSpPr>
          <p:cNvPr id="76" name="Oval 35">
            <a:extLst>
              <a:ext uri="{FF2B5EF4-FFF2-40B4-BE49-F238E27FC236}">
                <a16:creationId xmlns:a16="http://schemas.microsoft.com/office/drawing/2014/main" id="{153169AA-8FC1-C5D5-C3A0-8817247088A6}"/>
              </a:ext>
            </a:extLst>
          </p:cNvPr>
          <p:cNvSpPr>
            <a:spLocks noChangeArrowheads="1"/>
          </p:cNvSpPr>
          <p:nvPr/>
        </p:nvSpPr>
        <p:spPr bwMode="auto">
          <a:xfrm>
            <a:off x="7272338" y="2681288"/>
            <a:ext cx="1035050"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耗用量2</a:t>
            </a:r>
          </a:p>
        </p:txBody>
      </p:sp>
      <p:sp>
        <p:nvSpPr>
          <p:cNvPr id="78" name="Oval 36">
            <a:extLst>
              <a:ext uri="{FF2B5EF4-FFF2-40B4-BE49-F238E27FC236}">
                <a16:creationId xmlns:a16="http://schemas.microsoft.com/office/drawing/2014/main" id="{74B8B743-2532-8825-3418-3F4D4A8AE985}"/>
              </a:ext>
            </a:extLst>
          </p:cNvPr>
          <p:cNvSpPr>
            <a:spLocks noChangeArrowheads="1"/>
          </p:cNvSpPr>
          <p:nvPr/>
        </p:nvSpPr>
        <p:spPr bwMode="auto">
          <a:xfrm>
            <a:off x="7019925" y="4456113"/>
            <a:ext cx="922338"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存放量</a:t>
            </a:r>
          </a:p>
        </p:txBody>
      </p:sp>
      <p:sp>
        <p:nvSpPr>
          <p:cNvPr id="80" name="Oval 38">
            <a:extLst>
              <a:ext uri="{FF2B5EF4-FFF2-40B4-BE49-F238E27FC236}">
                <a16:creationId xmlns:a16="http://schemas.microsoft.com/office/drawing/2014/main" id="{8E692672-B4FD-680B-543F-7F5B7DF827CA}"/>
              </a:ext>
            </a:extLst>
          </p:cNvPr>
          <p:cNvSpPr>
            <a:spLocks noChangeArrowheads="1"/>
          </p:cNvSpPr>
          <p:nvPr/>
        </p:nvSpPr>
        <p:spPr bwMode="auto">
          <a:xfrm>
            <a:off x="4873625" y="4446588"/>
            <a:ext cx="922338"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材料号</a:t>
            </a:r>
          </a:p>
        </p:txBody>
      </p:sp>
      <p:sp>
        <p:nvSpPr>
          <p:cNvPr id="82" name="Oval 39">
            <a:extLst>
              <a:ext uri="{FF2B5EF4-FFF2-40B4-BE49-F238E27FC236}">
                <a16:creationId xmlns:a16="http://schemas.microsoft.com/office/drawing/2014/main" id="{2A99A1F8-BEC0-FD2E-6EA4-C217029CC3A9}"/>
              </a:ext>
            </a:extLst>
          </p:cNvPr>
          <p:cNvSpPr>
            <a:spLocks noChangeArrowheads="1"/>
          </p:cNvSpPr>
          <p:nvPr/>
        </p:nvSpPr>
        <p:spPr bwMode="auto">
          <a:xfrm>
            <a:off x="5243513" y="5035550"/>
            <a:ext cx="922337"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材料名</a:t>
            </a:r>
          </a:p>
        </p:txBody>
      </p:sp>
      <p:sp>
        <p:nvSpPr>
          <p:cNvPr id="84" name="Oval 41">
            <a:extLst>
              <a:ext uri="{FF2B5EF4-FFF2-40B4-BE49-F238E27FC236}">
                <a16:creationId xmlns:a16="http://schemas.microsoft.com/office/drawing/2014/main" id="{19010256-57B7-B80F-9F50-2B74E4B33BEF}"/>
              </a:ext>
            </a:extLst>
          </p:cNvPr>
          <p:cNvSpPr>
            <a:spLocks noChangeArrowheads="1"/>
          </p:cNvSpPr>
          <p:nvPr/>
        </p:nvSpPr>
        <p:spPr bwMode="auto">
          <a:xfrm>
            <a:off x="6226175" y="5035550"/>
            <a:ext cx="922338"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价格</a:t>
            </a:r>
          </a:p>
        </p:txBody>
      </p:sp>
      <p:sp>
        <p:nvSpPr>
          <p:cNvPr id="86" name="Oval 46">
            <a:extLst>
              <a:ext uri="{FF2B5EF4-FFF2-40B4-BE49-F238E27FC236}">
                <a16:creationId xmlns:a16="http://schemas.microsoft.com/office/drawing/2014/main" id="{AC872787-4B27-47DF-BB10-AD8A8B8537E1}"/>
              </a:ext>
            </a:extLst>
          </p:cNvPr>
          <p:cNvSpPr>
            <a:spLocks noChangeArrowheads="1"/>
          </p:cNvSpPr>
          <p:nvPr/>
        </p:nvSpPr>
        <p:spPr bwMode="auto">
          <a:xfrm>
            <a:off x="7996238" y="4446588"/>
            <a:ext cx="855662"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仓库号</a:t>
            </a:r>
          </a:p>
        </p:txBody>
      </p:sp>
      <p:sp>
        <p:nvSpPr>
          <p:cNvPr id="88" name="Oval 47">
            <a:extLst>
              <a:ext uri="{FF2B5EF4-FFF2-40B4-BE49-F238E27FC236}">
                <a16:creationId xmlns:a16="http://schemas.microsoft.com/office/drawing/2014/main" id="{FA28620D-9E46-991B-D813-5333F65673E6}"/>
              </a:ext>
            </a:extLst>
          </p:cNvPr>
          <p:cNvSpPr>
            <a:spLocks noChangeArrowheads="1"/>
          </p:cNvSpPr>
          <p:nvPr/>
        </p:nvSpPr>
        <p:spPr bwMode="auto">
          <a:xfrm>
            <a:off x="8915400" y="4383088"/>
            <a:ext cx="874713"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仓库名</a:t>
            </a:r>
          </a:p>
        </p:txBody>
      </p:sp>
      <p:sp>
        <p:nvSpPr>
          <p:cNvPr id="90" name="Oval 48">
            <a:extLst>
              <a:ext uri="{FF2B5EF4-FFF2-40B4-BE49-F238E27FC236}">
                <a16:creationId xmlns:a16="http://schemas.microsoft.com/office/drawing/2014/main" id="{6B41B7D6-7DB0-E76C-8206-FEAB67CA54DC}"/>
              </a:ext>
            </a:extLst>
          </p:cNvPr>
          <p:cNvSpPr>
            <a:spLocks noChangeArrowheads="1"/>
          </p:cNvSpPr>
          <p:nvPr/>
        </p:nvSpPr>
        <p:spPr bwMode="auto">
          <a:xfrm>
            <a:off x="8793163" y="2951163"/>
            <a:ext cx="922337" cy="44132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地点</a:t>
            </a:r>
          </a:p>
        </p:txBody>
      </p:sp>
      <p:sp>
        <p:nvSpPr>
          <p:cNvPr id="92" name="Oval 52">
            <a:extLst>
              <a:ext uri="{FF2B5EF4-FFF2-40B4-BE49-F238E27FC236}">
                <a16:creationId xmlns:a16="http://schemas.microsoft.com/office/drawing/2014/main" id="{B5204F0F-5A9F-DF9E-DBF7-A23F5CB3C389}"/>
              </a:ext>
            </a:extLst>
          </p:cNvPr>
          <p:cNvSpPr>
            <a:spLocks noChangeArrowheads="1"/>
          </p:cNvSpPr>
          <p:nvPr/>
        </p:nvSpPr>
        <p:spPr bwMode="auto">
          <a:xfrm>
            <a:off x="3462338" y="3613150"/>
            <a:ext cx="990600" cy="533400"/>
          </a:xfrm>
          <a:prstGeom prst="ellipse">
            <a:avLst/>
          </a:prstGeom>
          <a:solidFill>
            <a:srgbClr val="00FFFF"/>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1200" b="0">
                <a:latin typeface="Times New Roman" panose="02020603050405020304" pitchFamily="18" charset="0"/>
                <a:ea typeface="宋体" panose="02010600030101010101" pitchFamily="2" charset="-122"/>
              </a:rPr>
              <a:t>耗用量1</a:t>
            </a:r>
          </a:p>
        </p:txBody>
      </p:sp>
      <p:sp>
        <p:nvSpPr>
          <p:cNvPr id="94" name="Oval 53">
            <a:extLst>
              <a:ext uri="{FF2B5EF4-FFF2-40B4-BE49-F238E27FC236}">
                <a16:creationId xmlns:a16="http://schemas.microsoft.com/office/drawing/2014/main" id="{0750C75B-B6F1-CC92-0116-FCECECA63EF7}"/>
              </a:ext>
            </a:extLst>
          </p:cNvPr>
          <p:cNvSpPr>
            <a:spLocks noChangeArrowheads="1"/>
          </p:cNvSpPr>
          <p:nvPr/>
        </p:nvSpPr>
        <p:spPr bwMode="auto">
          <a:xfrm>
            <a:off x="4924425" y="2200275"/>
            <a:ext cx="990600" cy="533400"/>
          </a:xfrm>
          <a:prstGeom prst="ellipse">
            <a:avLst/>
          </a:prstGeom>
          <a:solidFill>
            <a:srgbClr val="00FFFF"/>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1200" b="0">
                <a:latin typeface="Times New Roman" panose="02020603050405020304" pitchFamily="18" charset="0"/>
                <a:ea typeface="宋体" panose="02010600030101010101" pitchFamily="2" charset="-122"/>
              </a:rPr>
              <a:t>数量</a:t>
            </a:r>
          </a:p>
        </p:txBody>
      </p:sp>
      <p:sp>
        <p:nvSpPr>
          <p:cNvPr id="96" name="Text Box 54">
            <a:extLst>
              <a:ext uri="{FF2B5EF4-FFF2-40B4-BE49-F238E27FC236}">
                <a16:creationId xmlns:a16="http://schemas.microsoft.com/office/drawing/2014/main" id="{580AC4CE-2E1C-DA85-C10B-937F6498DDB3}"/>
              </a:ext>
            </a:extLst>
          </p:cNvPr>
          <p:cNvSpPr txBox="1">
            <a:spLocks noChangeArrowheads="1"/>
          </p:cNvSpPr>
          <p:nvPr/>
        </p:nvSpPr>
        <p:spPr bwMode="auto">
          <a:xfrm>
            <a:off x="4645025" y="5629275"/>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楷体_GB2312" pitchFamily="49" charset="-122"/>
                <a:ea typeface="楷体_GB2312" pitchFamily="49" charset="-122"/>
              </a:rPr>
              <a:t>合并后的</a:t>
            </a:r>
            <a:r>
              <a:rPr kumimoji="1" lang="en-US" altLang="zh-CN" sz="2400">
                <a:solidFill>
                  <a:srgbClr val="FF0066"/>
                </a:solidFill>
                <a:latin typeface="楷体_GB2312" pitchFamily="49" charset="-122"/>
                <a:ea typeface="楷体_GB2312" pitchFamily="49" charset="-122"/>
              </a:rPr>
              <a:t>E-R</a:t>
            </a:r>
            <a:r>
              <a:rPr kumimoji="1" lang="zh-CN" altLang="en-US" sz="2400">
                <a:solidFill>
                  <a:srgbClr val="FF0066"/>
                </a:solidFill>
                <a:latin typeface="楷体_GB2312" pitchFamily="49" charset="-122"/>
                <a:ea typeface="楷体_GB2312" pitchFamily="49" charset="-122"/>
              </a:rPr>
              <a:t>模型图 </a:t>
            </a:r>
          </a:p>
        </p:txBody>
      </p:sp>
      <p:sp>
        <p:nvSpPr>
          <p:cNvPr id="98" name="AutoShape 27">
            <a:extLst>
              <a:ext uri="{FF2B5EF4-FFF2-40B4-BE49-F238E27FC236}">
                <a16:creationId xmlns:a16="http://schemas.microsoft.com/office/drawing/2014/main" id="{9D0A67DA-2824-B266-A19C-069AD18DE14C}"/>
              </a:ext>
            </a:extLst>
          </p:cNvPr>
          <p:cNvSpPr>
            <a:spLocks noChangeArrowheads="1"/>
          </p:cNvSpPr>
          <p:nvPr/>
        </p:nvSpPr>
        <p:spPr bwMode="auto">
          <a:xfrm>
            <a:off x="6967538" y="3711575"/>
            <a:ext cx="1108075" cy="587375"/>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存放</a:t>
            </a:r>
          </a:p>
        </p:txBody>
      </p:sp>
      <p:sp>
        <p:nvSpPr>
          <p:cNvPr id="100" name="AutoShape 6">
            <a:extLst>
              <a:ext uri="{FF2B5EF4-FFF2-40B4-BE49-F238E27FC236}">
                <a16:creationId xmlns:a16="http://schemas.microsoft.com/office/drawing/2014/main" id="{1FCC11BF-D65C-6C8C-99DD-9D12C8EE8DC4}"/>
              </a:ext>
            </a:extLst>
          </p:cNvPr>
          <p:cNvSpPr>
            <a:spLocks noChangeArrowheads="1"/>
          </p:cNvSpPr>
          <p:nvPr/>
        </p:nvSpPr>
        <p:spPr bwMode="auto">
          <a:xfrm>
            <a:off x="4503738" y="1503363"/>
            <a:ext cx="923925" cy="588962"/>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组成</a:t>
            </a:r>
          </a:p>
        </p:txBody>
      </p:sp>
    </p:spTree>
    <p:extLst>
      <p:ext uri="{BB962C8B-B14F-4D97-AF65-F5344CB8AC3E}">
        <p14:creationId xmlns:p14="http://schemas.microsoft.com/office/powerpoint/2010/main" val="1850681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A69FD-FB7E-A863-FCBD-EABC3FDD9402}"/>
              </a:ext>
            </a:extLst>
          </p:cNvPr>
          <p:cNvSpPr>
            <a:spLocks noGrp="1"/>
          </p:cNvSpPr>
          <p:nvPr>
            <p:ph type="body" sz="quarter" idx="10"/>
          </p:nvPr>
        </p:nvSpPr>
        <p:spPr>
          <a:xfrm>
            <a:off x="1587196" y="340254"/>
            <a:ext cx="5404153" cy="530225"/>
          </a:xfrm>
        </p:spPr>
        <p:txBody>
          <a:bodyPr/>
          <a:lstStyle/>
          <a:p>
            <a:r>
              <a:rPr lang="en-CA" dirty="0"/>
              <a:t>2.5 </a:t>
            </a:r>
            <a:r>
              <a:rPr lang="zh-CN" altLang="en-US" dirty="0"/>
              <a:t>数据存储与分析技术</a:t>
            </a:r>
            <a:endParaRPr lang="en-CA" dirty="0"/>
          </a:p>
          <a:p>
            <a:endParaRPr lang="en-CA" dirty="0"/>
          </a:p>
        </p:txBody>
      </p:sp>
      <p:sp>
        <p:nvSpPr>
          <p:cNvPr id="3" name="Text Box 46">
            <a:extLst>
              <a:ext uri="{FF2B5EF4-FFF2-40B4-BE49-F238E27FC236}">
                <a16:creationId xmlns:a16="http://schemas.microsoft.com/office/drawing/2014/main" id="{D2F4C490-AD25-CF35-33F8-8A317FAAA19E}"/>
              </a:ext>
            </a:extLst>
          </p:cNvPr>
          <p:cNvSpPr txBox="1">
            <a:spLocks noChangeArrowheads="1"/>
          </p:cNvSpPr>
          <p:nvPr/>
        </p:nvSpPr>
        <p:spPr bwMode="auto">
          <a:xfrm>
            <a:off x="4810125" y="5672137"/>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楷体_GB2312" pitchFamily="49" charset="-122"/>
                <a:ea typeface="楷体_GB2312" pitchFamily="49" charset="-122"/>
              </a:rPr>
              <a:t>综合后的</a:t>
            </a:r>
            <a:r>
              <a:rPr kumimoji="1" lang="en-US" altLang="zh-CN" sz="2400">
                <a:solidFill>
                  <a:srgbClr val="FF0066"/>
                </a:solidFill>
                <a:latin typeface="楷体_GB2312" pitchFamily="49" charset="-122"/>
                <a:ea typeface="楷体_GB2312" pitchFamily="49" charset="-122"/>
              </a:rPr>
              <a:t>E-R</a:t>
            </a:r>
            <a:r>
              <a:rPr kumimoji="1" lang="zh-CN" altLang="en-US" sz="2400">
                <a:solidFill>
                  <a:srgbClr val="FF0066"/>
                </a:solidFill>
                <a:latin typeface="楷体_GB2312" pitchFamily="49" charset="-122"/>
                <a:ea typeface="楷体_GB2312" pitchFamily="49" charset="-122"/>
              </a:rPr>
              <a:t>模型图 </a:t>
            </a:r>
          </a:p>
        </p:txBody>
      </p:sp>
      <p:grpSp>
        <p:nvGrpSpPr>
          <p:cNvPr id="4" name="Group 51">
            <a:extLst>
              <a:ext uri="{FF2B5EF4-FFF2-40B4-BE49-F238E27FC236}">
                <a16:creationId xmlns:a16="http://schemas.microsoft.com/office/drawing/2014/main" id="{FF420CD0-1B31-DC86-DE53-4CC96A443A9D}"/>
              </a:ext>
            </a:extLst>
          </p:cNvPr>
          <p:cNvGrpSpPr>
            <a:grpSpLocks/>
          </p:cNvGrpSpPr>
          <p:nvPr/>
        </p:nvGrpSpPr>
        <p:grpSpPr bwMode="auto">
          <a:xfrm>
            <a:off x="2647950" y="1204912"/>
            <a:ext cx="7239000" cy="4448175"/>
            <a:chOff x="588" y="846"/>
            <a:chExt cx="4560" cy="2802"/>
          </a:xfrm>
        </p:grpSpPr>
        <p:sp>
          <p:nvSpPr>
            <p:cNvPr id="5" name="Line 12">
              <a:extLst>
                <a:ext uri="{FF2B5EF4-FFF2-40B4-BE49-F238E27FC236}">
                  <a16:creationId xmlns:a16="http://schemas.microsoft.com/office/drawing/2014/main" id="{77666C54-2DC3-727D-27D2-51EFB4B9DE7E}"/>
                </a:ext>
              </a:extLst>
            </p:cNvPr>
            <p:cNvSpPr>
              <a:spLocks noChangeShapeType="1"/>
            </p:cNvSpPr>
            <p:nvPr/>
          </p:nvSpPr>
          <p:spPr bwMode="auto">
            <a:xfrm flipH="1" flipV="1">
              <a:off x="1286" y="979"/>
              <a:ext cx="116" cy="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 name="Line 13">
              <a:extLst>
                <a:ext uri="{FF2B5EF4-FFF2-40B4-BE49-F238E27FC236}">
                  <a16:creationId xmlns:a16="http://schemas.microsoft.com/office/drawing/2014/main" id="{15ECC4F4-933F-F3AD-C782-1F2DECCFE20F}"/>
                </a:ext>
              </a:extLst>
            </p:cNvPr>
            <p:cNvSpPr>
              <a:spLocks noChangeShapeType="1"/>
            </p:cNvSpPr>
            <p:nvPr/>
          </p:nvSpPr>
          <p:spPr bwMode="auto">
            <a:xfrm flipH="1">
              <a:off x="1286" y="1277"/>
              <a:ext cx="1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 name="Line 14">
              <a:extLst>
                <a:ext uri="{FF2B5EF4-FFF2-40B4-BE49-F238E27FC236}">
                  <a16:creationId xmlns:a16="http://schemas.microsoft.com/office/drawing/2014/main" id="{FBEB5100-F368-6D74-4BF6-DB5EF68DEA40}"/>
                </a:ext>
              </a:extLst>
            </p:cNvPr>
            <p:cNvSpPr>
              <a:spLocks noChangeShapeType="1"/>
            </p:cNvSpPr>
            <p:nvPr/>
          </p:nvSpPr>
          <p:spPr bwMode="auto">
            <a:xfrm flipV="1">
              <a:off x="3279" y="1120"/>
              <a:ext cx="465" cy="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 name="Line 15">
              <a:extLst>
                <a:ext uri="{FF2B5EF4-FFF2-40B4-BE49-F238E27FC236}">
                  <a16:creationId xmlns:a16="http://schemas.microsoft.com/office/drawing/2014/main" id="{13EB70E0-AB8D-77BC-4C26-D416F981CB88}"/>
                </a:ext>
              </a:extLst>
            </p:cNvPr>
            <p:cNvSpPr>
              <a:spLocks noChangeShapeType="1"/>
            </p:cNvSpPr>
            <p:nvPr/>
          </p:nvSpPr>
          <p:spPr bwMode="auto">
            <a:xfrm>
              <a:off x="1735" y="1219"/>
              <a:ext cx="2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16">
              <a:extLst>
                <a:ext uri="{FF2B5EF4-FFF2-40B4-BE49-F238E27FC236}">
                  <a16:creationId xmlns:a16="http://schemas.microsoft.com/office/drawing/2014/main" id="{F28395F7-02C6-BD13-0345-4F19411AA3B7}"/>
                </a:ext>
              </a:extLst>
            </p:cNvPr>
            <p:cNvSpPr>
              <a:spLocks noChangeShapeType="1"/>
            </p:cNvSpPr>
            <p:nvPr/>
          </p:nvSpPr>
          <p:spPr bwMode="auto">
            <a:xfrm>
              <a:off x="2465" y="1219"/>
              <a:ext cx="3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17">
              <a:extLst>
                <a:ext uri="{FF2B5EF4-FFF2-40B4-BE49-F238E27FC236}">
                  <a16:creationId xmlns:a16="http://schemas.microsoft.com/office/drawing/2014/main" id="{B9DCD3B6-8EF6-8425-5BEA-0310834B3EB4}"/>
                </a:ext>
              </a:extLst>
            </p:cNvPr>
            <p:cNvSpPr>
              <a:spLocks noChangeShapeType="1"/>
            </p:cNvSpPr>
            <p:nvPr/>
          </p:nvSpPr>
          <p:spPr bwMode="auto">
            <a:xfrm>
              <a:off x="2248" y="1404"/>
              <a:ext cx="0" cy="1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Line 19">
              <a:extLst>
                <a:ext uri="{FF2B5EF4-FFF2-40B4-BE49-F238E27FC236}">
                  <a16:creationId xmlns:a16="http://schemas.microsoft.com/office/drawing/2014/main" id="{208DAC87-30A9-55A7-5BF6-41D421C94E35}"/>
                </a:ext>
              </a:extLst>
            </p:cNvPr>
            <p:cNvSpPr>
              <a:spLocks noChangeShapeType="1"/>
            </p:cNvSpPr>
            <p:nvPr/>
          </p:nvSpPr>
          <p:spPr bwMode="auto">
            <a:xfrm flipH="1">
              <a:off x="1109" y="1376"/>
              <a:ext cx="293"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 name="Line 20">
              <a:extLst>
                <a:ext uri="{FF2B5EF4-FFF2-40B4-BE49-F238E27FC236}">
                  <a16:creationId xmlns:a16="http://schemas.microsoft.com/office/drawing/2014/main" id="{AB242AAF-4537-7106-0930-75319F8BE956}"/>
                </a:ext>
              </a:extLst>
            </p:cNvPr>
            <p:cNvSpPr>
              <a:spLocks noChangeShapeType="1"/>
            </p:cNvSpPr>
            <p:nvPr/>
          </p:nvSpPr>
          <p:spPr bwMode="auto">
            <a:xfrm flipH="1">
              <a:off x="1169" y="1376"/>
              <a:ext cx="349" cy="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3" name="Line 21">
              <a:extLst>
                <a:ext uri="{FF2B5EF4-FFF2-40B4-BE49-F238E27FC236}">
                  <a16:creationId xmlns:a16="http://schemas.microsoft.com/office/drawing/2014/main" id="{153D7DA0-C64C-A5CF-2955-1A0D3C9A8A38}"/>
                </a:ext>
              </a:extLst>
            </p:cNvPr>
            <p:cNvSpPr>
              <a:spLocks noChangeShapeType="1"/>
            </p:cNvSpPr>
            <p:nvPr/>
          </p:nvSpPr>
          <p:spPr bwMode="auto">
            <a:xfrm>
              <a:off x="3279" y="1319"/>
              <a:ext cx="465"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4" name="Line 24">
              <a:extLst>
                <a:ext uri="{FF2B5EF4-FFF2-40B4-BE49-F238E27FC236}">
                  <a16:creationId xmlns:a16="http://schemas.microsoft.com/office/drawing/2014/main" id="{4E66B98C-608D-B3C8-06D3-0C0A0CF84768}"/>
                </a:ext>
              </a:extLst>
            </p:cNvPr>
            <p:cNvSpPr>
              <a:spLocks noChangeShapeType="1"/>
            </p:cNvSpPr>
            <p:nvPr/>
          </p:nvSpPr>
          <p:spPr bwMode="auto">
            <a:xfrm>
              <a:off x="2489" y="2020"/>
              <a:ext cx="2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 name="Line 25">
              <a:extLst>
                <a:ext uri="{FF2B5EF4-FFF2-40B4-BE49-F238E27FC236}">
                  <a16:creationId xmlns:a16="http://schemas.microsoft.com/office/drawing/2014/main" id="{A6D6CC0D-C2A9-A571-DD86-A9160AACA11F}"/>
                </a:ext>
              </a:extLst>
            </p:cNvPr>
            <p:cNvSpPr>
              <a:spLocks noChangeShapeType="1"/>
            </p:cNvSpPr>
            <p:nvPr/>
          </p:nvSpPr>
          <p:spPr bwMode="auto">
            <a:xfrm>
              <a:off x="3046" y="1418"/>
              <a:ext cx="0" cy="3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6" name="Line 26">
              <a:extLst>
                <a:ext uri="{FF2B5EF4-FFF2-40B4-BE49-F238E27FC236}">
                  <a16:creationId xmlns:a16="http://schemas.microsoft.com/office/drawing/2014/main" id="{22F7AC21-1834-0840-3A43-FD88C936A2EB}"/>
                </a:ext>
              </a:extLst>
            </p:cNvPr>
            <p:cNvSpPr>
              <a:spLocks noChangeShapeType="1"/>
            </p:cNvSpPr>
            <p:nvPr/>
          </p:nvSpPr>
          <p:spPr bwMode="auto">
            <a:xfrm>
              <a:off x="3046" y="2212"/>
              <a:ext cx="0" cy="2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7" name="AutoShape 5">
              <a:extLst>
                <a:ext uri="{FF2B5EF4-FFF2-40B4-BE49-F238E27FC236}">
                  <a16:creationId xmlns:a16="http://schemas.microsoft.com/office/drawing/2014/main" id="{51886B86-4014-E4EA-AEA9-5D3F4B7EBF29}"/>
                </a:ext>
              </a:extLst>
            </p:cNvPr>
            <p:cNvSpPr>
              <a:spLocks noChangeArrowheads="1"/>
            </p:cNvSpPr>
            <p:nvPr/>
          </p:nvSpPr>
          <p:spPr bwMode="auto">
            <a:xfrm>
              <a:off x="1967" y="1021"/>
              <a:ext cx="582" cy="397"/>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组成</a:t>
              </a:r>
            </a:p>
          </p:txBody>
        </p:sp>
        <p:sp>
          <p:nvSpPr>
            <p:cNvPr id="18" name="AutoShape 23">
              <a:extLst>
                <a:ext uri="{FF2B5EF4-FFF2-40B4-BE49-F238E27FC236}">
                  <a16:creationId xmlns:a16="http://schemas.microsoft.com/office/drawing/2014/main" id="{67E3DD29-8705-3B3F-A9FF-0BB5A8119CFE}"/>
                </a:ext>
              </a:extLst>
            </p:cNvPr>
            <p:cNvSpPr>
              <a:spLocks noChangeArrowheads="1"/>
            </p:cNvSpPr>
            <p:nvPr/>
          </p:nvSpPr>
          <p:spPr bwMode="auto">
            <a:xfrm>
              <a:off x="2697" y="1815"/>
              <a:ext cx="698" cy="397"/>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消耗</a:t>
              </a:r>
            </a:p>
          </p:txBody>
        </p:sp>
        <p:sp>
          <p:nvSpPr>
            <p:cNvPr id="19" name="Rectangle 3">
              <a:extLst>
                <a:ext uri="{FF2B5EF4-FFF2-40B4-BE49-F238E27FC236}">
                  <a16:creationId xmlns:a16="http://schemas.microsoft.com/office/drawing/2014/main" id="{110D577C-A8D7-364A-ABDA-AA75E5687F7F}"/>
                </a:ext>
              </a:extLst>
            </p:cNvPr>
            <p:cNvSpPr>
              <a:spLocks noChangeArrowheads="1"/>
            </p:cNvSpPr>
            <p:nvPr/>
          </p:nvSpPr>
          <p:spPr bwMode="auto">
            <a:xfrm>
              <a:off x="1402" y="1078"/>
              <a:ext cx="465" cy="298"/>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a:solidFill>
                    <a:srgbClr val="FFFFFF"/>
                  </a:solidFill>
                  <a:latin typeface="Times New Roman" panose="02020603050405020304" pitchFamily="18" charset="0"/>
                  <a:ea typeface="宋体" panose="02010600030101010101" pitchFamily="2" charset="-122"/>
                </a:rPr>
                <a:t>产品</a:t>
              </a:r>
            </a:p>
          </p:txBody>
        </p:sp>
        <p:sp>
          <p:nvSpPr>
            <p:cNvPr id="20" name="Rectangle 4">
              <a:extLst>
                <a:ext uri="{FF2B5EF4-FFF2-40B4-BE49-F238E27FC236}">
                  <a16:creationId xmlns:a16="http://schemas.microsoft.com/office/drawing/2014/main" id="{F73F81D4-B017-5219-4E2F-903A64503B8F}"/>
                </a:ext>
              </a:extLst>
            </p:cNvPr>
            <p:cNvSpPr>
              <a:spLocks noChangeArrowheads="1"/>
            </p:cNvSpPr>
            <p:nvPr/>
          </p:nvSpPr>
          <p:spPr bwMode="auto">
            <a:xfrm>
              <a:off x="2814" y="1120"/>
              <a:ext cx="465" cy="298"/>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a:solidFill>
                    <a:srgbClr val="FFFFFF"/>
                  </a:solidFill>
                  <a:latin typeface="Times New Roman" panose="02020603050405020304" pitchFamily="18" charset="0"/>
                  <a:ea typeface="宋体" panose="02010600030101010101" pitchFamily="2" charset="-122"/>
                </a:rPr>
                <a:t>零件</a:t>
              </a:r>
            </a:p>
          </p:txBody>
        </p:sp>
        <p:sp>
          <p:nvSpPr>
            <p:cNvPr id="21" name="Rectangle 22">
              <a:extLst>
                <a:ext uri="{FF2B5EF4-FFF2-40B4-BE49-F238E27FC236}">
                  <a16:creationId xmlns:a16="http://schemas.microsoft.com/office/drawing/2014/main" id="{A06889EB-1AC0-39B8-41B6-CFD189B22860}"/>
                </a:ext>
              </a:extLst>
            </p:cNvPr>
            <p:cNvSpPr>
              <a:spLocks noChangeArrowheads="1"/>
            </p:cNvSpPr>
            <p:nvPr/>
          </p:nvSpPr>
          <p:spPr bwMode="auto">
            <a:xfrm>
              <a:off x="2814" y="2510"/>
              <a:ext cx="465" cy="298"/>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a:solidFill>
                    <a:srgbClr val="FFFFFF"/>
                  </a:solidFill>
                  <a:latin typeface="Times New Roman" panose="02020603050405020304" pitchFamily="18" charset="0"/>
                  <a:ea typeface="宋体" panose="02010600030101010101" pitchFamily="2" charset="-122"/>
                </a:rPr>
                <a:t>材料</a:t>
              </a:r>
            </a:p>
          </p:txBody>
        </p:sp>
        <p:sp>
          <p:nvSpPr>
            <p:cNvPr id="22" name="Rectangle 28">
              <a:extLst>
                <a:ext uri="{FF2B5EF4-FFF2-40B4-BE49-F238E27FC236}">
                  <a16:creationId xmlns:a16="http://schemas.microsoft.com/office/drawing/2014/main" id="{DEAEC337-C864-24E1-DFBA-E155C89B9A23}"/>
                </a:ext>
              </a:extLst>
            </p:cNvPr>
            <p:cNvSpPr>
              <a:spLocks noChangeArrowheads="1"/>
            </p:cNvSpPr>
            <p:nvPr/>
          </p:nvSpPr>
          <p:spPr bwMode="auto">
            <a:xfrm>
              <a:off x="4290" y="2510"/>
              <a:ext cx="465" cy="298"/>
            </a:xfrm>
            <a:prstGeom prst="rect">
              <a:avLst/>
            </a:prstGeom>
            <a:solidFill>
              <a:srgbClr val="FF0000"/>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a:solidFill>
                    <a:srgbClr val="FFFFFF"/>
                  </a:solidFill>
                  <a:latin typeface="Times New Roman" panose="02020603050405020304" pitchFamily="18" charset="0"/>
                  <a:ea typeface="宋体" panose="02010600030101010101" pitchFamily="2" charset="-122"/>
                </a:rPr>
                <a:t>仓库</a:t>
              </a:r>
            </a:p>
          </p:txBody>
        </p:sp>
        <p:sp>
          <p:nvSpPr>
            <p:cNvPr id="23" name="Line 29">
              <a:extLst>
                <a:ext uri="{FF2B5EF4-FFF2-40B4-BE49-F238E27FC236}">
                  <a16:creationId xmlns:a16="http://schemas.microsoft.com/office/drawing/2014/main" id="{151DFFC9-DBF9-E09D-1AD0-63BA4FA0F4EC}"/>
                </a:ext>
              </a:extLst>
            </p:cNvPr>
            <p:cNvSpPr>
              <a:spLocks noChangeShapeType="1"/>
            </p:cNvSpPr>
            <p:nvPr/>
          </p:nvSpPr>
          <p:spPr bwMode="auto">
            <a:xfrm>
              <a:off x="3279" y="2709"/>
              <a:ext cx="3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4" name="Line 30">
              <a:extLst>
                <a:ext uri="{FF2B5EF4-FFF2-40B4-BE49-F238E27FC236}">
                  <a16:creationId xmlns:a16="http://schemas.microsoft.com/office/drawing/2014/main" id="{C582DB3D-6725-D8E5-E4CE-21B18F43FA6B}"/>
                </a:ext>
              </a:extLst>
            </p:cNvPr>
            <p:cNvSpPr>
              <a:spLocks noChangeShapeType="1"/>
            </p:cNvSpPr>
            <p:nvPr/>
          </p:nvSpPr>
          <p:spPr bwMode="auto">
            <a:xfrm>
              <a:off x="3941" y="2709"/>
              <a:ext cx="3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5" name="Line 33">
              <a:extLst>
                <a:ext uri="{FF2B5EF4-FFF2-40B4-BE49-F238E27FC236}">
                  <a16:creationId xmlns:a16="http://schemas.microsoft.com/office/drawing/2014/main" id="{62C947FE-63D2-60CC-1286-E4A440036B9F}"/>
                </a:ext>
              </a:extLst>
            </p:cNvPr>
            <p:cNvSpPr>
              <a:spLocks noChangeShapeType="1"/>
            </p:cNvSpPr>
            <p:nvPr/>
          </p:nvSpPr>
          <p:spPr bwMode="auto">
            <a:xfrm>
              <a:off x="3778" y="2032"/>
              <a:ext cx="0" cy="4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6" name="Line 37">
              <a:extLst>
                <a:ext uri="{FF2B5EF4-FFF2-40B4-BE49-F238E27FC236}">
                  <a16:creationId xmlns:a16="http://schemas.microsoft.com/office/drawing/2014/main" id="{55871320-8C16-C84B-BC69-F11603FA9112}"/>
                </a:ext>
              </a:extLst>
            </p:cNvPr>
            <p:cNvSpPr>
              <a:spLocks noChangeShapeType="1"/>
            </p:cNvSpPr>
            <p:nvPr/>
          </p:nvSpPr>
          <p:spPr bwMode="auto">
            <a:xfrm flipH="1">
              <a:off x="2581" y="2808"/>
              <a:ext cx="349" cy="3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7" name="Line 38">
              <a:extLst>
                <a:ext uri="{FF2B5EF4-FFF2-40B4-BE49-F238E27FC236}">
                  <a16:creationId xmlns:a16="http://schemas.microsoft.com/office/drawing/2014/main" id="{D1AE5EB7-3799-FC43-7CF2-713801FDB42A}"/>
                </a:ext>
              </a:extLst>
            </p:cNvPr>
            <p:cNvSpPr>
              <a:spLocks noChangeShapeType="1"/>
            </p:cNvSpPr>
            <p:nvPr/>
          </p:nvSpPr>
          <p:spPr bwMode="auto">
            <a:xfrm flipH="1">
              <a:off x="3046" y="2808"/>
              <a:ext cx="0" cy="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 name="Line 39">
              <a:extLst>
                <a:ext uri="{FF2B5EF4-FFF2-40B4-BE49-F238E27FC236}">
                  <a16:creationId xmlns:a16="http://schemas.microsoft.com/office/drawing/2014/main" id="{AF458A11-3817-A24F-E04D-9679ABCCD724}"/>
                </a:ext>
              </a:extLst>
            </p:cNvPr>
            <p:cNvSpPr>
              <a:spLocks noChangeShapeType="1"/>
            </p:cNvSpPr>
            <p:nvPr/>
          </p:nvSpPr>
          <p:spPr bwMode="auto">
            <a:xfrm>
              <a:off x="3162" y="2808"/>
              <a:ext cx="233" cy="3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9" name="Oval 6">
              <a:extLst>
                <a:ext uri="{FF2B5EF4-FFF2-40B4-BE49-F238E27FC236}">
                  <a16:creationId xmlns:a16="http://schemas.microsoft.com/office/drawing/2014/main" id="{2D561358-7D11-7E84-857E-4A7B2032A20A}"/>
                </a:ext>
              </a:extLst>
            </p:cNvPr>
            <p:cNvSpPr>
              <a:spLocks noChangeArrowheads="1"/>
            </p:cNvSpPr>
            <p:nvPr/>
          </p:nvSpPr>
          <p:spPr bwMode="auto">
            <a:xfrm>
              <a:off x="660" y="846"/>
              <a:ext cx="626" cy="238"/>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产品号</a:t>
              </a:r>
            </a:p>
          </p:txBody>
        </p:sp>
        <p:sp>
          <p:nvSpPr>
            <p:cNvPr id="30" name="Oval 7">
              <a:extLst>
                <a:ext uri="{FF2B5EF4-FFF2-40B4-BE49-F238E27FC236}">
                  <a16:creationId xmlns:a16="http://schemas.microsoft.com/office/drawing/2014/main" id="{65D65E07-0DA4-5455-06BA-CB25FBAAD5B3}"/>
                </a:ext>
              </a:extLst>
            </p:cNvPr>
            <p:cNvSpPr>
              <a:spLocks noChangeArrowheads="1"/>
            </p:cNvSpPr>
            <p:nvPr/>
          </p:nvSpPr>
          <p:spPr bwMode="auto">
            <a:xfrm>
              <a:off x="666" y="1177"/>
              <a:ext cx="620" cy="244"/>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产品名</a:t>
              </a:r>
            </a:p>
          </p:txBody>
        </p:sp>
        <p:sp>
          <p:nvSpPr>
            <p:cNvPr id="31" name="Oval 8">
              <a:extLst>
                <a:ext uri="{FF2B5EF4-FFF2-40B4-BE49-F238E27FC236}">
                  <a16:creationId xmlns:a16="http://schemas.microsoft.com/office/drawing/2014/main" id="{CFCB49FA-993E-4A63-4739-32C522FD76AE}"/>
                </a:ext>
              </a:extLst>
            </p:cNvPr>
            <p:cNvSpPr>
              <a:spLocks noChangeArrowheads="1"/>
            </p:cNvSpPr>
            <p:nvPr/>
          </p:nvSpPr>
          <p:spPr bwMode="auto">
            <a:xfrm>
              <a:off x="660" y="1972"/>
              <a:ext cx="712" cy="250"/>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性能参数</a:t>
              </a:r>
            </a:p>
          </p:txBody>
        </p:sp>
        <p:sp>
          <p:nvSpPr>
            <p:cNvPr id="32" name="Oval 9">
              <a:extLst>
                <a:ext uri="{FF2B5EF4-FFF2-40B4-BE49-F238E27FC236}">
                  <a16:creationId xmlns:a16="http://schemas.microsoft.com/office/drawing/2014/main" id="{A155AF00-07BB-4949-B3A3-DDD528D112A7}"/>
                </a:ext>
              </a:extLst>
            </p:cNvPr>
            <p:cNvSpPr>
              <a:spLocks noChangeArrowheads="1"/>
            </p:cNvSpPr>
            <p:nvPr/>
          </p:nvSpPr>
          <p:spPr bwMode="auto">
            <a:xfrm>
              <a:off x="1919" y="1526"/>
              <a:ext cx="632" cy="232"/>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零件数</a:t>
              </a:r>
            </a:p>
          </p:txBody>
        </p:sp>
        <p:sp>
          <p:nvSpPr>
            <p:cNvPr id="33" name="Oval 10">
              <a:extLst>
                <a:ext uri="{FF2B5EF4-FFF2-40B4-BE49-F238E27FC236}">
                  <a16:creationId xmlns:a16="http://schemas.microsoft.com/office/drawing/2014/main" id="{04CB9D75-307B-E79F-562A-D5FF242BFF7D}"/>
                </a:ext>
              </a:extLst>
            </p:cNvPr>
            <p:cNvSpPr>
              <a:spLocks noChangeArrowheads="1"/>
            </p:cNvSpPr>
            <p:nvPr/>
          </p:nvSpPr>
          <p:spPr bwMode="auto">
            <a:xfrm>
              <a:off x="3744" y="963"/>
              <a:ext cx="595" cy="244"/>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零件号</a:t>
              </a:r>
            </a:p>
          </p:txBody>
        </p:sp>
        <p:sp>
          <p:nvSpPr>
            <p:cNvPr id="34" name="Oval 11">
              <a:extLst>
                <a:ext uri="{FF2B5EF4-FFF2-40B4-BE49-F238E27FC236}">
                  <a16:creationId xmlns:a16="http://schemas.microsoft.com/office/drawing/2014/main" id="{72B15BFC-BBCC-36C8-8348-C9D48A32F3C7}"/>
                </a:ext>
              </a:extLst>
            </p:cNvPr>
            <p:cNvSpPr>
              <a:spLocks noChangeArrowheads="1"/>
            </p:cNvSpPr>
            <p:nvPr/>
          </p:nvSpPr>
          <p:spPr bwMode="auto">
            <a:xfrm>
              <a:off x="3744" y="1361"/>
              <a:ext cx="607" cy="255"/>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材料名</a:t>
              </a:r>
            </a:p>
          </p:txBody>
        </p:sp>
        <p:sp>
          <p:nvSpPr>
            <p:cNvPr id="35" name="Oval 18">
              <a:extLst>
                <a:ext uri="{FF2B5EF4-FFF2-40B4-BE49-F238E27FC236}">
                  <a16:creationId xmlns:a16="http://schemas.microsoft.com/office/drawing/2014/main" id="{DD364E51-DBA9-9608-A10F-BEAFC2A0AC15}"/>
                </a:ext>
              </a:extLst>
            </p:cNvPr>
            <p:cNvSpPr>
              <a:spLocks noChangeArrowheads="1"/>
            </p:cNvSpPr>
            <p:nvPr/>
          </p:nvSpPr>
          <p:spPr bwMode="auto">
            <a:xfrm>
              <a:off x="588" y="1574"/>
              <a:ext cx="581" cy="244"/>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价格</a:t>
              </a:r>
            </a:p>
          </p:txBody>
        </p:sp>
        <p:sp>
          <p:nvSpPr>
            <p:cNvPr id="36" name="Oval 31">
              <a:extLst>
                <a:ext uri="{FF2B5EF4-FFF2-40B4-BE49-F238E27FC236}">
                  <a16:creationId xmlns:a16="http://schemas.microsoft.com/office/drawing/2014/main" id="{86732950-591B-FD83-F2A7-07B5B0275820}"/>
                </a:ext>
              </a:extLst>
            </p:cNvPr>
            <p:cNvSpPr>
              <a:spLocks noChangeArrowheads="1"/>
            </p:cNvSpPr>
            <p:nvPr/>
          </p:nvSpPr>
          <p:spPr bwMode="auto">
            <a:xfrm>
              <a:off x="1947" y="1899"/>
              <a:ext cx="616" cy="250"/>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耗用量2</a:t>
              </a:r>
            </a:p>
          </p:txBody>
        </p:sp>
        <p:sp>
          <p:nvSpPr>
            <p:cNvPr id="37" name="Oval 32">
              <a:extLst>
                <a:ext uri="{FF2B5EF4-FFF2-40B4-BE49-F238E27FC236}">
                  <a16:creationId xmlns:a16="http://schemas.microsoft.com/office/drawing/2014/main" id="{E265289D-E2CA-68EE-F1D8-D270515021FA}"/>
                </a:ext>
              </a:extLst>
            </p:cNvPr>
            <p:cNvSpPr>
              <a:spLocks noChangeArrowheads="1"/>
            </p:cNvSpPr>
            <p:nvPr/>
          </p:nvSpPr>
          <p:spPr bwMode="auto">
            <a:xfrm>
              <a:off x="3486" y="1934"/>
              <a:ext cx="581" cy="226"/>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存放量</a:t>
              </a:r>
            </a:p>
          </p:txBody>
        </p:sp>
        <p:sp>
          <p:nvSpPr>
            <p:cNvPr id="38" name="Oval 34">
              <a:extLst>
                <a:ext uri="{FF2B5EF4-FFF2-40B4-BE49-F238E27FC236}">
                  <a16:creationId xmlns:a16="http://schemas.microsoft.com/office/drawing/2014/main" id="{6F215069-6B97-342E-D762-FC724D3B45C4}"/>
                </a:ext>
              </a:extLst>
            </p:cNvPr>
            <p:cNvSpPr>
              <a:spLocks noChangeArrowheads="1"/>
            </p:cNvSpPr>
            <p:nvPr/>
          </p:nvSpPr>
          <p:spPr bwMode="auto">
            <a:xfrm>
              <a:off x="2232" y="3205"/>
              <a:ext cx="582" cy="238"/>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材料号</a:t>
              </a:r>
            </a:p>
          </p:txBody>
        </p:sp>
        <p:sp>
          <p:nvSpPr>
            <p:cNvPr id="39" name="Oval 35">
              <a:extLst>
                <a:ext uri="{FF2B5EF4-FFF2-40B4-BE49-F238E27FC236}">
                  <a16:creationId xmlns:a16="http://schemas.microsoft.com/office/drawing/2014/main" id="{AD5B70F8-5BB3-D9EC-B731-1A9224F2FC19}"/>
                </a:ext>
              </a:extLst>
            </p:cNvPr>
            <p:cNvSpPr>
              <a:spLocks noChangeArrowheads="1"/>
            </p:cNvSpPr>
            <p:nvPr/>
          </p:nvSpPr>
          <p:spPr bwMode="auto">
            <a:xfrm>
              <a:off x="2697" y="3404"/>
              <a:ext cx="582" cy="244"/>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材料名</a:t>
              </a:r>
            </a:p>
          </p:txBody>
        </p:sp>
        <p:sp>
          <p:nvSpPr>
            <p:cNvPr id="40" name="Oval 36">
              <a:extLst>
                <a:ext uri="{FF2B5EF4-FFF2-40B4-BE49-F238E27FC236}">
                  <a16:creationId xmlns:a16="http://schemas.microsoft.com/office/drawing/2014/main" id="{E68849EB-3543-44B1-45AC-05144075FF94}"/>
                </a:ext>
              </a:extLst>
            </p:cNvPr>
            <p:cNvSpPr>
              <a:spLocks noChangeArrowheads="1"/>
            </p:cNvSpPr>
            <p:nvPr/>
          </p:nvSpPr>
          <p:spPr bwMode="auto">
            <a:xfrm>
              <a:off x="3162" y="3205"/>
              <a:ext cx="582" cy="244"/>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价格</a:t>
              </a:r>
            </a:p>
          </p:txBody>
        </p:sp>
        <p:sp>
          <p:nvSpPr>
            <p:cNvPr id="41" name="Oval 40">
              <a:extLst>
                <a:ext uri="{FF2B5EF4-FFF2-40B4-BE49-F238E27FC236}">
                  <a16:creationId xmlns:a16="http://schemas.microsoft.com/office/drawing/2014/main" id="{71D0AF5E-E896-709D-2158-56D41C2FA168}"/>
                </a:ext>
              </a:extLst>
            </p:cNvPr>
            <p:cNvSpPr>
              <a:spLocks noChangeArrowheads="1"/>
            </p:cNvSpPr>
            <p:nvPr/>
          </p:nvSpPr>
          <p:spPr bwMode="auto">
            <a:xfrm>
              <a:off x="3825" y="3007"/>
              <a:ext cx="581" cy="250"/>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仓库号</a:t>
              </a:r>
            </a:p>
          </p:txBody>
        </p:sp>
        <p:sp>
          <p:nvSpPr>
            <p:cNvPr id="42" name="Oval 41">
              <a:extLst>
                <a:ext uri="{FF2B5EF4-FFF2-40B4-BE49-F238E27FC236}">
                  <a16:creationId xmlns:a16="http://schemas.microsoft.com/office/drawing/2014/main" id="{00132E5A-F769-9F78-1E2F-C7986316F544}"/>
                </a:ext>
              </a:extLst>
            </p:cNvPr>
            <p:cNvSpPr>
              <a:spLocks noChangeArrowheads="1"/>
            </p:cNvSpPr>
            <p:nvPr/>
          </p:nvSpPr>
          <p:spPr bwMode="auto">
            <a:xfrm>
              <a:off x="4290" y="3305"/>
              <a:ext cx="581" cy="250"/>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仓库名</a:t>
              </a:r>
            </a:p>
          </p:txBody>
        </p:sp>
        <p:sp>
          <p:nvSpPr>
            <p:cNvPr id="43" name="Oval 42">
              <a:extLst>
                <a:ext uri="{FF2B5EF4-FFF2-40B4-BE49-F238E27FC236}">
                  <a16:creationId xmlns:a16="http://schemas.microsoft.com/office/drawing/2014/main" id="{A03B162B-384A-343C-E91B-9F29D64F758F}"/>
                </a:ext>
              </a:extLst>
            </p:cNvPr>
            <p:cNvSpPr>
              <a:spLocks noChangeArrowheads="1"/>
            </p:cNvSpPr>
            <p:nvPr/>
          </p:nvSpPr>
          <p:spPr bwMode="auto">
            <a:xfrm>
              <a:off x="4639" y="3007"/>
              <a:ext cx="509" cy="262"/>
            </a:xfrm>
            <a:prstGeom prst="ellipse">
              <a:avLst/>
            </a:prstGeom>
            <a:solidFill>
              <a:srgbClr val="00FFFF"/>
            </a:solidFill>
            <a:ln w="9525">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地点</a:t>
              </a:r>
            </a:p>
          </p:txBody>
        </p:sp>
        <p:sp>
          <p:nvSpPr>
            <p:cNvPr id="44" name="Line 43">
              <a:extLst>
                <a:ext uri="{FF2B5EF4-FFF2-40B4-BE49-F238E27FC236}">
                  <a16:creationId xmlns:a16="http://schemas.microsoft.com/office/drawing/2014/main" id="{88FF534A-BCEE-FE97-E8EC-B3519D7C6FA8}"/>
                </a:ext>
              </a:extLst>
            </p:cNvPr>
            <p:cNvSpPr>
              <a:spLocks noChangeShapeType="1"/>
            </p:cNvSpPr>
            <p:nvPr/>
          </p:nvSpPr>
          <p:spPr bwMode="auto">
            <a:xfrm flipH="1">
              <a:off x="4174" y="2808"/>
              <a:ext cx="232" cy="1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 name="Line 44">
              <a:extLst>
                <a:ext uri="{FF2B5EF4-FFF2-40B4-BE49-F238E27FC236}">
                  <a16:creationId xmlns:a16="http://schemas.microsoft.com/office/drawing/2014/main" id="{4BF27425-2676-2A68-9A60-332474988E0C}"/>
                </a:ext>
              </a:extLst>
            </p:cNvPr>
            <p:cNvSpPr>
              <a:spLocks noChangeShapeType="1"/>
            </p:cNvSpPr>
            <p:nvPr/>
          </p:nvSpPr>
          <p:spPr bwMode="auto">
            <a:xfrm>
              <a:off x="4522" y="2808"/>
              <a:ext cx="0" cy="4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6" name="Line 45">
              <a:extLst>
                <a:ext uri="{FF2B5EF4-FFF2-40B4-BE49-F238E27FC236}">
                  <a16:creationId xmlns:a16="http://schemas.microsoft.com/office/drawing/2014/main" id="{6114A46D-972F-77F9-7024-9A95111D23B5}"/>
                </a:ext>
              </a:extLst>
            </p:cNvPr>
            <p:cNvSpPr>
              <a:spLocks noChangeShapeType="1"/>
            </p:cNvSpPr>
            <p:nvPr/>
          </p:nvSpPr>
          <p:spPr bwMode="auto">
            <a:xfrm>
              <a:off x="4639" y="2808"/>
              <a:ext cx="232" cy="1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7" name="AutoShape 27">
              <a:extLst>
                <a:ext uri="{FF2B5EF4-FFF2-40B4-BE49-F238E27FC236}">
                  <a16:creationId xmlns:a16="http://schemas.microsoft.com/office/drawing/2014/main" id="{5CF97751-A858-2444-433D-6216639DF2E3}"/>
                </a:ext>
              </a:extLst>
            </p:cNvPr>
            <p:cNvSpPr>
              <a:spLocks noChangeArrowheads="1"/>
            </p:cNvSpPr>
            <p:nvPr/>
          </p:nvSpPr>
          <p:spPr bwMode="auto">
            <a:xfrm>
              <a:off x="3429" y="2528"/>
              <a:ext cx="698" cy="344"/>
            </a:xfrm>
            <a:prstGeom prst="diamond">
              <a:avLst/>
            </a:prstGeom>
            <a:solidFill>
              <a:srgbClr val="99E2B1"/>
            </a:solidFill>
            <a:ln w="9525">
              <a:solidFill>
                <a:srgbClr val="000000"/>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200" b="0">
                  <a:latin typeface="Times New Roman" panose="02020603050405020304" pitchFamily="18" charset="0"/>
                  <a:ea typeface="宋体" panose="02010600030101010101" pitchFamily="2" charset="-122"/>
                </a:rPr>
                <a:t>存量</a:t>
              </a:r>
            </a:p>
          </p:txBody>
        </p:sp>
      </p:grpSp>
    </p:spTree>
    <p:extLst>
      <p:ext uri="{BB962C8B-B14F-4D97-AF65-F5344CB8AC3E}">
        <p14:creationId xmlns:p14="http://schemas.microsoft.com/office/powerpoint/2010/main" val="194882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22239-D5FC-C74A-8BE7-C1858E1BB87B}"/>
              </a:ext>
            </a:extLst>
          </p:cNvPr>
          <p:cNvSpPr>
            <a:spLocks noGrp="1"/>
          </p:cNvSpPr>
          <p:nvPr>
            <p:ph type="body" sz="quarter" idx="10"/>
          </p:nvPr>
        </p:nvSpPr>
        <p:spPr>
          <a:xfrm>
            <a:off x="1587196" y="340254"/>
            <a:ext cx="6318553" cy="530225"/>
          </a:xfrm>
        </p:spPr>
        <p:txBody>
          <a:bodyPr/>
          <a:lstStyle/>
          <a:p>
            <a:r>
              <a:rPr lang="en-CA" dirty="0"/>
              <a:t>2.5 </a:t>
            </a:r>
            <a:r>
              <a:rPr lang="zh-CN" altLang="en-US" dirty="0"/>
              <a:t>数据存储与分析技术</a:t>
            </a:r>
            <a:r>
              <a:rPr lang="en-US" altLang="zh-CN" dirty="0"/>
              <a:t>-</a:t>
            </a:r>
            <a:r>
              <a:rPr lang="zh-CN" altLang="en-US" dirty="0"/>
              <a:t>作业</a:t>
            </a:r>
            <a:endParaRPr lang="en-CA" dirty="0"/>
          </a:p>
          <a:p>
            <a:endParaRPr lang="en-CA" dirty="0"/>
          </a:p>
        </p:txBody>
      </p:sp>
      <p:sp>
        <p:nvSpPr>
          <p:cNvPr id="4" name="Rectangle 2">
            <a:extLst>
              <a:ext uri="{FF2B5EF4-FFF2-40B4-BE49-F238E27FC236}">
                <a16:creationId xmlns:a16="http://schemas.microsoft.com/office/drawing/2014/main" id="{FEE980F3-B81C-B8C3-9405-0677BA8550B7}"/>
              </a:ext>
            </a:extLst>
          </p:cNvPr>
          <p:cNvSpPr txBox="1">
            <a:spLocks noChangeArrowheads="1"/>
          </p:cNvSpPr>
          <p:nvPr/>
        </p:nvSpPr>
        <p:spPr>
          <a:xfrm>
            <a:off x="3233737" y="1033462"/>
            <a:ext cx="8315325" cy="5643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ct val="50000"/>
              </a:spcBef>
              <a:buFont typeface="Wingdings" panose="05000000000000000000" pitchFamily="2" charset="2"/>
              <a:buNone/>
            </a:pPr>
            <a:r>
              <a:rPr lang="zh-CN" altLang="en-US" sz="1800" dirty="0">
                <a:latin typeface="楷体_GB2312" pitchFamily="49" charset="-122"/>
                <a:ea typeface="楷体_GB2312" pitchFamily="49" charset="-122"/>
              </a:rPr>
              <a:t>       </a:t>
            </a:r>
            <a:r>
              <a:rPr lang="en-CA" altLang="zh-CN" sz="1800" b="1" dirty="0">
                <a:latin typeface="楷体_GB2312" pitchFamily="49" charset="-122"/>
                <a:ea typeface="楷体_GB2312" pitchFamily="49" charset="-122"/>
              </a:rPr>
              <a:t>1. </a:t>
            </a:r>
            <a:r>
              <a:rPr lang="zh-CN" altLang="en-US" sz="1800" b="1" dirty="0">
                <a:latin typeface="楷体_GB2312" pitchFamily="49" charset="-122"/>
                <a:ea typeface="楷体_GB2312" pitchFamily="49" charset="-122"/>
              </a:rPr>
              <a:t>设计某工厂物资管理的概念模型（画出</a:t>
            </a:r>
            <a:r>
              <a:rPr lang="en-US" altLang="zh-CN" sz="1800" b="1" dirty="0">
                <a:latin typeface="楷体_GB2312" pitchFamily="49" charset="-122"/>
                <a:ea typeface="楷体_GB2312" pitchFamily="49" charset="-122"/>
              </a:rPr>
              <a:t>E-R</a:t>
            </a:r>
            <a:r>
              <a:rPr lang="zh-CN" altLang="en-US" sz="1800" b="1" dirty="0">
                <a:latin typeface="楷体_GB2312" pitchFamily="49" charset="-122"/>
                <a:ea typeface="楷体_GB2312" pitchFamily="49" charset="-122"/>
              </a:rPr>
              <a:t>图）。</a:t>
            </a:r>
            <a:br>
              <a:rPr lang="zh-CN" altLang="en-US" sz="1800" b="1" dirty="0">
                <a:latin typeface="楷体_GB2312" pitchFamily="49" charset="-122"/>
                <a:ea typeface="楷体_GB2312" pitchFamily="49" charset="-122"/>
              </a:rPr>
            </a:br>
            <a:r>
              <a:rPr lang="zh-CN" altLang="en-US" sz="1800" dirty="0">
                <a:latin typeface="楷体_GB2312" pitchFamily="49" charset="-122"/>
                <a:ea typeface="楷体_GB2312" pitchFamily="49" charset="-122"/>
              </a:rPr>
              <a:t>　　物资管理涉及的实体有：</a:t>
            </a:r>
          </a:p>
          <a:p>
            <a:pPr marL="342900" indent="-342900">
              <a:lnSpc>
                <a:spcPct val="130000"/>
              </a:lnSpc>
              <a:spcBef>
                <a:spcPct val="50000"/>
              </a:spcBef>
              <a:buFont typeface="Wingdings" panose="05000000000000000000" pitchFamily="2" charset="2"/>
              <a:buNone/>
            </a:pPr>
            <a:r>
              <a:rPr lang="zh-CN" altLang="en-US" sz="1800" dirty="0">
                <a:latin typeface="楷体_GB2312" pitchFamily="49" charset="-122"/>
                <a:ea typeface="楷体_GB2312" pitchFamily="49" charset="-122"/>
              </a:rPr>
              <a:t>            仓库（仓库号，仓库面积，仓库地点）</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材料（材料编号，名称，规格，单价）</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供应商（供应商编号，联系人，地址，电话，帐号）</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采购员（编号，姓名，电话,邮箱）</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实体间的联系：</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a:t>
            </a:r>
            <a:r>
              <a:rPr lang="zh-CN" altLang="en-US" sz="1800" dirty="0">
                <a:latin typeface="Times New Roman" panose="02020603050405020304" pitchFamily="18" charset="0"/>
                <a:ea typeface="楷体_GB2312" pitchFamily="49" charset="-122"/>
              </a:rPr>
              <a:t>·</a:t>
            </a:r>
            <a:r>
              <a:rPr lang="zh-CN" altLang="en-US" sz="1800" dirty="0">
                <a:latin typeface="楷体_GB2312" pitchFamily="49" charset="-122"/>
                <a:ea typeface="楷体_GB2312" pitchFamily="49" charset="-122"/>
              </a:rPr>
              <a:t> 一个仓库可以存放多种材料，一种材料可以存放在多个仓库中。</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a:t>
            </a:r>
            <a:r>
              <a:rPr lang="zh-CN" altLang="en-US" sz="1800" dirty="0">
                <a:latin typeface="Times New Roman" panose="02020603050405020304" pitchFamily="18" charset="0"/>
                <a:ea typeface="楷体_GB2312" pitchFamily="49" charset="-122"/>
              </a:rPr>
              <a:t>·</a:t>
            </a:r>
            <a:r>
              <a:rPr lang="zh-CN" altLang="en-US" sz="1800" dirty="0">
                <a:latin typeface="楷体_GB2312" pitchFamily="49" charset="-122"/>
                <a:ea typeface="楷体_GB2312" pitchFamily="49" charset="-122"/>
              </a:rPr>
              <a:t> 一种材料只能一个采购员采购，一个采购员可以采购多种材料。 </a:t>
            </a:r>
            <a:br>
              <a:rPr lang="zh-CN" altLang="en-US" sz="1800" dirty="0">
                <a:latin typeface="楷体_GB2312" pitchFamily="49" charset="-122"/>
                <a:ea typeface="楷体_GB2312" pitchFamily="49" charset="-122"/>
              </a:rPr>
            </a:br>
            <a:r>
              <a:rPr lang="zh-CN" altLang="en-US" sz="1800" dirty="0">
                <a:latin typeface="楷体_GB2312" pitchFamily="49" charset="-122"/>
                <a:ea typeface="楷体_GB2312" pitchFamily="49" charset="-122"/>
              </a:rPr>
              <a:t>    </a:t>
            </a:r>
            <a:r>
              <a:rPr lang="zh-CN" altLang="en-US" sz="1800" dirty="0">
                <a:latin typeface="Times New Roman" panose="02020603050405020304" pitchFamily="18" charset="0"/>
                <a:ea typeface="楷体_GB2312" pitchFamily="49" charset="-122"/>
              </a:rPr>
              <a:t>·</a:t>
            </a:r>
            <a:r>
              <a:rPr lang="zh-CN" altLang="en-US" sz="1800" dirty="0">
                <a:latin typeface="楷体_GB2312" pitchFamily="49" charset="-122"/>
                <a:ea typeface="楷体_GB2312" pitchFamily="49" charset="-122"/>
              </a:rPr>
              <a:t> 一个供应商只能供应一种材料，一种材料可由多个供应商供应。</a:t>
            </a:r>
            <a:endParaRPr lang="en-CA" altLang="zh-CN" sz="1800" dirty="0">
              <a:latin typeface="楷体_GB2312" pitchFamily="49" charset="-122"/>
              <a:ea typeface="楷体_GB2312" pitchFamily="49" charset="-122"/>
            </a:endParaRPr>
          </a:p>
          <a:p>
            <a:pPr marL="342900" indent="-342900">
              <a:lnSpc>
                <a:spcPct val="130000"/>
              </a:lnSpc>
              <a:spcBef>
                <a:spcPct val="50000"/>
              </a:spcBef>
              <a:buFont typeface="Wingdings" panose="05000000000000000000" pitchFamily="2" charset="2"/>
              <a:buNone/>
            </a:pPr>
            <a:endParaRPr lang="en-CA" altLang="zh-CN" sz="1800" dirty="0">
              <a:latin typeface="楷体_GB2312" pitchFamily="49" charset="-122"/>
              <a:ea typeface="楷体_GB2312" pitchFamily="49" charset="-122"/>
            </a:endParaRPr>
          </a:p>
          <a:p>
            <a:pPr marL="342900" indent="-342900">
              <a:lnSpc>
                <a:spcPct val="130000"/>
              </a:lnSpc>
              <a:spcBef>
                <a:spcPct val="50000"/>
              </a:spcBef>
              <a:buFont typeface="Wingdings" panose="05000000000000000000" pitchFamily="2" charset="2"/>
              <a:buNone/>
            </a:pPr>
            <a:r>
              <a:rPr lang="en-CA" altLang="zh-CN" sz="1800" b="1" dirty="0">
                <a:latin typeface="楷体_GB2312" pitchFamily="49" charset="-122"/>
                <a:ea typeface="楷体_GB2312" pitchFamily="49" charset="-122"/>
              </a:rPr>
              <a:t>       2. </a:t>
            </a:r>
            <a:r>
              <a:rPr lang="zh-CN" altLang="en-US" sz="1800" b="1" dirty="0">
                <a:latin typeface="楷体_GB2312" pitchFamily="49" charset="-122"/>
                <a:ea typeface="楷体_GB2312" pitchFamily="49" charset="-122"/>
              </a:rPr>
              <a:t>感兴趣的同学可以阅读论文：</a:t>
            </a:r>
            <a:endParaRPr lang="en-CA" altLang="zh-CN" sz="1800" b="1" dirty="0">
              <a:latin typeface="楷体_GB2312" pitchFamily="49" charset="-122"/>
              <a:ea typeface="楷体_GB2312" pitchFamily="49" charset="-122"/>
            </a:endParaRPr>
          </a:p>
          <a:p>
            <a:pPr marL="342900" indent="-342900">
              <a:lnSpc>
                <a:spcPct val="130000"/>
              </a:lnSpc>
              <a:spcBef>
                <a:spcPct val="50000"/>
              </a:spcBef>
              <a:buFont typeface="Wingdings" panose="05000000000000000000" pitchFamily="2" charset="2"/>
              <a:buNone/>
            </a:pPr>
            <a:r>
              <a:rPr lang="en-CA" altLang="zh-CN" sz="1800" dirty="0">
                <a:latin typeface="楷体_GB2312" pitchFamily="49" charset="-122"/>
                <a:ea typeface="楷体_GB2312" pitchFamily="49" charset="-122"/>
              </a:rPr>
              <a:t>       </a:t>
            </a:r>
            <a:r>
              <a:rPr lang="en-US" altLang="zh-CN" sz="1800" dirty="0">
                <a:latin typeface="楷体_GB2312" pitchFamily="49" charset="-122"/>
                <a:ea typeface="楷体_GB2312" pitchFamily="49" charset="-122"/>
              </a:rPr>
              <a:t>Codd, Edgar Frank (1970). "Relational Completeness of Data Base      Sublanguages". Database Systems: 65–98.</a:t>
            </a:r>
            <a:endParaRPr lang="zh-CN" altLang="en-US" sz="1800" dirty="0">
              <a:latin typeface="楷体_GB2312" pitchFamily="49" charset="-122"/>
              <a:ea typeface="楷体_GB2312" pitchFamily="49" charset="-122"/>
            </a:endParaRPr>
          </a:p>
        </p:txBody>
      </p:sp>
    </p:spTree>
    <p:extLst>
      <p:ext uri="{BB962C8B-B14F-4D97-AF65-F5344CB8AC3E}">
        <p14:creationId xmlns:p14="http://schemas.microsoft.com/office/powerpoint/2010/main" val="2788146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22239-D5FC-C74A-8BE7-C1858E1BB87B}"/>
              </a:ext>
            </a:extLst>
          </p:cNvPr>
          <p:cNvSpPr>
            <a:spLocks noGrp="1"/>
          </p:cNvSpPr>
          <p:nvPr>
            <p:ph type="body" sz="quarter" idx="10"/>
          </p:nvPr>
        </p:nvSpPr>
        <p:spPr>
          <a:xfrm>
            <a:off x="1587196" y="340254"/>
            <a:ext cx="6318553" cy="530225"/>
          </a:xfrm>
        </p:spPr>
        <p:txBody>
          <a:bodyPr/>
          <a:lstStyle/>
          <a:p>
            <a:r>
              <a:rPr lang="en-CA" dirty="0"/>
              <a:t>2.5 </a:t>
            </a:r>
            <a:r>
              <a:rPr lang="zh-CN" altLang="en-US" dirty="0"/>
              <a:t>数据存储与分析技术</a:t>
            </a:r>
            <a:endParaRPr lang="en-CA" dirty="0"/>
          </a:p>
          <a:p>
            <a:endParaRPr lang="en-CA" dirty="0"/>
          </a:p>
        </p:txBody>
      </p:sp>
      <p:graphicFrame>
        <p:nvGraphicFramePr>
          <p:cNvPr id="5" name="Object 0">
            <a:extLst>
              <a:ext uri="{FF2B5EF4-FFF2-40B4-BE49-F238E27FC236}">
                <a16:creationId xmlns:a16="http://schemas.microsoft.com/office/drawing/2014/main" id="{56C0661D-0342-D48D-4B34-CB0ABF99064E}"/>
              </a:ext>
            </a:extLst>
          </p:cNvPr>
          <p:cNvGraphicFramePr>
            <a:graphicFrameLocks noChangeAspect="1"/>
          </p:cNvGraphicFramePr>
          <p:nvPr>
            <p:extLst>
              <p:ext uri="{D42A27DB-BD31-4B8C-83A1-F6EECF244321}">
                <p14:modId xmlns:p14="http://schemas.microsoft.com/office/powerpoint/2010/main" val="1706487169"/>
              </p:ext>
            </p:extLst>
          </p:nvPr>
        </p:nvGraphicFramePr>
        <p:xfrm>
          <a:off x="69850" y="1290994"/>
          <a:ext cx="4161453"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14338" name="Object 0">
                        <a:extLst>
                          <a:ext uri="{FF2B5EF4-FFF2-40B4-BE49-F238E27FC236}">
                            <a16:creationId xmlns:a16="http://schemas.microsoft.com/office/drawing/2014/main" id="{77EF7611-B725-2883-F48A-7458A399A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1290994"/>
                        <a:ext cx="4161453" cy="561975"/>
                      </a:xfrm>
                      <a:prstGeom prst="rect">
                        <a:avLst/>
                      </a:prstGeom>
                      <a:noFill/>
                      <a:ln>
                        <a:noFill/>
                      </a:ln>
                      <a:effectLst/>
                    </p:spPr>
                  </p:pic>
                </p:oleObj>
              </mc:Fallback>
            </mc:AlternateContent>
          </a:graphicData>
        </a:graphic>
      </p:graphicFrame>
      <p:sp>
        <p:nvSpPr>
          <p:cNvPr id="7" name="Text Box 7">
            <a:extLst>
              <a:ext uri="{FF2B5EF4-FFF2-40B4-BE49-F238E27FC236}">
                <a16:creationId xmlns:a16="http://schemas.microsoft.com/office/drawing/2014/main" id="{44910E80-0FB7-099D-460E-C3E2BE40CF51}"/>
              </a:ext>
            </a:extLst>
          </p:cNvPr>
          <p:cNvSpPr txBox="1">
            <a:spLocks noChangeArrowheads="1"/>
          </p:cNvSpPr>
          <p:nvPr/>
        </p:nvSpPr>
        <p:spPr bwMode="auto">
          <a:xfrm>
            <a:off x="69850" y="1290994"/>
            <a:ext cx="4886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chemeClr val="bg1"/>
                </a:solidFill>
                <a:latin typeface="楷体_GB2312" pitchFamily="49" charset="-122"/>
                <a:ea typeface="楷体_GB2312" pitchFamily="49" charset="-122"/>
              </a:rPr>
              <a:t>数据库设计各阶段的任务</a:t>
            </a:r>
          </a:p>
        </p:txBody>
      </p:sp>
      <p:sp>
        <p:nvSpPr>
          <p:cNvPr id="9" name="Rectangle 2">
            <a:extLst>
              <a:ext uri="{FF2B5EF4-FFF2-40B4-BE49-F238E27FC236}">
                <a16:creationId xmlns:a16="http://schemas.microsoft.com/office/drawing/2014/main" id="{4C410DDF-7F98-150C-6D3A-3037CDBFF57E}"/>
              </a:ext>
            </a:extLst>
          </p:cNvPr>
          <p:cNvSpPr>
            <a:spLocks noChangeArrowheads="1"/>
          </p:cNvSpPr>
          <p:nvPr/>
        </p:nvSpPr>
        <p:spPr bwMode="auto">
          <a:xfrm>
            <a:off x="69850" y="2639755"/>
            <a:ext cx="12192000" cy="4006850"/>
          </a:xfrm>
          <a:prstGeom prst="rect">
            <a:avLst/>
          </a:prstGeom>
          <a:noFill/>
          <a:ln w="9525">
            <a:no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buClr>
                <a:srgbClr val="8DACD0"/>
              </a:buClr>
              <a:buSzPct val="70000"/>
              <a:buFont typeface="Wingdings" panose="05000000000000000000" pitchFamily="2" charset="2"/>
              <a:buNone/>
            </a:pPr>
            <a:r>
              <a:rPr lang="zh-CN" altLang="en-US" sz="2800" dirty="0">
                <a:solidFill>
                  <a:srgbClr val="FF0066"/>
                </a:solidFill>
                <a:effectLst>
                  <a:outerShdw blurRad="38100" dist="38100" dir="2700000" algn="tl">
                    <a:srgbClr val="C0C0C0"/>
                  </a:outerShdw>
                </a:effectLst>
                <a:latin typeface="楷体_GB2312" pitchFamily="49" charset="-122"/>
                <a:ea typeface="楷体_GB2312" pitchFamily="49" charset="-122"/>
              </a:rPr>
              <a:t>(1)数据模型</a:t>
            </a:r>
            <a:endParaRPr lang="zh-CN" altLang="en-US" sz="2800" dirty="0">
              <a:solidFill>
                <a:srgbClr val="FF0066"/>
              </a:solidFill>
              <a:latin typeface="楷体_GB2312" pitchFamily="49" charset="-122"/>
              <a:ea typeface="楷体_GB2312" pitchFamily="49" charset="-122"/>
            </a:endParaRPr>
          </a:p>
          <a:p>
            <a:pPr algn="l">
              <a:buClr>
                <a:srgbClr val="8DACD0"/>
              </a:buClr>
              <a:buSzPct val="70000"/>
              <a:buFont typeface="Wingdings" panose="05000000000000000000" pitchFamily="2" charset="2"/>
              <a:buNone/>
            </a:pPr>
            <a:r>
              <a:rPr lang="zh-CN" altLang="en-US" sz="2800" dirty="0">
                <a:solidFill>
                  <a:schemeClr val="accent2"/>
                </a:solidFill>
                <a:latin typeface="楷体_GB2312" pitchFamily="49" charset="-122"/>
                <a:ea typeface="楷体_GB2312" pitchFamily="49" charset="-122"/>
              </a:rPr>
              <a:t>    </a:t>
            </a:r>
            <a:r>
              <a:rPr lang="zh-CN" altLang="en-US" sz="2800" dirty="0">
                <a:solidFill>
                  <a:srgbClr val="7481F8"/>
                </a:solidFill>
                <a:latin typeface="楷体_GB2312" pitchFamily="49" charset="-122"/>
                <a:ea typeface="楷体_GB2312" pitchFamily="49" charset="-122"/>
              </a:rPr>
              <a:t>数据模型是描述计算机世界中数据及数据之间的关系及存储、处理特征的模型，它依赖于具体的计算机。在数据库系统，对现实世界中数据的抽象、描述以及处理等都是通过数据模型来实现的，数据模型是数据库系统实现的基础。目前，在实际数据库系统中支持的数据模型主要有三种：</a:t>
            </a:r>
            <a:r>
              <a:rPr lang="zh-CN" altLang="en-US" sz="2800" dirty="0">
                <a:solidFill>
                  <a:srgbClr val="FF0066"/>
                </a:solidFill>
                <a:effectLst>
                  <a:outerShdw blurRad="38100" dist="38100" dir="2700000" algn="tl">
                    <a:srgbClr val="C0C0C0"/>
                  </a:outerShdw>
                </a:effectLst>
                <a:latin typeface="楷体_GB2312" pitchFamily="49" charset="-122"/>
                <a:ea typeface="楷体_GB2312" pitchFamily="49" charset="-122"/>
              </a:rPr>
              <a:t>关系模型</a:t>
            </a:r>
            <a:r>
              <a:rPr lang="zh-CN" altLang="en-US" sz="2800" dirty="0">
                <a:solidFill>
                  <a:schemeClr val="accent2"/>
                </a:solidFill>
                <a:latin typeface="楷体_GB2312" pitchFamily="49" charset="-122"/>
                <a:ea typeface="楷体_GB2312" pitchFamily="49" charset="-122"/>
              </a:rPr>
              <a:t>、</a:t>
            </a:r>
            <a:r>
              <a:rPr lang="zh-CN" altLang="en-US" sz="2800" dirty="0">
                <a:solidFill>
                  <a:srgbClr val="FF0066"/>
                </a:solidFill>
                <a:effectLst>
                  <a:outerShdw blurRad="38100" dist="38100" dir="2700000" algn="tl">
                    <a:srgbClr val="C0C0C0"/>
                  </a:outerShdw>
                </a:effectLst>
                <a:latin typeface="楷体_GB2312" pitchFamily="49" charset="-122"/>
                <a:ea typeface="楷体_GB2312" pitchFamily="49" charset="-122"/>
              </a:rPr>
              <a:t>网状模型</a:t>
            </a:r>
            <a:r>
              <a:rPr lang="zh-CN" altLang="en-US" sz="2800" dirty="0">
                <a:solidFill>
                  <a:schemeClr val="accent2"/>
                </a:solidFill>
                <a:latin typeface="楷体_GB2312" pitchFamily="49" charset="-122"/>
                <a:ea typeface="楷体_GB2312" pitchFamily="49" charset="-122"/>
              </a:rPr>
              <a:t>和</a:t>
            </a:r>
            <a:r>
              <a:rPr lang="zh-CN" altLang="en-US" sz="2800" dirty="0">
                <a:solidFill>
                  <a:srgbClr val="FF0066"/>
                </a:solidFill>
                <a:effectLst>
                  <a:outerShdw blurRad="38100" dist="38100" dir="2700000" algn="tl">
                    <a:srgbClr val="C0C0C0"/>
                  </a:outerShdw>
                </a:effectLst>
                <a:latin typeface="楷体_GB2312" pitchFamily="49" charset="-122"/>
                <a:ea typeface="楷体_GB2312" pitchFamily="49" charset="-122"/>
              </a:rPr>
              <a:t>层次模型</a:t>
            </a:r>
            <a:r>
              <a:rPr lang="zh-CN" altLang="en-US" sz="2800" dirty="0">
                <a:solidFill>
                  <a:schemeClr val="accent2"/>
                </a:solidFill>
                <a:effectLst>
                  <a:outerShdw blurRad="38100" dist="38100" dir="2700000" algn="tl">
                    <a:srgbClr val="C0C0C0"/>
                  </a:outerShdw>
                </a:effectLst>
                <a:latin typeface="楷体_GB2312" pitchFamily="49" charset="-122"/>
                <a:ea typeface="楷体_GB2312" pitchFamily="49" charset="-122"/>
              </a:rPr>
              <a:t>。</a:t>
            </a:r>
            <a:endParaRPr lang="zh-CN" altLang="en-US" sz="2800" dirty="0">
              <a:solidFill>
                <a:schemeClr val="accent2"/>
              </a:solidFill>
              <a:latin typeface="楷体_GB2312" pitchFamily="49" charset="-122"/>
              <a:ea typeface="楷体_GB2312" pitchFamily="49" charset="-122"/>
            </a:endParaRPr>
          </a:p>
        </p:txBody>
      </p:sp>
      <p:sp>
        <p:nvSpPr>
          <p:cNvPr id="11" name="Text Box 8">
            <a:extLst>
              <a:ext uri="{FF2B5EF4-FFF2-40B4-BE49-F238E27FC236}">
                <a16:creationId xmlns:a16="http://schemas.microsoft.com/office/drawing/2014/main" id="{62786294-9CC7-6628-89A9-6320C6E4FFC8}"/>
              </a:ext>
            </a:extLst>
          </p:cNvPr>
          <p:cNvSpPr txBox="1">
            <a:spLocks noChangeArrowheads="1"/>
          </p:cNvSpPr>
          <p:nvPr/>
        </p:nvSpPr>
        <p:spPr bwMode="auto">
          <a:xfrm>
            <a:off x="69850" y="1882516"/>
            <a:ext cx="2857500" cy="519113"/>
          </a:xfrm>
          <a:prstGeom prst="rect">
            <a:avLst/>
          </a:prstGeom>
          <a:noFill/>
          <a:ln w="12700" cap="sq">
            <a:noFill/>
            <a:miter lim="800000"/>
            <a:headEnd type="none" w="sm" len="sm"/>
            <a:tailEnd type="none" w="sm" len="sm"/>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rgbClr val="000099"/>
                </a:solidFill>
                <a:effectLst>
                  <a:outerShdw blurRad="38100" dist="38100" dir="2700000" algn="tl">
                    <a:srgbClr val="C0C0C0"/>
                  </a:outerShdw>
                </a:effectLst>
                <a:latin typeface="楷体_GB2312" pitchFamily="49" charset="-122"/>
                <a:ea typeface="楷体_GB2312" pitchFamily="49" charset="-122"/>
              </a:rPr>
              <a:t>逻辑结构设计</a:t>
            </a:r>
          </a:p>
        </p:txBody>
      </p:sp>
    </p:spTree>
    <p:extLst>
      <p:ext uri="{BB962C8B-B14F-4D97-AF65-F5344CB8AC3E}">
        <p14:creationId xmlns:p14="http://schemas.microsoft.com/office/powerpoint/2010/main" val="232598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02D017-62AD-375A-9B16-8911DBAC5A76}"/>
              </a:ext>
            </a:extLst>
          </p:cNvPr>
          <p:cNvSpPr>
            <a:spLocks noGrp="1"/>
          </p:cNvSpPr>
          <p:nvPr>
            <p:ph type="body" sz="quarter" idx="10"/>
          </p:nvPr>
        </p:nvSpPr>
        <p:spPr>
          <a:xfrm>
            <a:off x="1587196" y="340254"/>
            <a:ext cx="5084191" cy="530225"/>
          </a:xfrm>
        </p:spPr>
        <p:txBody>
          <a:bodyPr/>
          <a:lstStyle/>
          <a:p>
            <a:r>
              <a:rPr lang="en-CA" dirty="0"/>
              <a:t>2.5 </a:t>
            </a:r>
            <a:r>
              <a:rPr lang="zh-CN" altLang="en-US" dirty="0"/>
              <a:t>数据存储与分析技术</a:t>
            </a:r>
            <a:endParaRPr lang="en-CA" dirty="0"/>
          </a:p>
          <a:p>
            <a:endParaRPr lang="en-CA" dirty="0"/>
          </a:p>
        </p:txBody>
      </p:sp>
      <p:sp>
        <p:nvSpPr>
          <p:cNvPr id="4" name="Rectangle 2">
            <a:extLst>
              <a:ext uri="{FF2B5EF4-FFF2-40B4-BE49-F238E27FC236}">
                <a16:creationId xmlns:a16="http://schemas.microsoft.com/office/drawing/2014/main" id="{7248018E-28A7-5E74-AF3D-87016B461F69}"/>
              </a:ext>
            </a:extLst>
          </p:cNvPr>
          <p:cNvSpPr>
            <a:spLocks noChangeArrowheads="1"/>
          </p:cNvSpPr>
          <p:nvPr/>
        </p:nvSpPr>
        <p:spPr bwMode="auto">
          <a:xfrm>
            <a:off x="158619" y="1185247"/>
            <a:ext cx="11933853" cy="5067300"/>
          </a:xfrm>
          <a:prstGeom prst="rect">
            <a:avLst/>
          </a:prstGeom>
          <a:noFill/>
          <a:ln w="9525">
            <a:noFill/>
            <a:miter lim="800000"/>
            <a:headEnd/>
            <a:tailEnd/>
          </a:ln>
        </p:spPr>
        <p:txBody>
          <a:bodyPr/>
          <a:lstStyle>
            <a:lvl1pPr marL="609600" indent="-6096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400" dirty="0">
                <a:solidFill>
                  <a:srgbClr val="FF0066"/>
                </a:solidFill>
                <a:effectLst>
                  <a:outerShdw blurRad="38100" dist="38100" dir="2700000" algn="tl">
                    <a:srgbClr val="C0C0C0"/>
                  </a:outerShdw>
                </a:effectLst>
                <a:latin typeface="楷体_GB2312" pitchFamily="49" charset="-122"/>
                <a:ea typeface="楷体_GB2312" pitchFamily="49" charset="-122"/>
              </a:rPr>
              <a:t>关系模型：</a:t>
            </a:r>
            <a:endParaRPr lang="zh-CN" altLang="en-US" sz="2400" dirty="0">
              <a:solidFill>
                <a:srgbClr val="FF0066"/>
              </a:solidFill>
              <a:latin typeface="楷体_GB2312" pitchFamily="49" charset="-122"/>
              <a:ea typeface="楷体_GB2312" pitchFamily="49" charset="-122"/>
            </a:endParaRPr>
          </a:p>
          <a:p>
            <a:pPr algn="l">
              <a:lnSpc>
                <a:spcPct val="90000"/>
              </a:lnSpc>
              <a:spcBef>
                <a:spcPct val="40000"/>
              </a:spcBef>
              <a:buClr>
                <a:srgbClr val="8DACD0"/>
              </a:buClr>
              <a:buSzPct val="70000"/>
              <a:buFont typeface="Wingdings" panose="05000000000000000000" pitchFamily="2" charset="2"/>
              <a:buNone/>
            </a:pPr>
            <a:r>
              <a:rPr lang="zh-CN" altLang="en-US" sz="2000" dirty="0">
                <a:solidFill>
                  <a:srgbClr val="7481F8"/>
                </a:solidFill>
                <a:latin typeface="楷体_GB2312" pitchFamily="49" charset="-122"/>
                <a:ea typeface="楷体_GB2312" pitchFamily="49" charset="-122"/>
              </a:rPr>
              <a:t>关系模型是用表的集合来表示数据和数据间的联系。每个表有多个列，每列有唯一的列名。在关系模型下数据的逻辑结构是一张二维表。</a:t>
            </a:r>
          </a:p>
          <a:p>
            <a:pPr algn="l">
              <a:lnSpc>
                <a:spcPct val="90000"/>
              </a:lnSpc>
              <a:spcBef>
                <a:spcPct val="40000"/>
              </a:spcBef>
              <a:buClr>
                <a:srgbClr val="8DACD0"/>
              </a:buClr>
              <a:buSzPct val="70000"/>
              <a:buFont typeface="Wingdings" panose="05000000000000000000" pitchFamily="2" charset="2"/>
              <a:buNone/>
            </a:pPr>
            <a:r>
              <a:rPr lang="zh-CN" altLang="en-US" sz="2000" dirty="0">
                <a:solidFill>
                  <a:srgbClr val="7481F8"/>
                </a:solidFill>
                <a:latin typeface="楷体_GB2312" pitchFamily="49" charset="-122"/>
                <a:ea typeface="楷体_GB2312" pitchFamily="49" charset="-122"/>
              </a:rPr>
              <a:t>关系模型中的有关术语：</a:t>
            </a:r>
          </a:p>
        </p:txBody>
      </p:sp>
      <p:sp>
        <p:nvSpPr>
          <p:cNvPr id="6" name="Rectangle 6">
            <a:extLst>
              <a:ext uri="{FF2B5EF4-FFF2-40B4-BE49-F238E27FC236}">
                <a16:creationId xmlns:a16="http://schemas.microsoft.com/office/drawing/2014/main" id="{535CB6D9-CB73-5CE0-73E9-F0F92608E891}"/>
              </a:ext>
            </a:extLst>
          </p:cNvPr>
          <p:cNvSpPr>
            <a:spLocks noChangeArrowheads="1"/>
          </p:cNvSpPr>
          <p:nvPr/>
        </p:nvSpPr>
        <p:spPr bwMode="auto">
          <a:xfrm>
            <a:off x="158619" y="2938723"/>
            <a:ext cx="11803226"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关系：一个关系对应一张二维表</a:t>
            </a:r>
            <a:endParaRPr kumimoji="1" lang="zh-CN" altLang="en-US" sz="2800" dirty="0">
              <a:solidFill>
                <a:srgbClr val="996633"/>
              </a:solidFill>
              <a:latin typeface="宋体" panose="02010600030101010101" pitchFamily="2" charset="-122"/>
              <a:ea typeface="宋体" panose="02010600030101010101" pitchFamily="2" charset="-122"/>
            </a:endParaRPr>
          </a:p>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元组：表中一行称为一个元组；</a:t>
            </a:r>
          </a:p>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属性：表中一列称为一个属性，列名即为属性名；</a:t>
            </a:r>
          </a:p>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主码：表中的某个属性组，它的值惟一地标识一个元组。</a:t>
            </a:r>
          </a:p>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域：属性的取值范围；</a:t>
            </a:r>
          </a:p>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分量：元组中的一个属性值。</a:t>
            </a:r>
          </a:p>
          <a:p>
            <a:pPr algn="l">
              <a:lnSpc>
                <a:spcPct val="90000"/>
              </a:lnSpc>
              <a:spcBef>
                <a:spcPct val="40000"/>
              </a:spcBef>
              <a:buClr>
                <a:srgbClr val="8DACD0"/>
              </a:buClr>
              <a:buFont typeface="Wingdings" panose="05000000000000000000" pitchFamily="2" charset="2"/>
              <a:buBlip>
                <a:blip r:embed="rId2"/>
              </a:buBlip>
            </a:pPr>
            <a:r>
              <a:rPr lang="zh-CN" altLang="en-US" sz="2000" dirty="0">
                <a:solidFill>
                  <a:srgbClr val="7481F8"/>
                </a:solidFill>
                <a:latin typeface="楷体_GB2312" pitchFamily="49" charset="-122"/>
                <a:ea typeface="楷体_GB2312" pitchFamily="49" charset="-122"/>
              </a:rPr>
              <a:t>关系模式：对关系的描述，用关系名（属性1，属性2，</a:t>
            </a:r>
            <a:r>
              <a:rPr lang="zh-CN" altLang="en-US" sz="2000" dirty="0">
                <a:solidFill>
                  <a:srgbClr val="7481F8"/>
                </a:solidFill>
                <a:latin typeface="Times New Roman" panose="02020603050405020304" pitchFamily="18" charset="0"/>
                <a:ea typeface="楷体_GB2312" pitchFamily="49" charset="-122"/>
              </a:rPr>
              <a:t>…</a:t>
            </a:r>
            <a:r>
              <a:rPr lang="zh-CN" altLang="en-US" sz="2000" dirty="0">
                <a:solidFill>
                  <a:srgbClr val="7481F8"/>
                </a:solidFill>
                <a:latin typeface="楷体_GB2312" pitchFamily="49" charset="-122"/>
                <a:ea typeface="楷体_GB2312" pitchFamily="49" charset="-122"/>
              </a:rPr>
              <a:t>属性</a:t>
            </a:r>
            <a:r>
              <a:rPr lang="en-US" altLang="zh-CN" sz="2000" dirty="0">
                <a:solidFill>
                  <a:srgbClr val="7481F8"/>
                </a:solidFill>
                <a:latin typeface="楷体_GB2312" pitchFamily="49" charset="-122"/>
                <a:ea typeface="楷体_GB2312" pitchFamily="49" charset="-122"/>
              </a:rPr>
              <a:t>n)</a:t>
            </a:r>
            <a:r>
              <a:rPr lang="zh-CN" altLang="en-US" sz="2000" dirty="0">
                <a:solidFill>
                  <a:srgbClr val="7481F8"/>
                </a:solidFill>
                <a:latin typeface="楷体_GB2312" pitchFamily="49" charset="-122"/>
                <a:ea typeface="楷体_GB2312" pitchFamily="49" charset="-122"/>
              </a:rPr>
              <a:t>来表示。</a:t>
            </a:r>
            <a:endParaRPr lang="en-US" altLang="zh-CN" sz="2800" dirty="0">
              <a:solidFill>
                <a:srgbClr val="996633"/>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33824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02D017-62AD-375A-9B16-8911DBAC5A76}"/>
              </a:ext>
            </a:extLst>
          </p:cNvPr>
          <p:cNvSpPr>
            <a:spLocks noGrp="1"/>
          </p:cNvSpPr>
          <p:nvPr>
            <p:ph type="body" sz="quarter" idx="10"/>
          </p:nvPr>
        </p:nvSpPr>
        <p:spPr>
          <a:xfrm>
            <a:off x="1587196" y="340254"/>
            <a:ext cx="5084191" cy="530225"/>
          </a:xfrm>
        </p:spPr>
        <p:txBody>
          <a:bodyPr/>
          <a:lstStyle/>
          <a:p>
            <a:r>
              <a:rPr lang="en-CA" dirty="0"/>
              <a:t>2.5 </a:t>
            </a:r>
            <a:r>
              <a:rPr lang="zh-CN" altLang="en-US" dirty="0"/>
              <a:t>数据存储与分析技术</a:t>
            </a:r>
            <a:endParaRPr lang="en-CA" dirty="0"/>
          </a:p>
          <a:p>
            <a:endParaRPr lang="en-CA" dirty="0"/>
          </a:p>
        </p:txBody>
      </p:sp>
      <p:sp>
        <p:nvSpPr>
          <p:cNvPr id="3" name="Text Box 2">
            <a:extLst>
              <a:ext uri="{FF2B5EF4-FFF2-40B4-BE49-F238E27FC236}">
                <a16:creationId xmlns:a16="http://schemas.microsoft.com/office/drawing/2014/main" id="{747DF87A-4A7B-508F-9304-F36FBB9FC8B9}"/>
              </a:ext>
            </a:extLst>
          </p:cNvPr>
          <p:cNvSpPr txBox="1">
            <a:spLocks noChangeArrowheads="1"/>
          </p:cNvSpPr>
          <p:nvPr/>
        </p:nvSpPr>
        <p:spPr bwMode="auto">
          <a:xfrm>
            <a:off x="5539274" y="1191014"/>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400" dirty="0">
                <a:solidFill>
                  <a:srgbClr val="FF5050"/>
                </a:solidFill>
                <a:latin typeface="Times New Roman" panose="02020603050405020304" pitchFamily="18" charset="0"/>
                <a:ea typeface="宋体" panose="02010600030101010101" pitchFamily="2" charset="-122"/>
              </a:rPr>
              <a:t>Primary Key</a:t>
            </a:r>
          </a:p>
        </p:txBody>
      </p:sp>
      <p:graphicFrame>
        <p:nvGraphicFramePr>
          <p:cNvPr id="5" name="Group 3">
            <a:extLst>
              <a:ext uri="{FF2B5EF4-FFF2-40B4-BE49-F238E27FC236}">
                <a16:creationId xmlns:a16="http://schemas.microsoft.com/office/drawing/2014/main" id="{00D4B483-1DD5-5A05-ECCF-546A5C607843}"/>
              </a:ext>
            </a:extLst>
          </p:cNvPr>
          <p:cNvGraphicFramePr>
            <a:graphicFrameLocks noGrp="1"/>
          </p:cNvGraphicFramePr>
          <p:nvPr>
            <p:extLst>
              <p:ext uri="{D42A27DB-BD31-4B8C-83A1-F6EECF244321}">
                <p14:modId xmlns:p14="http://schemas.microsoft.com/office/powerpoint/2010/main" val="2661719090"/>
              </p:ext>
            </p:extLst>
          </p:nvPr>
        </p:nvGraphicFramePr>
        <p:xfrm>
          <a:off x="3131037" y="1816489"/>
          <a:ext cx="6751637" cy="2143952"/>
        </p:xfrm>
        <a:graphic>
          <a:graphicData uri="http://schemas.openxmlformats.org/drawingml/2006/table">
            <a:tbl>
              <a:tblPr/>
              <a:tblGrid>
                <a:gridCol w="1377950">
                  <a:extLst>
                    <a:ext uri="{9D8B030D-6E8A-4147-A177-3AD203B41FA5}">
                      <a16:colId xmlns:a16="http://schemas.microsoft.com/office/drawing/2014/main" val="889450000"/>
                    </a:ext>
                  </a:extLst>
                </a:gridCol>
                <a:gridCol w="1131887">
                  <a:extLst>
                    <a:ext uri="{9D8B030D-6E8A-4147-A177-3AD203B41FA5}">
                      <a16:colId xmlns:a16="http://schemas.microsoft.com/office/drawing/2014/main" val="686208014"/>
                    </a:ext>
                  </a:extLst>
                </a:gridCol>
                <a:gridCol w="1497013">
                  <a:extLst>
                    <a:ext uri="{9D8B030D-6E8A-4147-A177-3AD203B41FA5}">
                      <a16:colId xmlns:a16="http://schemas.microsoft.com/office/drawing/2014/main" val="1212408711"/>
                    </a:ext>
                  </a:extLst>
                </a:gridCol>
                <a:gridCol w="1409700">
                  <a:extLst>
                    <a:ext uri="{9D8B030D-6E8A-4147-A177-3AD203B41FA5}">
                      <a16:colId xmlns:a16="http://schemas.microsoft.com/office/drawing/2014/main" val="1700743326"/>
                    </a:ext>
                  </a:extLst>
                </a:gridCol>
                <a:gridCol w="1335087">
                  <a:extLst>
                    <a:ext uri="{9D8B030D-6E8A-4147-A177-3AD203B41FA5}">
                      <a16:colId xmlns:a16="http://schemas.microsoft.com/office/drawing/2014/main" val="1705293117"/>
                    </a:ext>
                  </a:extLst>
                </a:gridCol>
              </a:tblGrid>
              <a:tr h="32702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GB"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EmployeeID</a:t>
                      </a:r>
                      <a:endParaRPr kumimoji="0" lang="en-US"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GB"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Name</a:t>
                      </a:r>
                      <a:endParaRPr kumimoji="0" lang="en-US"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GB"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age</a:t>
                      </a:r>
                      <a:endParaRPr kumimoji="0" lang="en-US"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GB"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sex</a:t>
                      </a:r>
                      <a:endParaRPr kumimoji="0" lang="en-US" altLang="zh-CN"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3877858025"/>
                  </a:ext>
                </a:extLst>
              </a:tr>
              <a:tr h="45878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1001</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张兴</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22</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男</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GB"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a:t>
                      </a:r>
                      <a:endPar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450782706"/>
                  </a:ext>
                </a:extLst>
              </a:tr>
              <a:tr h="3254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1002</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李静</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GB"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26</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女</a:t>
                      </a:r>
                      <a:endParaRPr kumimoji="0" lang="en-GB"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GB"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a:t>
                      </a:r>
                      <a:endPar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421723260"/>
                  </a:ext>
                </a:extLst>
              </a:tr>
              <a:tr h="4905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1003</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王进</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28</a:t>
                      </a:r>
                      <a:endParaRPr kumimoji="0" lang="en-GB"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男</a:t>
                      </a:r>
                      <a:endParaRPr kumimoji="0" lang="en-GB"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281819927"/>
                  </a:ext>
                </a:extLst>
              </a:tr>
              <a:tr h="4905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1004</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黄三</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28</a:t>
                      </a:r>
                      <a:endParaRPr kumimoji="0" lang="en-GB" altLang="zh-CN"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男</a:t>
                      </a:r>
                      <a:endParaRPr kumimoji="0" lang="en-GB"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4548378"/>
                  </a:ext>
                </a:extLst>
              </a:tr>
            </a:tbl>
          </a:graphicData>
        </a:graphic>
      </p:graphicFrame>
      <p:grpSp>
        <p:nvGrpSpPr>
          <p:cNvPr id="7" name="Group 41">
            <a:extLst>
              <a:ext uri="{FF2B5EF4-FFF2-40B4-BE49-F238E27FC236}">
                <a16:creationId xmlns:a16="http://schemas.microsoft.com/office/drawing/2014/main" id="{545D1583-F08F-A5D5-CB81-68B6C500FE73}"/>
              </a:ext>
            </a:extLst>
          </p:cNvPr>
          <p:cNvGrpSpPr>
            <a:grpSpLocks/>
          </p:cNvGrpSpPr>
          <p:nvPr/>
        </p:nvGrpSpPr>
        <p:grpSpPr bwMode="auto">
          <a:xfrm>
            <a:off x="3153262" y="4143764"/>
            <a:ext cx="6726237" cy="2011363"/>
            <a:chOff x="705" y="2358"/>
            <a:chExt cx="4087" cy="1267"/>
          </a:xfrm>
        </p:grpSpPr>
        <p:sp>
          <p:nvSpPr>
            <p:cNvPr id="8" name="AutoShape 42">
              <a:extLst>
                <a:ext uri="{FF2B5EF4-FFF2-40B4-BE49-F238E27FC236}">
                  <a16:creationId xmlns:a16="http://schemas.microsoft.com/office/drawing/2014/main" id="{D7104066-37E4-7CCE-1BDE-4099887C0869}"/>
                </a:ext>
              </a:extLst>
            </p:cNvPr>
            <p:cNvSpPr>
              <a:spLocks noChangeArrowheads="1"/>
            </p:cNvSpPr>
            <p:nvPr/>
          </p:nvSpPr>
          <p:spPr bwMode="auto">
            <a:xfrm>
              <a:off x="705" y="2358"/>
              <a:ext cx="4087" cy="1267"/>
            </a:xfrm>
            <a:prstGeom prst="roundRect">
              <a:avLst>
                <a:gd name="adj" fmla="val 2931"/>
              </a:avLst>
            </a:prstGeom>
            <a:gradFill rotWithShape="1">
              <a:gsLst>
                <a:gs pos="0">
                  <a:srgbClr val="FFFFFF"/>
                </a:gs>
                <a:gs pos="100000">
                  <a:srgbClr val="EEEFD7"/>
                </a:gs>
              </a:gsLst>
              <a:lin ang="5400000" scaled="1"/>
            </a:gradFill>
            <a:ln w="9525" algn="ctr">
              <a:solidFill>
                <a:srgbClr val="808080"/>
              </a:solidFill>
              <a:round/>
              <a:headEnd/>
              <a:tailEnd/>
            </a:ln>
            <a:effectLst>
              <a:outerShdw dist="35921" dir="2700000" algn="ctr" rotWithShape="0">
                <a:srgbClr val="808080"/>
              </a:outerShdw>
            </a:effectLst>
          </p:spPr>
          <p:txBody>
            <a:bodyPr/>
            <a:lstStyle/>
            <a:p>
              <a:pPr>
                <a:defRPr/>
              </a:pPr>
              <a:endParaRPr lang="zh-CN" altLang="en-US">
                <a:latin typeface="Arial" charset="0"/>
                <a:ea typeface="宋体" pitchFamily="2" charset="-122"/>
              </a:endParaRPr>
            </a:p>
          </p:txBody>
        </p:sp>
        <p:pic>
          <p:nvPicPr>
            <p:cNvPr id="9" name="Picture 43" descr="Server">
              <a:extLst>
                <a:ext uri="{FF2B5EF4-FFF2-40B4-BE49-F238E27FC236}">
                  <a16:creationId xmlns:a16="http://schemas.microsoft.com/office/drawing/2014/main" id="{FC04153D-3D2C-AE9C-0E33-211D5E3BE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 y="2454"/>
              <a:ext cx="829"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4" descr="Database">
              <a:extLst>
                <a:ext uri="{FF2B5EF4-FFF2-40B4-BE49-F238E27FC236}">
                  <a16:creationId xmlns:a16="http://schemas.microsoft.com/office/drawing/2014/main" id="{7C8C250F-7519-3420-2E01-2DC28511D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 y="2973"/>
              <a:ext cx="629"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5" descr="AutomatedSystem">
              <a:extLst>
                <a:ext uri="{FF2B5EF4-FFF2-40B4-BE49-F238E27FC236}">
                  <a16:creationId xmlns:a16="http://schemas.microsoft.com/office/drawing/2014/main" id="{CB7081B5-8EE4-3C48-E05C-3FBB98E3A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 y="2767"/>
              <a:ext cx="105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6" descr="ValidityPeriod">
              <a:extLst>
                <a:ext uri="{FF2B5EF4-FFF2-40B4-BE49-F238E27FC236}">
                  <a16:creationId xmlns:a16="http://schemas.microsoft.com/office/drawing/2014/main" id="{F7FDDFB5-A387-B066-3F7E-377E83AC7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 y="2565"/>
              <a:ext cx="1215"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Freeform 49">
            <a:extLst>
              <a:ext uri="{FF2B5EF4-FFF2-40B4-BE49-F238E27FC236}">
                <a16:creationId xmlns:a16="http://schemas.microsoft.com/office/drawing/2014/main" id="{1571AE6D-9578-3613-F995-2ECDBC78FF46}"/>
              </a:ext>
            </a:extLst>
          </p:cNvPr>
          <p:cNvSpPr>
            <a:spLocks/>
          </p:cNvSpPr>
          <p:nvPr/>
        </p:nvSpPr>
        <p:spPr bwMode="auto">
          <a:xfrm>
            <a:off x="3796199" y="1429139"/>
            <a:ext cx="1838325" cy="4572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FF5050"/>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Tree>
    <p:extLst>
      <p:ext uri="{BB962C8B-B14F-4D97-AF65-F5344CB8AC3E}">
        <p14:creationId xmlns:p14="http://schemas.microsoft.com/office/powerpoint/2010/main" val="39857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图灵机</a:t>
            </a:r>
          </a:p>
        </p:txBody>
      </p:sp>
      <p:sp>
        <p:nvSpPr>
          <p:cNvPr id="2" name="矩形 1"/>
          <p:cNvSpPr/>
          <p:nvPr/>
        </p:nvSpPr>
        <p:spPr>
          <a:xfrm>
            <a:off x="69273"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9600"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82255"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22582"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矩形 10"/>
          <p:cNvSpPr/>
          <p:nvPr/>
        </p:nvSpPr>
        <p:spPr>
          <a:xfrm>
            <a:off x="2295237"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矩形 11"/>
          <p:cNvSpPr/>
          <p:nvPr/>
        </p:nvSpPr>
        <p:spPr>
          <a:xfrm>
            <a:off x="2835564"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矩形 12"/>
          <p:cNvSpPr/>
          <p:nvPr/>
        </p:nvSpPr>
        <p:spPr>
          <a:xfrm>
            <a:off x="3375891"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4" name="矩形 13"/>
          <p:cNvSpPr/>
          <p:nvPr/>
        </p:nvSpPr>
        <p:spPr>
          <a:xfrm>
            <a:off x="3916218"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矩形 14"/>
          <p:cNvSpPr/>
          <p:nvPr/>
        </p:nvSpPr>
        <p:spPr>
          <a:xfrm>
            <a:off x="4456545"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矩形 15"/>
          <p:cNvSpPr/>
          <p:nvPr/>
        </p:nvSpPr>
        <p:spPr>
          <a:xfrm>
            <a:off x="4996872"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7" name="矩形 16"/>
          <p:cNvSpPr/>
          <p:nvPr/>
        </p:nvSpPr>
        <p:spPr>
          <a:xfrm>
            <a:off x="5574145"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114472"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687127"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227454"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800109"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340436"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0763"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421090"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61417"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501744"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42071"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1582398" y="1463963"/>
            <a:ext cx="540327" cy="508000"/>
          </a:xfrm>
          <a:prstGeom prst="rect">
            <a:avLst/>
          </a:prstGeom>
          <a:solidFill>
            <a:srgbClr val="92D05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28835" y="2729345"/>
            <a:ext cx="2766291" cy="2960255"/>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q1  1  1  R  q1</a:t>
            </a:r>
          </a:p>
          <a:p>
            <a:pPr algn="ctr"/>
            <a:r>
              <a:rPr lang="en-US" altLang="zh-CN" dirty="0">
                <a:solidFill>
                  <a:schemeClr val="tx1"/>
                </a:solidFill>
              </a:rPr>
              <a:t>q1  b  1  R  q2</a:t>
            </a:r>
          </a:p>
          <a:p>
            <a:pPr algn="ctr"/>
            <a:r>
              <a:rPr lang="en-US" altLang="zh-CN" dirty="0">
                <a:solidFill>
                  <a:schemeClr val="tx1"/>
                </a:solidFill>
              </a:rPr>
              <a:t>q2  1  1  R  q2</a:t>
            </a:r>
          </a:p>
          <a:p>
            <a:pPr algn="ctr"/>
            <a:r>
              <a:rPr lang="en-US" altLang="zh-CN" dirty="0">
                <a:solidFill>
                  <a:schemeClr val="tx1"/>
                </a:solidFill>
              </a:rPr>
              <a:t>q2  b   </a:t>
            </a:r>
            <a:r>
              <a:rPr lang="en-US" altLang="zh-CN" dirty="0" err="1">
                <a:solidFill>
                  <a:schemeClr val="tx1"/>
                </a:solidFill>
              </a:rPr>
              <a:t>b</a:t>
            </a:r>
            <a:r>
              <a:rPr lang="en-US" altLang="zh-CN" dirty="0">
                <a:solidFill>
                  <a:schemeClr val="tx1"/>
                </a:solidFill>
              </a:rPr>
              <a:t>  L   q3 </a:t>
            </a:r>
          </a:p>
          <a:p>
            <a:pPr algn="ctr"/>
            <a:r>
              <a:rPr lang="en-US" altLang="zh-CN" dirty="0">
                <a:solidFill>
                  <a:schemeClr val="tx1"/>
                </a:solidFill>
              </a:rPr>
              <a:t>q3  1   b  H  q3</a:t>
            </a:r>
          </a:p>
          <a:p>
            <a:pPr algn="ctr"/>
            <a:r>
              <a:rPr lang="en-US" altLang="zh-CN" dirty="0">
                <a:solidFill>
                  <a:schemeClr val="tx1"/>
                </a:solidFill>
              </a:rPr>
              <a:t>q3  b   b  H  q3 </a:t>
            </a: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a:p>
            <a:pPr algn="ctr"/>
            <a:endParaRPr lang="zh-CN" altLang="en-US" dirty="0">
              <a:solidFill>
                <a:schemeClr val="tx1"/>
              </a:solidFill>
            </a:endParaRPr>
          </a:p>
          <a:p>
            <a:pPr algn="ctr"/>
            <a:r>
              <a:rPr lang="en-US" altLang="zh-CN" dirty="0">
                <a:solidFill>
                  <a:schemeClr val="tx1"/>
                </a:solidFill>
              </a:rPr>
              <a:t> </a:t>
            </a:r>
            <a:endParaRPr lang="zh-CN" altLang="en-US" dirty="0">
              <a:solidFill>
                <a:schemeClr val="tx1"/>
              </a:solidFill>
            </a:endParaRPr>
          </a:p>
        </p:txBody>
      </p:sp>
      <p:sp>
        <p:nvSpPr>
          <p:cNvPr id="30" name="矩形 29"/>
          <p:cNvSpPr/>
          <p:nvPr/>
        </p:nvSpPr>
        <p:spPr>
          <a:xfrm>
            <a:off x="4428834" y="2729345"/>
            <a:ext cx="2766291" cy="480291"/>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当前状态</a:t>
            </a:r>
            <a:r>
              <a:rPr lang="en-US" altLang="zh-CN" dirty="0">
                <a:solidFill>
                  <a:schemeClr val="tx1"/>
                </a:solidFill>
              </a:rPr>
              <a:t>:q1</a:t>
            </a:r>
            <a:endParaRPr lang="zh-CN" altLang="en-US" dirty="0">
              <a:solidFill>
                <a:schemeClr val="tx1"/>
              </a:solidFill>
            </a:endParaRPr>
          </a:p>
        </p:txBody>
      </p:sp>
      <p:sp>
        <p:nvSpPr>
          <p:cNvPr id="5" name="上箭头 4"/>
          <p:cNvSpPr/>
          <p:nvPr/>
        </p:nvSpPr>
        <p:spPr>
          <a:xfrm>
            <a:off x="5451763" y="1971963"/>
            <a:ext cx="720436" cy="757382"/>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11" descr="绿白块">
            <a:extLst>
              <a:ext uri="{FF2B5EF4-FFF2-40B4-BE49-F238E27FC236}">
                <a16:creationId xmlns:a16="http://schemas.microsoft.com/office/drawing/2014/main" id="{9BC9659B-CA15-5C69-E7C8-170C08CD6A45}"/>
              </a:ext>
            </a:extLst>
          </p:cNvPr>
          <p:cNvPicPr>
            <a:picLocks noChangeAspect="1" noChangeArrowheads="1"/>
          </p:cNvPicPr>
          <p:nvPr/>
        </p:nvPicPr>
        <p:blipFill>
          <a:blip r:embed="rId2" cstate="print"/>
          <a:srcRect/>
          <a:stretch>
            <a:fillRect/>
          </a:stretch>
        </p:blipFill>
        <p:spPr bwMode="auto">
          <a:xfrm>
            <a:off x="99289" y="2184213"/>
            <a:ext cx="4244109" cy="3690113"/>
          </a:xfrm>
          <a:prstGeom prst="rect">
            <a:avLst/>
          </a:prstGeom>
          <a:noFill/>
        </p:spPr>
      </p:pic>
      <p:sp>
        <p:nvSpPr>
          <p:cNvPr id="42" name="Text Box 20">
            <a:extLst>
              <a:ext uri="{FF2B5EF4-FFF2-40B4-BE49-F238E27FC236}">
                <a16:creationId xmlns:a16="http://schemas.microsoft.com/office/drawing/2014/main" id="{E09335DF-230A-9BFD-D8E4-BFC4833BC0CB}"/>
              </a:ext>
            </a:extLst>
          </p:cNvPr>
          <p:cNvSpPr txBox="1">
            <a:spLocks noChangeArrowheads="1"/>
          </p:cNvSpPr>
          <p:nvPr/>
        </p:nvSpPr>
        <p:spPr bwMode="auto">
          <a:xfrm>
            <a:off x="-681112" y="2273078"/>
            <a:ext cx="5024509" cy="2917722"/>
          </a:xfrm>
          <a:prstGeom prst="rect">
            <a:avLst/>
          </a:prstGeom>
          <a:noFill/>
          <a:ln w="9525">
            <a:noFill/>
            <a:miter lim="800000"/>
            <a:headEnd/>
            <a:tailEnd/>
          </a:ln>
          <a:effectLst/>
        </p:spPr>
        <p:txBody>
          <a:bodyPr wrap="square" lIns="0" tIns="0" rIns="0" bIns="0">
            <a:spAutoFit/>
          </a:bodyPr>
          <a:lstStyle/>
          <a:p>
            <a:pPr marL="914400" indent="-457200" eaLnBrk="0" hangingPunct="0">
              <a:lnSpc>
                <a:spcPct val="120000"/>
              </a:lnSpc>
            </a:pPr>
            <a:r>
              <a:rPr kumimoji="1" lang="zh-CN" altLang="en-US" sz="2600" b="1" dirty="0">
                <a:solidFill>
                  <a:srgbClr val="3333CC"/>
                </a:solidFill>
                <a:ea typeface="楷体_GB2312" pitchFamily="49" charset="-122"/>
              </a:rPr>
              <a:t>       </a:t>
            </a:r>
            <a:r>
              <a:rPr kumimoji="1" lang="zh-CN" altLang="en-US" sz="2200" b="1" dirty="0">
                <a:solidFill>
                  <a:srgbClr val="3333CC"/>
                </a:solidFill>
                <a:ea typeface="楷体_GB2312" pitchFamily="49" charset="-122"/>
              </a:rPr>
              <a:t>成功停机：停机表示计算完毕，当前存储在停机带上的即为计算结果</a:t>
            </a:r>
            <a:endParaRPr kumimoji="1" lang="en-US" altLang="zh-CN" sz="2200" b="1" dirty="0">
              <a:solidFill>
                <a:srgbClr val="3333CC"/>
              </a:solidFill>
              <a:ea typeface="楷体_GB2312" pitchFamily="49" charset="-122"/>
            </a:endParaRPr>
          </a:p>
          <a:p>
            <a:pPr marL="914400" indent="-457200" eaLnBrk="0" hangingPunct="0">
              <a:lnSpc>
                <a:spcPct val="120000"/>
              </a:lnSpc>
            </a:pP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   </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对于一个问题</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A</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，问</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A</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能否得出</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B</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a:t>
            </a:r>
            <a:endPar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endParaRPr>
          </a:p>
          <a:p>
            <a:pPr marL="914400" indent="-457200" eaLnBrk="0" hangingPunct="0">
              <a:lnSpc>
                <a:spcPct val="120000"/>
              </a:lnSpc>
            </a:pP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   </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找到一个图灵机，得出对应的符号序列，那么从</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A</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到</a:t>
            </a:r>
            <a:r>
              <a:rPr kumimoji="1" lang="en-US" altLang="zh-CN" sz="2200" b="1" dirty="0">
                <a:solidFill>
                  <a:srgbClr val="3333CC"/>
                </a:solidFill>
                <a:effectLst>
                  <a:outerShdw blurRad="38100" dist="38100" dir="2700000" algn="tl">
                    <a:srgbClr val="C0C0C0"/>
                  </a:outerShdw>
                </a:effectLst>
                <a:latin typeface="楷体_GB2312" pitchFamily="49" charset="-122"/>
                <a:ea typeface="楷体_GB2312" pitchFamily="49" charset="-122"/>
              </a:rPr>
              <a:t>B</a:t>
            </a:r>
            <a:r>
              <a:rPr kumimoji="1" lang="zh-CN" altLang="en-US" sz="2200" b="1" dirty="0">
                <a:solidFill>
                  <a:srgbClr val="3333CC"/>
                </a:solidFill>
                <a:effectLst>
                  <a:outerShdw blurRad="38100" dist="38100" dir="2700000" algn="tl">
                    <a:srgbClr val="C0C0C0"/>
                  </a:outerShdw>
                </a:effectLst>
                <a:latin typeface="楷体_GB2312" pitchFamily="49" charset="-122"/>
                <a:ea typeface="楷体_GB2312" pitchFamily="49" charset="-122"/>
              </a:rPr>
              <a:t>就是可计算的，否则，该问题不可计算</a:t>
            </a:r>
            <a:endParaRPr lang="zh-CN" altLang="en-US" sz="2600" dirty="0">
              <a:solidFill>
                <a:srgbClr val="2116F8"/>
              </a:solidFill>
              <a:effectLst>
                <a:outerShdw blurRad="38100" dist="38100" dir="2700000" algn="tl">
                  <a:srgbClr val="C0C0C0"/>
                </a:outerShdw>
              </a:effectLst>
              <a:latin typeface="楷体_GB2312" pitchFamily="49" charset="-122"/>
              <a:ea typeface="楷体_GB2312" pitchFamily="49" charset="-122"/>
            </a:endParaRPr>
          </a:p>
        </p:txBody>
      </p:sp>
      <p:sp>
        <p:nvSpPr>
          <p:cNvPr id="4" name="矩形 3"/>
          <p:cNvSpPr/>
          <p:nvPr/>
        </p:nvSpPr>
        <p:spPr>
          <a:xfrm>
            <a:off x="8839793" y="2784824"/>
            <a:ext cx="2993255" cy="369332"/>
          </a:xfrm>
          <a:prstGeom prst="rect">
            <a:avLst/>
          </a:prstGeom>
        </p:spPr>
        <p:txBody>
          <a:bodyPr wrap="none">
            <a:spAutoFit/>
          </a:bodyPr>
          <a:lstStyle/>
          <a:p>
            <a:r>
              <a:rPr lang="en-US" altLang="zh-CN" dirty="0">
                <a:hlinkClick r:id="rId3"/>
              </a:rPr>
              <a:t>A Turing Machine Overview</a:t>
            </a:r>
            <a:endParaRPr lang="zh-CN" altLang="en-US" dirty="0"/>
          </a:p>
        </p:txBody>
      </p:sp>
      <p:pic>
        <p:nvPicPr>
          <p:cNvPr id="31746" name="Picture 2" descr="https://aturingmachine.com/turingFull5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605" y="3448889"/>
            <a:ext cx="4612120" cy="208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29711"/>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2B5F6A-DAAF-1EFF-D5B9-8F96682AFAFA}"/>
              </a:ext>
            </a:extLst>
          </p:cNvPr>
          <p:cNvSpPr>
            <a:spLocks noGrp="1"/>
          </p:cNvSpPr>
          <p:nvPr>
            <p:ph type="body" sz="quarter" idx="10"/>
          </p:nvPr>
        </p:nvSpPr>
        <p:spPr>
          <a:xfrm>
            <a:off x="1587197" y="340254"/>
            <a:ext cx="5131896" cy="530225"/>
          </a:xfrm>
        </p:spPr>
        <p:txBody>
          <a:bodyPr/>
          <a:lstStyle/>
          <a:p>
            <a:r>
              <a:rPr lang="en-CA" dirty="0"/>
              <a:t>2.5 </a:t>
            </a:r>
            <a:r>
              <a:rPr lang="zh-CN" altLang="en-US" dirty="0"/>
              <a:t>数据存储与分析技术</a:t>
            </a:r>
            <a:endParaRPr lang="en-CA" dirty="0"/>
          </a:p>
          <a:p>
            <a:endParaRPr lang="en-CA" dirty="0"/>
          </a:p>
        </p:txBody>
      </p:sp>
      <p:graphicFrame>
        <p:nvGraphicFramePr>
          <p:cNvPr id="3" name="Group 2">
            <a:extLst>
              <a:ext uri="{FF2B5EF4-FFF2-40B4-BE49-F238E27FC236}">
                <a16:creationId xmlns:a16="http://schemas.microsoft.com/office/drawing/2014/main" id="{4721DCA5-67A5-9818-F315-CD72829B1AA7}"/>
              </a:ext>
            </a:extLst>
          </p:cNvPr>
          <p:cNvGraphicFramePr>
            <a:graphicFrameLocks noGrp="1"/>
          </p:cNvGraphicFramePr>
          <p:nvPr>
            <p:extLst>
              <p:ext uri="{D42A27DB-BD31-4B8C-83A1-F6EECF244321}">
                <p14:modId xmlns:p14="http://schemas.microsoft.com/office/powerpoint/2010/main" val="3032178369"/>
              </p:ext>
            </p:extLst>
          </p:nvPr>
        </p:nvGraphicFramePr>
        <p:xfrm>
          <a:off x="2720181" y="1809297"/>
          <a:ext cx="6751637" cy="2171384"/>
        </p:xfrm>
        <a:graphic>
          <a:graphicData uri="http://schemas.openxmlformats.org/drawingml/2006/table">
            <a:tbl>
              <a:tblPr/>
              <a:tblGrid>
                <a:gridCol w="1377950">
                  <a:extLst>
                    <a:ext uri="{9D8B030D-6E8A-4147-A177-3AD203B41FA5}">
                      <a16:colId xmlns:a16="http://schemas.microsoft.com/office/drawing/2014/main" val="629387696"/>
                    </a:ext>
                  </a:extLst>
                </a:gridCol>
                <a:gridCol w="1131887">
                  <a:extLst>
                    <a:ext uri="{9D8B030D-6E8A-4147-A177-3AD203B41FA5}">
                      <a16:colId xmlns:a16="http://schemas.microsoft.com/office/drawing/2014/main" val="2387627768"/>
                    </a:ext>
                  </a:extLst>
                </a:gridCol>
                <a:gridCol w="1497013">
                  <a:extLst>
                    <a:ext uri="{9D8B030D-6E8A-4147-A177-3AD203B41FA5}">
                      <a16:colId xmlns:a16="http://schemas.microsoft.com/office/drawing/2014/main" val="1813491002"/>
                    </a:ext>
                  </a:extLst>
                </a:gridCol>
                <a:gridCol w="1409700">
                  <a:extLst>
                    <a:ext uri="{9D8B030D-6E8A-4147-A177-3AD203B41FA5}">
                      <a16:colId xmlns:a16="http://schemas.microsoft.com/office/drawing/2014/main" val="2150611642"/>
                    </a:ext>
                  </a:extLst>
                </a:gridCol>
                <a:gridCol w="1335087">
                  <a:extLst>
                    <a:ext uri="{9D8B030D-6E8A-4147-A177-3AD203B41FA5}">
                      <a16:colId xmlns:a16="http://schemas.microsoft.com/office/drawing/2014/main" val="3416887654"/>
                    </a:ext>
                  </a:extLst>
                </a:gridCol>
              </a:tblGrid>
              <a:tr h="32702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学号</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姓名</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课程代码</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课程名称</a:t>
                      </a:r>
                      <a:endParaRPr kumimoji="0" lang="en-US" altLang="zh-CN"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成绩</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262238720"/>
                  </a:ext>
                </a:extLst>
              </a:tr>
              <a:tr h="45878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1001</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张三</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005</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电子商务</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90</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551364510"/>
                  </a:ext>
                </a:extLst>
              </a:tr>
              <a:tr h="3254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1001</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张三</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006</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企业管理</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95</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632515781"/>
                  </a:ext>
                </a:extLst>
              </a:tr>
              <a:tr h="4905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1002</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李四</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005</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电子商务</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95</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705739092"/>
                  </a:ext>
                </a:extLst>
              </a:tr>
              <a:tr h="49053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1002</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99E2B1">
                        <a:alpha val="50195"/>
                      </a:srgbClr>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李四</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no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006</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企业管理</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742950" indent="-2857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1143000" indent="-228600" algn="l">
                        <a:spcBef>
                          <a:spcPct val="20000"/>
                        </a:spcBef>
                        <a:defRPr>
                          <a:solidFill>
                            <a:schemeClr val="tx1"/>
                          </a:solidFill>
                          <a:latin typeface="Arial Narrow" panose="020B0606020202030204" pitchFamily="34" charset="0"/>
                        </a:defRPr>
                      </a:lvl3pPr>
                      <a:lvl4pPr marL="1600200" indent="-228600" algn="l">
                        <a:spcBef>
                          <a:spcPct val="20000"/>
                        </a:spcBef>
                        <a:defRPr>
                          <a:solidFill>
                            <a:schemeClr val="tx1"/>
                          </a:solidFill>
                          <a:latin typeface="Arial Narrow" panose="020B0606020202030204" pitchFamily="34" charset="0"/>
                        </a:defRPr>
                      </a:lvl4pPr>
                      <a:lvl5pPr marL="2057400" indent="-228600" algn="l">
                        <a:spcBef>
                          <a:spcPct val="20000"/>
                        </a:spcBef>
                        <a:defRPr>
                          <a:solidFill>
                            <a:schemeClr val="tx1"/>
                          </a:solidFill>
                          <a:latin typeface="Arial Narrow" panose="020B0606020202030204" pitchFamily="34" charset="0"/>
                        </a:defRPr>
                      </a:lvl5pPr>
                      <a:lvl6pPr marL="2514600" indent="-228600" eaLnBrk="0" fontAlgn="base" hangingPunct="0">
                        <a:spcBef>
                          <a:spcPct val="20000"/>
                        </a:spcBef>
                        <a:spcAft>
                          <a:spcPct val="0"/>
                        </a:spcAft>
                        <a:defRPr>
                          <a:solidFill>
                            <a:schemeClr val="tx1"/>
                          </a:solidFill>
                          <a:latin typeface="Arial Narrow" panose="020B0606020202030204" pitchFamily="34" charset="0"/>
                        </a:defRPr>
                      </a:lvl6pPr>
                      <a:lvl7pPr marL="2971800" indent="-228600" eaLnBrk="0" fontAlgn="base" hangingPunct="0">
                        <a:spcBef>
                          <a:spcPct val="20000"/>
                        </a:spcBef>
                        <a:spcAft>
                          <a:spcPct val="0"/>
                        </a:spcAft>
                        <a:defRPr>
                          <a:solidFill>
                            <a:schemeClr val="tx1"/>
                          </a:solidFill>
                          <a:latin typeface="Arial Narrow" panose="020B0606020202030204" pitchFamily="34" charset="0"/>
                        </a:defRPr>
                      </a:lvl7pPr>
                      <a:lvl8pPr marL="3429000" indent="-228600" eaLnBrk="0" fontAlgn="base" hangingPunct="0">
                        <a:spcBef>
                          <a:spcPct val="20000"/>
                        </a:spcBef>
                        <a:spcAft>
                          <a:spcPct val="0"/>
                        </a:spcAft>
                        <a:defRPr>
                          <a:solidFill>
                            <a:schemeClr val="tx1"/>
                          </a:solidFill>
                          <a:latin typeface="Arial Narrow" panose="020B0606020202030204" pitchFamily="34" charset="0"/>
                        </a:defRPr>
                      </a:lvl8pPr>
                      <a:lvl9pPr marL="3886200" indent="-228600"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Arial Narrow" panose="020B0606020202030204" pitchFamily="34" charset="0"/>
                          <a:ea typeface="宋体" panose="02010600030101010101" pitchFamily="2" charset="-122"/>
                        </a:rPr>
                        <a:t>90</a:t>
                      </a:r>
                    </a:p>
                  </a:txBody>
                  <a:tcPr anchor="ctr"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364167664"/>
                  </a:ext>
                </a:extLst>
              </a:tr>
            </a:tbl>
          </a:graphicData>
        </a:graphic>
      </p:graphicFrame>
      <p:grpSp>
        <p:nvGrpSpPr>
          <p:cNvPr id="4" name="Group 40">
            <a:extLst>
              <a:ext uri="{FF2B5EF4-FFF2-40B4-BE49-F238E27FC236}">
                <a16:creationId xmlns:a16="http://schemas.microsoft.com/office/drawing/2014/main" id="{EAA39E97-5BF9-65A0-0EEA-6DA6F7AEB63D}"/>
              </a:ext>
            </a:extLst>
          </p:cNvPr>
          <p:cNvGrpSpPr>
            <a:grpSpLocks/>
          </p:cNvGrpSpPr>
          <p:nvPr/>
        </p:nvGrpSpPr>
        <p:grpSpPr bwMode="auto">
          <a:xfrm>
            <a:off x="2704306" y="4060372"/>
            <a:ext cx="6754812" cy="2011363"/>
            <a:chOff x="801" y="924"/>
            <a:chExt cx="4087" cy="1267"/>
          </a:xfrm>
        </p:grpSpPr>
        <p:sp>
          <p:nvSpPr>
            <p:cNvPr id="5" name="AutoShape 41">
              <a:extLst>
                <a:ext uri="{FF2B5EF4-FFF2-40B4-BE49-F238E27FC236}">
                  <a16:creationId xmlns:a16="http://schemas.microsoft.com/office/drawing/2014/main" id="{953FCE1C-3707-20AC-0B4D-4BD9513D3CD9}"/>
                </a:ext>
              </a:extLst>
            </p:cNvPr>
            <p:cNvSpPr>
              <a:spLocks noChangeArrowheads="1"/>
            </p:cNvSpPr>
            <p:nvPr/>
          </p:nvSpPr>
          <p:spPr bwMode="auto">
            <a:xfrm>
              <a:off x="801" y="924"/>
              <a:ext cx="4087" cy="1267"/>
            </a:xfrm>
            <a:prstGeom prst="roundRect">
              <a:avLst>
                <a:gd name="adj" fmla="val 2931"/>
              </a:avLst>
            </a:prstGeom>
            <a:gradFill rotWithShape="1">
              <a:gsLst>
                <a:gs pos="0">
                  <a:srgbClr val="FFFFFF"/>
                </a:gs>
                <a:gs pos="100000">
                  <a:srgbClr val="EEEFD7"/>
                </a:gs>
              </a:gsLst>
              <a:lin ang="5400000" scaled="1"/>
            </a:gradFill>
            <a:ln w="9525" algn="ctr">
              <a:solidFill>
                <a:srgbClr val="808080"/>
              </a:solidFill>
              <a:round/>
              <a:headEnd/>
              <a:tailEnd/>
            </a:ln>
            <a:effectLst>
              <a:outerShdw dist="35921" dir="2700000" algn="ctr" rotWithShape="0">
                <a:srgbClr val="808080"/>
              </a:outerShdw>
            </a:effectLst>
          </p:spPr>
          <p:txBody>
            <a:bodyPr/>
            <a:lstStyle/>
            <a:p>
              <a:pPr>
                <a:defRPr/>
              </a:pPr>
              <a:endParaRPr lang="zh-CN" altLang="en-US">
                <a:latin typeface="Arial" charset="0"/>
                <a:ea typeface="宋体" pitchFamily="2" charset="-122"/>
              </a:endParaRPr>
            </a:p>
          </p:txBody>
        </p:sp>
        <p:grpSp>
          <p:nvGrpSpPr>
            <p:cNvPr id="6" name="Group 42">
              <a:extLst>
                <a:ext uri="{FF2B5EF4-FFF2-40B4-BE49-F238E27FC236}">
                  <a16:creationId xmlns:a16="http://schemas.microsoft.com/office/drawing/2014/main" id="{AC53A8A5-453B-3E64-3A3B-3C6C8611CD66}"/>
                </a:ext>
              </a:extLst>
            </p:cNvPr>
            <p:cNvGrpSpPr>
              <a:grpSpLocks/>
            </p:cNvGrpSpPr>
            <p:nvPr/>
          </p:nvGrpSpPr>
          <p:grpSpPr bwMode="auto">
            <a:xfrm>
              <a:off x="951" y="1044"/>
              <a:ext cx="3816" cy="1066"/>
              <a:chOff x="1002" y="1044"/>
              <a:chExt cx="3816" cy="1066"/>
            </a:xfrm>
          </p:grpSpPr>
          <p:grpSp>
            <p:nvGrpSpPr>
              <p:cNvPr id="7" name="Group 43">
                <a:extLst>
                  <a:ext uri="{FF2B5EF4-FFF2-40B4-BE49-F238E27FC236}">
                    <a16:creationId xmlns:a16="http://schemas.microsoft.com/office/drawing/2014/main" id="{42DC93F4-C040-8E6A-D0AC-4B57420C1FBD}"/>
                  </a:ext>
                </a:extLst>
              </p:cNvPr>
              <p:cNvGrpSpPr>
                <a:grpSpLocks/>
              </p:cNvGrpSpPr>
              <p:nvPr/>
            </p:nvGrpSpPr>
            <p:grpSpPr bwMode="auto">
              <a:xfrm>
                <a:off x="1002" y="1044"/>
                <a:ext cx="1133" cy="1027"/>
                <a:chOff x="3486" y="1033"/>
                <a:chExt cx="1133" cy="1027"/>
              </a:xfrm>
            </p:grpSpPr>
            <p:pic>
              <p:nvPicPr>
                <p:cNvPr id="14" name="Picture 44" descr="Server">
                  <a:extLst>
                    <a:ext uri="{FF2B5EF4-FFF2-40B4-BE49-F238E27FC236}">
                      <a16:creationId xmlns:a16="http://schemas.microsoft.com/office/drawing/2014/main" id="{1552C20A-2DF0-4E71-95AA-56EDCBD12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 y="1033"/>
                  <a:ext cx="829"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5" descr="Database">
                  <a:extLst>
                    <a:ext uri="{FF2B5EF4-FFF2-40B4-BE49-F238E27FC236}">
                      <a16:creationId xmlns:a16="http://schemas.microsoft.com/office/drawing/2014/main" id="{62598B7E-D0EE-1C4D-CECD-C72E4D87D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 y="1552"/>
                  <a:ext cx="629"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46">
                <a:extLst>
                  <a:ext uri="{FF2B5EF4-FFF2-40B4-BE49-F238E27FC236}">
                    <a16:creationId xmlns:a16="http://schemas.microsoft.com/office/drawing/2014/main" id="{E7D9D828-D7EF-D6DB-1D36-F6F263EFEF9C}"/>
                  </a:ext>
                </a:extLst>
              </p:cNvPr>
              <p:cNvGrpSpPr>
                <a:grpSpLocks/>
              </p:cNvGrpSpPr>
              <p:nvPr/>
            </p:nvGrpSpPr>
            <p:grpSpPr bwMode="auto">
              <a:xfrm>
                <a:off x="4371" y="1526"/>
                <a:ext cx="447" cy="584"/>
                <a:chOff x="4317" y="1469"/>
                <a:chExt cx="447" cy="584"/>
              </a:xfrm>
            </p:grpSpPr>
            <p:pic>
              <p:nvPicPr>
                <p:cNvPr id="12" name="Picture 47" descr="User_UserHalfD01">
                  <a:extLst>
                    <a:ext uri="{FF2B5EF4-FFF2-40B4-BE49-F238E27FC236}">
                      <a16:creationId xmlns:a16="http://schemas.microsoft.com/office/drawing/2014/main" id="{31910EC4-CAB1-73B4-2F9B-FE33FD593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 y="1469"/>
                  <a:ext cx="361"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8" descr="Mail_Front">
                  <a:extLst>
                    <a:ext uri="{FF2B5EF4-FFF2-40B4-BE49-F238E27FC236}">
                      <a16:creationId xmlns:a16="http://schemas.microsoft.com/office/drawing/2014/main" id="{6DC8218C-64A5-4491-52CB-4C8DDC147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 y="1799"/>
                  <a:ext cx="35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49" descr="Maintain">
                <a:extLst>
                  <a:ext uri="{FF2B5EF4-FFF2-40B4-BE49-F238E27FC236}">
                    <a16:creationId xmlns:a16="http://schemas.microsoft.com/office/drawing/2014/main" id="{064E9CA3-2332-2A9D-FC82-9EDFF57B9D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7" y="1096"/>
                <a:ext cx="407"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0" descr="Event">
                <a:extLst>
                  <a:ext uri="{FF2B5EF4-FFF2-40B4-BE49-F238E27FC236}">
                    <a16:creationId xmlns:a16="http://schemas.microsoft.com/office/drawing/2014/main" id="{0884F105-0CEE-D1E5-037E-25590B9C2D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9" y="1562"/>
                <a:ext cx="720"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1" descr="AutomatedSystem">
                <a:extLst>
                  <a:ext uri="{FF2B5EF4-FFF2-40B4-BE49-F238E27FC236}">
                    <a16:creationId xmlns:a16="http://schemas.microsoft.com/office/drawing/2014/main" id="{EF45B01F-62F6-468F-BBD4-5B4607DE38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1357"/>
                <a:ext cx="105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6" name="Text Box 52">
            <a:extLst>
              <a:ext uri="{FF2B5EF4-FFF2-40B4-BE49-F238E27FC236}">
                <a16:creationId xmlns:a16="http://schemas.microsoft.com/office/drawing/2014/main" id="{17661C37-19C8-4834-4052-701A967FF2D1}"/>
              </a:ext>
            </a:extLst>
          </p:cNvPr>
          <p:cNvSpPr txBox="1">
            <a:spLocks noChangeArrowheads="1"/>
          </p:cNvSpPr>
          <p:nvPr/>
        </p:nvSpPr>
        <p:spPr bwMode="auto">
          <a:xfrm>
            <a:off x="2709068" y="1802947"/>
            <a:ext cx="1390650" cy="376238"/>
          </a:xfrm>
          <a:prstGeom prst="rect">
            <a:avLst/>
          </a:prstGeom>
          <a:solidFill>
            <a:srgbClr val="FF5050"/>
          </a:solidFill>
          <a:ln w="9525">
            <a:solidFill>
              <a:schemeClr val="tx1"/>
            </a:solidFill>
            <a:miter lim="800000"/>
            <a:headEnd/>
            <a:tailEnd/>
          </a:ln>
          <a:effectLst/>
        </p:spPr>
        <p:txBody>
          <a:bodyPr>
            <a:spAutoFit/>
          </a:bodyPr>
          <a:lstStyle/>
          <a:p>
            <a:pPr>
              <a:spcBef>
                <a:spcPct val="50000"/>
              </a:spcBef>
              <a:defRPr/>
            </a:pPr>
            <a:r>
              <a:rPr lang="zh-CN" altLang="en-US">
                <a:solidFill>
                  <a:schemeClr val="bg1"/>
                </a:solidFill>
                <a:effectLst>
                  <a:outerShdw blurRad="38100" dist="38100" dir="2700000" algn="tl">
                    <a:srgbClr val="000000"/>
                  </a:outerShdw>
                </a:effectLst>
                <a:latin typeface="Arial Narrow" pitchFamily="34" charset="0"/>
                <a:ea typeface="宋体" pitchFamily="2" charset="-122"/>
              </a:rPr>
              <a:t>学号</a:t>
            </a:r>
          </a:p>
        </p:txBody>
      </p:sp>
      <p:sp>
        <p:nvSpPr>
          <p:cNvPr id="17" name="Freeform 53">
            <a:extLst>
              <a:ext uri="{FF2B5EF4-FFF2-40B4-BE49-F238E27FC236}">
                <a16:creationId xmlns:a16="http://schemas.microsoft.com/office/drawing/2014/main" id="{814A48F9-5444-021D-DF96-2FE1D356CCC3}"/>
              </a:ext>
            </a:extLst>
          </p:cNvPr>
          <p:cNvSpPr>
            <a:spLocks/>
          </p:cNvSpPr>
          <p:nvPr/>
        </p:nvSpPr>
        <p:spPr bwMode="auto">
          <a:xfrm>
            <a:off x="3185318" y="1231447"/>
            <a:ext cx="609600" cy="6096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FF0000"/>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18" name="Text Box 54">
            <a:extLst>
              <a:ext uri="{FF2B5EF4-FFF2-40B4-BE49-F238E27FC236}">
                <a16:creationId xmlns:a16="http://schemas.microsoft.com/office/drawing/2014/main" id="{E4CC239E-7613-4738-394F-22700C123FFF}"/>
              </a:ext>
            </a:extLst>
          </p:cNvPr>
          <p:cNvSpPr txBox="1">
            <a:spLocks noChangeArrowheads="1"/>
          </p:cNvSpPr>
          <p:nvPr/>
        </p:nvSpPr>
        <p:spPr bwMode="auto">
          <a:xfrm>
            <a:off x="5223668" y="1802947"/>
            <a:ext cx="1495425" cy="376238"/>
          </a:xfrm>
          <a:prstGeom prst="rect">
            <a:avLst/>
          </a:prstGeom>
          <a:solidFill>
            <a:srgbClr val="FF5050"/>
          </a:solidFill>
          <a:ln w="9525">
            <a:solidFill>
              <a:schemeClr val="tx1"/>
            </a:solidFill>
            <a:miter lim="800000"/>
            <a:headEnd/>
            <a:tailEnd/>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solidFill>
                  <a:schemeClr val="bg1"/>
                </a:solidFill>
                <a:effectLst>
                  <a:outerShdw blurRad="38100" dist="38100" dir="2700000" algn="tl">
                    <a:srgbClr val="000000"/>
                  </a:outerShdw>
                </a:effectLst>
                <a:latin typeface="Arial Narrow" panose="020B0606020202030204" pitchFamily="34" charset="0"/>
                <a:ea typeface="宋体" panose="02010600030101010101" pitchFamily="2" charset="-122"/>
              </a:rPr>
              <a:t>课程代码</a:t>
            </a:r>
          </a:p>
        </p:txBody>
      </p:sp>
      <p:sp>
        <p:nvSpPr>
          <p:cNvPr id="19" name="Text Box 55">
            <a:extLst>
              <a:ext uri="{FF2B5EF4-FFF2-40B4-BE49-F238E27FC236}">
                <a16:creationId xmlns:a16="http://schemas.microsoft.com/office/drawing/2014/main" id="{0BF6AE0E-BF7F-7F40-E2DB-9EBDCBF2F049}"/>
              </a:ext>
            </a:extLst>
          </p:cNvPr>
          <p:cNvSpPr txBox="1">
            <a:spLocks noChangeArrowheads="1"/>
          </p:cNvSpPr>
          <p:nvPr/>
        </p:nvSpPr>
        <p:spPr bwMode="auto">
          <a:xfrm>
            <a:off x="3690143" y="1021897"/>
            <a:ext cx="1952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400">
                <a:solidFill>
                  <a:srgbClr val="FF0066"/>
                </a:solidFill>
                <a:latin typeface="Times New Roman" panose="02020603050405020304" pitchFamily="18" charset="0"/>
                <a:ea typeface="宋体" panose="02010600030101010101" pitchFamily="2" charset="-122"/>
              </a:rPr>
              <a:t>Primary Key</a:t>
            </a:r>
          </a:p>
        </p:txBody>
      </p:sp>
      <p:sp>
        <p:nvSpPr>
          <p:cNvPr id="20" name="Freeform 56">
            <a:extLst>
              <a:ext uri="{FF2B5EF4-FFF2-40B4-BE49-F238E27FC236}">
                <a16:creationId xmlns:a16="http://schemas.microsoft.com/office/drawing/2014/main" id="{D4560119-678F-8549-3550-F944E8A6D977}"/>
              </a:ext>
            </a:extLst>
          </p:cNvPr>
          <p:cNvSpPr>
            <a:spLocks/>
          </p:cNvSpPr>
          <p:nvPr/>
        </p:nvSpPr>
        <p:spPr bwMode="auto">
          <a:xfrm flipH="1">
            <a:off x="5480843" y="1260022"/>
            <a:ext cx="676275" cy="6096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FF0000"/>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Tree>
    <p:extLst>
      <p:ext uri="{BB962C8B-B14F-4D97-AF65-F5344CB8AC3E}">
        <p14:creationId xmlns:p14="http://schemas.microsoft.com/office/powerpoint/2010/main" val="40024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8" grpId="0" animBg="1" autoUpdateAnimBg="0"/>
      <p:bldP spid="19"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C423EB-6F62-B1A3-6B9E-56EEA5F9D896}"/>
              </a:ext>
            </a:extLst>
          </p:cNvPr>
          <p:cNvSpPr>
            <a:spLocks noGrp="1"/>
          </p:cNvSpPr>
          <p:nvPr>
            <p:ph type="body" sz="quarter" idx="10"/>
          </p:nvPr>
        </p:nvSpPr>
        <p:spPr>
          <a:xfrm>
            <a:off x="1587196" y="340254"/>
            <a:ext cx="5004767" cy="530225"/>
          </a:xfrm>
        </p:spPr>
        <p:txBody>
          <a:bodyPr/>
          <a:lstStyle/>
          <a:p>
            <a:r>
              <a:rPr lang="en-CA" dirty="0"/>
              <a:t>2.5 </a:t>
            </a:r>
            <a:r>
              <a:rPr lang="zh-CN" altLang="en-US" dirty="0"/>
              <a:t>数据存储与分析技术</a:t>
            </a:r>
            <a:endParaRPr lang="en-CA" dirty="0"/>
          </a:p>
          <a:p>
            <a:endParaRPr lang="en-CA" dirty="0"/>
          </a:p>
        </p:txBody>
      </p:sp>
      <p:sp>
        <p:nvSpPr>
          <p:cNvPr id="3" name="Text Box 30">
            <a:extLst>
              <a:ext uri="{FF2B5EF4-FFF2-40B4-BE49-F238E27FC236}">
                <a16:creationId xmlns:a16="http://schemas.microsoft.com/office/drawing/2014/main" id="{0A607894-46AF-3BFF-C479-682003CC5755}"/>
              </a:ext>
            </a:extLst>
          </p:cNvPr>
          <p:cNvSpPr txBox="1">
            <a:spLocks noChangeArrowheads="1"/>
          </p:cNvSpPr>
          <p:nvPr/>
        </p:nvSpPr>
        <p:spPr bwMode="auto">
          <a:xfrm>
            <a:off x="3567664" y="1015482"/>
            <a:ext cx="2628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400">
                <a:latin typeface="Times New Roman" panose="02020603050405020304" pitchFamily="18" charset="0"/>
                <a:ea typeface="宋体" panose="02010600030101010101" pitchFamily="2" charset="-122"/>
              </a:rPr>
              <a:t>Product_quantity</a:t>
            </a:r>
            <a:endParaRPr kumimoji="1" lang="zh-CN" altLang="en-US" sz="2400">
              <a:latin typeface="Times New Roman" panose="02020603050405020304" pitchFamily="18" charset="0"/>
              <a:ea typeface="宋体" panose="02010600030101010101" pitchFamily="2" charset="-122"/>
            </a:endParaRPr>
          </a:p>
        </p:txBody>
      </p:sp>
      <p:sp>
        <p:nvSpPr>
          <p:cNvPr id="4" name="Text Box 31">
            <a:extLst>
              <a:ext uri="{FF2B5EF4-FFF2-40B4-BE49-F238E27FC236}">
                <a16:creationId xmlns:a16="http://schemas.microsoft.com/office/drawing/2014/main" id="{2599C6CA-7BC4-1924-AF9B-67794A3F6065}"/>
              </a:ext>
            </a:extLst>
          </p:cNvPr>
          <p:cNvSpPr txBox="1">
            <a:spLocks noChangeArrowheads="1"/>
          </p:cNvSpPr>
          <p:nvPr/>
        </p:nvSpPr>
        <p:spPr bwMode="auto">
          <a:xfrm>
            <a:off x="9755739" y="2320407"/>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latin typeface="Times New Roman" panose="02020603050405020304" pitchFamily="18" charset="0"/>
                <a:ea typeface="宋体" panose="02010600030101010101" pitchFamily="2" charset="-122"/>
              </a:rPr>
              <a:t>元组</a:t>
            </a:r>
          </a:p>
        </p:txBody>
      </p:sp>
      <p:grpSp>
        <p:nvGrpSpPr>
          <p:cNvPr id="5" name="Group 33">
            <a:extLst>
              <a:ext uri="{FF2B5EF4-FFF2-40B4-BE49-F238E27FC236}">
                <a16:creationId xmlns:a16="http://schemas.microsoft.com/office/drawing/2014/main" id="{A99B127D-1CF1-0A80-6C88-6B7F13193568}"/>
              </a:ext>
            </a:extLst>
          </p:cNvPr>
          <p:cNvGrpSpPr>
            <a:grpSpLocks/>
          </p:cNvGrpSpPr>
          <p:nvPr/>
        </p:nvGrpSpPr>
        <p:grpSpPr bwMode="auto">
          <a:xfrm>
            <a:off x="3647039" y="1653657"/>
            <a:ext cx="5451475" cy="3886200"/>
            <a:chOff x="2880" y="432"/>
            <a:chExt cx="2544" cy="2640"/>
          </a:xfrm>
        </p:grpSpPr>
        <p:sp>
          <p:nvSpPr>
            <p:cNvPr id="6" name="Rectangle 34">
              <a:extLst>
                <a:ext uri="{FF2B5EF4-FFF2-40B4-BE49-F238E27FC236}">
                  <a16:creationId xmlns:a16="http://schemas.microsoft.com/office/drawing/2014/main" id="{549EF0AF-2FC0-B864-0F6D-F31D3432C07B}"/>
                </a:ext>
              </a:extLst>
            </p:cNvPr>
            <p:cNvSpPr>
              <a:spLocks noChangeArrowheads="1"/>
            </p:cNvSpPr>
            <p:nvPr/>
          </p:nvSpPr>
          <p:spPr bwMode="auto">
            <a:xfrm>
              <a:off x="2880" y="432"/>
              <a:ext cx="816" cy="240"/>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en-US" i="1">
                  <a:solidFill>
                    <a:schemeClr val="bg1"/>
                  </a:solidFill>
                  <a:effectLst>
                    <a:outerShdw blurRad="38100" dist="38100" dir="2700000" algn="tl">
                      <a:srgbClr val="000000"/>
                    </a:outerShdw>
                  </a:effectLst>
                  <a:latin typeface="Arial" charset="0"/>
                </a:rPr>
                <a:t>productid</a:t>
              </a:r>
            </a:p>
          </p:txBody>
        </p:sp>
        <p:sp>
          <p:nvSpPr>
            <p:cNvPr id="7" name="Rectangle 35">
              <a:extLst>
                <a:ext uri="{FF2B5EF4-FFF2-40B4-BE49-F238E27FC236}">
                  <a16:creationId xmlns:a16="http://schemas.microsoft.com/office/drawing/2014/main" id="{D3ABBF2D-53DF-4A0B-A2CE-B102DC4AD1B5}"/>
                </a:ext>
              </a:extLst>
            </p:cNvPr>
            <p:cNvSpPr>
              <a:spLocks noChangeArrowheads="1"/>
            </p:cNvSpPr>
            <p:nvPr/>
          </p:nvSpPr>
          <p:spPr bwMode="auto">
            <a:xfrm>
              <a:off x="3696" y="432"/>
              <a:ext cx="625" cy="240"/>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en-US" i="1">
                  <a:solidFill>
                    <a:schemeClr val="bg1"/>
                  </a:solidFill>
                  <a:effectLst>
                    <a:outerShdw blurRad="38100" dist="38100" dir="2700000" algn="tl">
                      <a:srgbClr val="000000"/>
                    </a:outerShdw>
                  </a:effectLst>
                  <a:latin typeface="Arial" charset="0"/>
                </a:rPr>
                <a:t>orderid</a:t>
              </a:r>
            </a:p>
          </p:txBody>
        </p:sp>
        <p:sp>
          <p:nvSpPr>
            <p:cNvPr id="8" name="Rectangle 36">
              <a:extLst>
                <a:ext uri="{FF2B5EF4-FFF2-40B4-BE49-F238E27FC236}">
                  <a16:creationId xmlns:a16="http://schemas.microsoft.com/office/drawing/2014/main" id="{0231F19B-721A-C951-FEE1-6BFBB987148B}"/>
                </a:ext>
              </a:extLst>
            </p:cNvPr>
            <p:cNvSpPr>
              <a:spLocks noChangeArrowheads="1"/>
            </p:cNvSpPr>
            <p:nvPr/>
          </p:nvSpPr>
          <p:spPr bwMode="auto">
            <a:xfrm>
              <a:off x="4320" y="432"/>
              <a:ext cx="1104" cy="240"/>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en-US" i="1">
                  <a:solidFill>
                    <a:schemeClr val="bg1"/>
                  </a:solidFill>
                  <a:effectLst>
                    <a:outerShdw blurRad="38100" dist="38100" dir="2700000" algn="tl">
                      <a:srgbClr val="000000"/>
                    </a:outerShdw>
                  </a:effectLst>
                  <a:latin typeface="Arial" charset="0"/>
                </a:rPr>
                <a:t>total_quantity</a:t>
              </a:r>
            </a:p>
          </p:txBody>
        </p:sp>
        <p:sp>
          <p:nvSpPr>
            <p:cNvPr id="9" name="Rectangle 37">
              <a:extLst>
                <a:ext uri="{FF2B5EF4-FFF2-40B4-BE49-F238E27FC236}">
                  <a16:creationId xmlns:a16="http://schemas.microsoft.com/office/drawing/2014/main" id="{45E668B1-9403-9508-A690-992BF470FAA9}"/>
                </a:ext>
              </a:extLst>
            </p:cNvPr>
            <p:cNvSpPr>
              <a:spLocks noChangeArrowheads="1"/>
            </p:cNvSpPr>
            <p:nvPr/>
          </p:nvSpPr>
          <p:spPr bwMode="auto">
            <a:xfrm>
              <a:off x="2880" y="672"/>
              <a:ext cx="816" cy="237"/>
            </a:xfrm>
            <a:prstGeom prst="rect">
              <a:avLst/>
            </a:prstGeom>
            <a:solidFill>
              <a:schemeClr val="bg1"/>
            </a:solidFill>
            <a:ln w="9525">
              <a:solidFill>
                <a:schemeClr val="tx1"/>
              </a:solidFill>
              <a:miter lim="800000"/>
              <a:headEnd/>
              <a:tailEnd/>
            </a:ln>
            <a:effectLst>
              <a:outerShdw dist="107763" dir="2700000" algn="ctr" rotWithShape="0">
                <a:srgbClr val="C0C0C0"/>
              </a:outerShdw>
            </a:effectLst>
          </p:spPr>
          <p:txBody>
            <a:bodyPr wrap="none" lIns="182880" tIns="182880" rIns="182880" bIns="182880" anchor="ctr"/>
            <a:lstStyle/>
            <a:p>
              <a:pPr>
                <a:defRPr/>
              </a:pPr>
              <a:r>
                <a:rPr lang="en-US" altLang="en-US" sz="1600">
                  <a:latin typeface="Arial" charset="0"/>
                </a:rPr>
                <a:t>B0001</a:t>
              </a:r>
            </a:p>
          </p:txBody>
        </p:sp>
        <p:sp>
          <p:nvSpPr>
            <p:cNvPr id="10" name="Rectangle 38">
              <a:extLst>
                <a:ext uri="{FF2B5EF4-FFF2-40B4-BE49-F238E27FC236}">
                  <a16:creationId xmlns:a16="http://schemas.microsoft.com/office/drawing/2014/main" id="{17D62F97-4D6E-749D-A8D2-23A05C7F380F}"/>
                </a:ext>
              </a:extLst>
            </p:cNvPr>
            <p:cNvSpPr>
              <a:spLocks noChangeArrowheads="1"/>
            </p:cNvSpPr>
            <p:nvPr/>
          </p:nvSpPr>
          <p:spPr bwMode="auto">
            <a:xfrm>
              <a:off x="3696" y="672"/>
              <a:ext cx="625" cy="237"/>
            </a:xfrm>
            <a:prstGeom prst="rect">
              <a:avLst/>
            </a:prstGeom>
            <a:solidFill>
              <a:schemeClr val="bg1"/>
            </a:solidFill>
            <a:ln w="9525">
              <a:solidFill>
                <a:schemeClr val="tx1"/>
              </a:solidFill>
              <a:miter lim="800000"/>
              <a:headEnd/>
              <a:tailEnd/>
            </a:ln>
            <a:effectLst>
              <a:outerShdw dist="107763" dir="2700000" algn="ctr" rotWithShape="0">
                <a:srgbClr val="C0C0C0"/>
              </a:outerShdw>
            </a:effectLst>
          </p:spPr>
          <p:txBody>
            <a:bodyPr wrap="none" lIns="182880" tIns="182880" rIns="182880" bIns="182880" anchor="ctr"/>
            <a:lstStyle/>
            <a:p>
              <a:pPr>
                <a:defRPr/>
              </a:pPr>
              <a:r>
                <a:rPr lang="en-US" altLang="en-US" sz="1600">
                  <a:latin typeface="Arial" charset="0"/>
                </a:rPr>
                <a:t>D0001</a:t>
              </a:r>
            </a:p>
          </p:txBody>
        </p:sp>
        <p:sp>
          <p:nvSpPr>
            <p:cNvPr id="11" name="Rectangle 39">
              <a:extLst>
                <a:ext uri="{FF2B5EF4-FFF2-40B4-BE49-F238E27FC236}">
                  <a16:creationId xmlns:a16="http://schemas.microsoft.com/office/drawing/2014/main" id="{B9090CD6-2A8A-8F09-F18C-0EAA00C88EF5}"/>
                </a:ext>
              </a:extLst>
            </p:cNvPr>
            <p:cNvSpPr>
              <a:spLocks noChangeArrowheads="1"/>
            </p:cNvSpPr>
            <p:nvPr/>
          </p:nvSpPr>
          <p:spPr bwMode="auto">
            <a:xfrm>
              <a:off x="4320" y="672"/>
              <a:ext cx="1104" cy="237"/>
            </a:xfrm>
            <a:prstGeom prst="rect">
              <a:avLst/>
            </a:prstGeom>
            <a:solidFill>
              <a:schemeClr val="bg1"/>
            </a:solidFill>
            <a:ln w="9525">
              <a:solidFill>
                <a:schemeClr val="tx1"/>
              </a:solidFill>
              <a:miter lim="800000"/>
              <a:headEnd/>
              <a:tailEnd/>
            </a:ln>
            <a:effectLst>
              <a:outerShdw dist="107763"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12" name="Rectangle 40">
              <a:extLst>
                <a:ext uri="{FF2B5EF4-FFF2-40B4-BE49-F238E27FC236}">
                  <a16:creationId xmlns:a16="http://schemas.microsoft.com/office/drawing/2014/main" id="{F30FDA56-FB60-1AF3-DB35-5BFF2CC5F76A}"/>
                </a:ext>
              </a:extLst>
            </p:cNvPr>
            <p:cNvSpPr>
              <a:spLocks noChangeArrowheads="1"/>
            </p:cNvSpPr>
            <p:nvPr/>
          </p:nvSpPr>
          <p:spPr bwMode="auto">
            <a:xfrm>
              <a:off x="2880" y="912"/>
              <a:ext cx="816" cy="240"/>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dirty="0">
                  <a:latin typeface="Arial" charset="0"/>
                </a:rPr>
                <a:t> B0002</a:t>
              </a:r>
            </a:p>
          </p:txBody>
        </p:sp>
        <p:sp>
          <p:nvSpPr>
            <p:cNvPr id="13" name="Rectangle 41">
              <a:extLst>
                <a:ext uri="{FF2B5EF4-FFF2-40B4-BE49-F238E27FC236}">
                  <a16:creationId xmlns:a16="http://schemas.microsoft.com/office/drawing/2014/main" id="{6F6382A3-18BD-DF7F-BF2C-6E9863B5DA2C}"/>
                </a:ext>
              </a:extLst>
            </p:cNvPr>
            <p:cNvSpPr>
              <a:spLocks noChangeArrowheads="1"/>
            </p:cNvSpPr>
            <p:nvPr/>
          </p:nvSpPr>
          <p:spPr bwMode="auto">
            <a:xfrm>
              <a:off x="3696" y="912"/>
              <a:ext cx="625" cy="240"/>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D0002</a:t>
              </a:r>
            </a:p>
          </p:txBody>
        </p:sp>
        <p:sp>
          <p:nvSpPr>
            <p:cNvPr id="14" name="Rectangle 42">
              <a:extLst>
                <a:ext uri="{FF2B5EF4-FFF2-40B4-BE49-F238E27FC236}">
                  <a16:creationId xmlns:a16="http://schemas.microsoft.com/office/drawing/2014/main" id="{AEC7350B-1FD2-ED65-06EF-1387C4D84AA4}"/>
                </a:ext>
              </a:extLst>
            </p:cNvPr>
            <p:cNvSpPr>
              <a:spLocks noChangeArrowheads="1"/>
            </p:cNvSpPr>
            <p:nvPr/>
          </p:nvSpPr>
          <p:spPr bwMode="auto">
            <a:xfrm>
              <a:off x="4320" y="912"/>
              <a:ext cx="1104" cy="240"/>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15</a:t>
              </a:r>
            </a:p>
          </p:txBody>
        </p:sp>
        <p:sp>
          <p:nvSpPr>
            <p:cNvPr id="15" name="Rectangle 43">
              <a:extLst>
                <a:ext uri="{FF2B5EF4-FFF2-40B4-BE49-F238E27FC236}">
                  <a16:creationId xmlns:a16="http://schemas.microsoft.com/office/drawing/2014/main" id="{0F864629-764A-3DD2-7E5D-212483C2E93C}"/>
                </a:ext>
              </a:extLst>
            </p:cNvPr>
            <p:cNvSpPr>
              <a:spLocks noChangeArrowheads="1"/>
            </p:cNvSpPr>
            <p:nvPr/>
          </p:nvSpPr>
          <p:spPr bwMode="auto">
            <a:xfrm>
              <a:off x="2880" y="1152"/>
              <a:ext cx="816" cy="237"/>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B0003</a:t>
              </a:r>
            </a:p>
          </p:txBody>
        </p:sp>
        <p:sp>
          <p:nvSpPr>
            <p:cNvPr id="16" name="Rectangle 44">
              <a:extLst>
                <a:ext uri="{FF2B5EF4-FFF2-40B4-BE49-F238E27FC236}">
                  <a16:creationId xmlns:a16="http://schemas.microsoft.com/office/drawing/2014/main" id="{62A063BB-AE78-1ABC-9014-0150CE15F15F}"/>
                </a:ext>
              </a:extLst>
            </p:cNvPr>
            <p:cNvSpPr>
              <a:spLocks noChangeArrowheads="1"/>
            </p:cNvSpPr>
            <p:nvPr/>
          </p:nvSpPr>
          <p:spPr bwMode="auto">
            <a:xfrm>
              <a:off x="3696" y="1152"/>
              <a:ext cx="625" cy="237"/>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D0003</a:t>
              </a:r>
            </a:p>
          </p:txBody>
        </p:sp>
        <p:sp>
          <p:nvSpPr>
            <p:cNvPr id="17" name="Rectangle 45">
              <a:extLst>
                <a:ext uri="{FF2B5EF4-FFF2-40B4-BE49-F238E27FC236}">
                  <a16:creationId xmlns:a16="http://schemas.microsoft.com/office/drawing/2014/main" id="{790DC466-B5B3-062C-DF8C-6FBED2D7E847}"/>
                </a:ext>
              </a:extLst>
            </p:cNvPr>
            <p:cNvSpPr>
              <a:spLocks noChangeArrowheads="1"/>
            </p:cNvSpPr>
            <p:nvPr/>
          </p:nvSpPr>
          <p:spPr bwMode="auto">
            <a:xfrm>
              <a:off x="4320" y="1152"/>
              <a:ext cx="1104" cy="237"/>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5</a:t>
              </a:r>
            </a:p>
          </p:txBody>
        </p:sp>
        <p:sp>
          <p:nvSpPr>
            <p:cNvPr id="18" name="Rectangle 46">
              <a:extLst>
                <a:ext uri="{FF2B5EF4-FFF2-40B4-BE49-F238E27FC236}">
                  <a16:creationId xmlns:a16="http://schemas.microsoft.com/office/drawing/2014/main" id="{8CDF875A-AD76-CDE8-05F4-412303483735}"/>
                </a:ext>
              </a:extLst>
            </p:cNvPr>
            <p:cNvSpPr>
              <a:spLocks noChangeArrowheads="1"/>
            </p:cNvSpPr>
            <p:nvPr/>
          </p:nvSpPr>
          <p:spPr bwMode="auto">
            <a:xfrm>
              <a:off x="2880" y="1392"/>
              <a:ext cx="816" cy="240"/>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B0004</a:t>
              </a:r>
            </a:p>
          </p:txBody>
        </p:sp>
        <p:sp>
          <p:nvSpPr>
            <p:cNvPr id="19" name="Rectangle 47">
              <a:extLst>
                <a:ext uri="{FF2B5EF4-FFF2-40B4-BE49-F238E27FC236}">
                  <a16:creationId xmlns:a16="http://schemas.microsoft.com/office/drawing/2014/main" id="{738BB35E-FA96-8E3C-CDE2-E74329FD385C}"/>
                </a:ext>
              </a:extLst>
            </p:cNvPr>
            <p:cNvSpPr>
              <a:spLocks noChangeArrowheads="1"/>
            </p:cNvSpPr>
            <p:nvPr/>
          </p:nvSpPr>
          <p:spPr bwMode="auto">
            <a:xfrm>
              <a:off x="3696" y="1392"/>
              <a:ext cx="625" cy="240"/>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D0004</a:t>
              </a:r>
            </a:p>
          </p:txBody>
        </p:sp>
        <p:sp>
          <p:nvSpPr>
            <p:cNvPr id="20" name="Rectangle 48">
              <a:extLst>
                <a:ext uri="{FF2B5EF4-FFF2-40B4-BE49-F238E27FC236}">
                  <a16:creationId xmlns:a16="http://schemas.microsoft.com/office/drawing/2014/main" id="{218E7B93-B378-92DA-5C18-C0C7DD37BFDB}"/>
                </a:ext>
              </a:extLst>
            </p:cNvPr>
            <p:cNvSpPr>
              <a:spLocks noChangeArrowheads="1"/>
            </p:cNvSpPr>
            <p:nvPr/>
          </p:nvSpPr>
          <p:spPr bwMode="auto">
            <a:xfrm>
              <a:off x="4320" y="1392"/>
              <a:ext cx="1104" cy="240"/>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a:t>
              </a:r>
            </a:p>
          </p:txBody>
        </p:sp>
        <p:sp>
          <p:nvSpPr>
            <p:cNvPr id="21" name="Rectangle 49">
              <a:extLst>
                <a:ext uri="{FF2B5EF4-FFF2-40B4-BE49-F238E27FC236}">
                  <a16:creationId xmlns:a16="http://schemas.microsoft.com/office/drawing/2014/main" id="{4DD7C88D-E42F-96DD-262D-F22E98C49403}"/>
                </a:ext>
              </a:extLst>
            </p:cNvPr>
            <p:cNvSpPr>
              <a:spLocks noChangeArrowheads="1"/>
            </p:cNvSpPr>
            <p:nvPr/>
          </p:nvSpPr>
          <p:spPr bwMode="auto">
            <a:xfrm>
              <a:off x="2880" y="1632"/>
              <a:ext cx="816" cy="237"/>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B0005</a:t>
              </a:r>
            </a:p>
          </p:txBody>
        </p:sp>
        <p:sp>
          <p:nvSpPr>
            <p:cNvPr id="22" name="Rectangle 50">
              <a:extLst>
                <a:ext uri="{FF2B5EF4-FFF2-40B4-BE49-F238E27FC236}">
                  <a16:creationId xmlns:a16="http://schemas.microsoft.com/office/drawing/2014/main" id="{04A69B31-6E71-5397-AFC0-6A75954A6994}"/>
                </a:ext>
              </a:extLst>
            </p:cNvPr>
            <p:cNvSpPr>
              <a:spLocks noChangeArrowheads="1"/>
            </p:cNvSpPr>
            <p:nvPr/>
          </p:nvSpPr>
          <p:spPr bwMode="auto">
            <a:xfrm>
              <a:off x="3696" y="1632"/>
              <a:ext cx="625" cy="237"/>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D0005</a:t>
              </a:r>
            </a:p>
          </p:txBody>
        </p:sp>
        <p:sp>
          <p:nvSpPr>
            <p:cNvPr id="23" name="Rectangle 51">
              <a:extLst>
                <a:ext uri="{FF2B5EF4-FFF2-40B4-BE49-F238E27FC236}">
                  <a16:creationId xmlns:a16="http://schemas.microsoft.com/office/drawing/2014/main" id="{039B71F1-4B10-9F84-AE84-B9F733284756}"/>
                </a:ext>
              </a:extLst>
            </p:cNvPr>
            <p:cNvSpPr>
              <a:spLocks noChangeArrowheads="1"/>
            </p:cNvSpPr>
            <p:nvPr/>
          </p:nvSpPr>
          <p:spPr bwMode="auto">
            <a:xfrm>
              <a:off x="4320" y="1632"/>
              <a:ext cx="1104" cy="237"/>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35</a:t>
              </a:r>
            </a:p>
          </p:txBody>
        </p:sp>
        <p:sp>
          <p:nvSpPr>
            <p:cNvPr id="24" name="Rectangle 52">
              <a:extLst>
                <a:ext uri="{FF2B5EF4-FFF2-40B4-BE49-F238E27FC236}">
                  <a16:creationId xmlns:a16="http://schemas.microsoft.com/office/drawing/2014/main" id="{48F6A7B8-B5E6-398D-168A-13C58D565FC4}"/>
                </a:ext>
              </a:extLst>
            </p:cNvPr>
            <p:cNvSpPr>
              <a:spLocks noChangeArrowheads="1"/>
            </p:cNvSpPr>
            <p:nvPr/>
          </p:nvSpPr>
          <p:spPr bwMode="auto">
            <a:xfrm>
              <a:off x="2880" y="1872"/>
              <a:ext cx="816" cy="240"/>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B0006</a:t>
              </a:r>
            </a:p>
          </p:txBody>
        </p:sp>
        <p:sp>
          <p:nvSpPr>
            <p:cNvPr id="25" name="Rectangle 53">
              <a:extLst>
                <a:ext uri="{FF2B5EF4-FFF2-40B4-BE49-F238E27FC236}">
                  <a16:creationId xmlns:a16="http://schemas.microsoft.com/office/drawing/2014/main" id="{BFCF9BE2-4F05-05B3-F4C3-B04E17029573}"/>
                </a:ext>
              </a:extLst>
            </p:cNvPr>
            <p:cNvSpPr>
              <a:spLocks noChangeArrowheads="1"/>
            </p:cNvSpPr>
            <p:nvPr/>
          </p:nvSpPr>
          <p:spPr bwMode="auto">
            <a:xfrm>
              <a:off x="3696" y="1872"/>
              <a:ext cx="625" cy="240"/>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D0006</a:t>
              </a:r>
            </a:p>
          </p:txBody>
        </p:sp>
        <p:sp>
          <p:nvSpPr>
            <p:cNvPr id="26" name="Rectangle 54">
              <a:extLst>
                <a:ext uri="{FF2B5EF4-FFF2-40B4-BE49-F238E27FC236}">
                  <a16:creationId xmlns:a16="http://schemas.microsoft.com/office/drawing/2014/main" id="{7106354B-EF63-3AC4-7FC2-0E19B5D3A78E}"/>
                </a:ext>
              </a:extLst>
            </p:cNvPr>
            <p:cNvSpPr>
              <a:spLocks noChangeArrowheads="1"/>
            </p:cNvSpPr>
            <p:nvPr/>
          </p:nvSpPr>
          <p:spPr bwMode="auto">
            <a:xfrm>
              <a:off x="4320" y="1872"/>
              <a:ext cx="1104" cy="240"/>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a:t>
              </a:r>
            </a:p>
          </p:txBody>
        </p:sp>
        <p:sp>
          <p:nvSpPr>
            <p:cNvPr id="27" name="Rectangle 55">
              <a:extLst>
                <a:ext uri="{FF2B5EF4-FFF2-40B4-BE49-F238E27FC236}">
                  <a16:creationId xmlns:a16="http://schemas.microsoft.com/office/drawing/2014/main" id="{8362A041-B857-596D-3576-591B8980A178}"/>
                </a:ext>
              </a:extLst>
            </p:cNvPr>
            <p:cNvSpPr>
              <a:spLocks noChangeArrowheads="1"/>
            </p:cNvSpPr>
            <p:nvPr/>
          </p:nvSpPr>
          <p:spPr bwMode="auto">
            <a:xfrm>
              <a:off x="2880" y="2112"/>
              <a:ext cx="816" cy="238"/>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B0007</a:t>
              </a:r>
            </a:p>
          </p:txBody>
        </p:sp>
        <p:sp>
          <p:nvSpPr>
            <p:cNvPr id="28" name="Rectangle 56">
              <a:extLst>
                <a:ext uri="{FF2B5EF4-FFF2-40B4-BE49-F238E27FC236}">
                  <a16:creationId xmlns:a16="http://schemas.microsoft.com/office/drawing/2014/main" id="{6132B2BF-51F1-D64F-33D1-FA9002943DA2}"/>
                </a:ext>
              </a:extLst>
            </p:cNvPr>
            <p:cNvSpPr>
              <a:spLocks noChangeArrowheads="1"/>
            </p:cNvSpPr>
            <p:nvPr/>
          </p:nvSpPr>
          <p:spPr bwMode="auto">
            <a:xfrm>
              <a:off x="3696" y="2112"/>
              <a:ext cx="625" cy="238"/>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D0007</a:t>
              </a:r>
            </a:p>
          </p:txBody>
        </p:sp>
        <p:sp>
          <p:nvSpPr>
            <p:cNvPr id="29" name="Rectangle 57">
              <a:extLst>
                <a:ext uri="{FF2B5EF4-FFF2-40B4-BE49-F238E27FC236}">
                  <a16:creationId xmlns:a16="http://schemas.microsoft.com/office/drawing/2014/main" id="{0640A404-6F2B-B250-3134-C31C29536AB8}"/>
                </a:ext>
              </a:extLst>
            </p:cNvPr>
            <p:cNvSpPr>
              <a:spLocks noChangeArrowheads="1"/>
            </p:cNvSpPr>
            <p:nvPr/>
          </p:nvSpPr>
          <p:spPr bwMode="auto">
            <a:xfrm>
              <a:off x="4320" y="2112"/>
              <a:ext cx="1104" cy="238"/>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25</a:t>
              </a:r>
            </a:p>
          </p:txBody>
        </p:sp>
        <p:sp>
          <p:nvSpPr>
            <p:cNvPr id="30" name="Rectangle 58">
              <a:extLst>
                <a:ext uri="{FF2B5EF4-FFF2-40B4-BE49-F238E27FC236}">
                  <a16:creationId xmlns:a16="http://schemas.microsoft.com/office/drawing/2014/main" id="{2A9728DB-0F92-09C4-4D5C-A50BB257CE4D}"/>
                </a:ext>
              </a:extLst>
            </p:cNvPr>
            <p:cNvSpPr>
              <a:spLocks noChangeArrowheads="1"/>
            </p:cNvSpPr>
            <p:nvPr/>
          </p:nvSpPr>
          <p:spPr bwMode="auto">
            <a:xfrm>
              <a:off x="2880" y="2352"/>
              <a:ext cx="816" cy="240"/>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B0008</a:t>
              </a:r>
            </a:p>
          </p:txBody>
        </p:sp>
        <p:sp>
          <p:nvSpPr>
            <p:cNvPr id="31" name="Rectangle 59">
              <a:extLst>
                <a:ext uri="{FF2B5EF4-FFF2-40B4-BE49-F238E27FC236}">
                  <a16:creationId xmlns:a16="http://schemas.microsoft.com/office/drawing/2014/main" id="{8B61E3EE-2C9B-7115-54ED-1AB2AD4E1C42}"/>
                </a:ext>
              </a:extLst>
            </p:cNvPr>
            <p:cNvSpPr>
              <a:spLocks noChangeArrowheads="1"/>
            </p:cNvSpPr>
            <p:nvPr/>
          </p:nvSpPr>
          <p:spPr bwMode="auto">
            <a:xfrm>
              <a:off x="3696" y="2352"/>
              <a:ext cx="625" cy="240"/>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D0008</a:t>
              </a:r>
            </a:p>
          </p:txBody>
        </p:sp>
        <p:sp>
          <p:nvSpPr>
            <p:cNvPr id="32" name="Rectangle 60">
              <a:extLst>
                <a:ext uri="{FF2B5EF4-FFF2-40B4-BE49-F238E27FC236}">
                  <a16:creationId xmlns:a16="http://schemas.microsoft.com/office/drawing/2014/main" id="{37CA9545-476F-6A92-83BE-ED2B448B96ED}"/>
                </a:ext>
              </a:extLst>
            </p:cNvPr>
            <p:cNvSpPr>
              <a:spLocks noChangeArrowheads="1"/>
            </p:cNvSpPr>
            <p:nvPr/>
          </p:nvSpPr>
          <p:spPr bwMode="auto">
            <a:xfrm>
              <a:off x="4320" y="2352"/>
              <a:ext cx="1104" cy="240"/>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45</a:t>
              </a:r>
            </a:p>
          </p:txBody>
        </p:sp>
        <p:sp>
          <p:nvSpPr>
            <p:cNvPr id="33" name="Rectangle 61">
              <a:extLst>
                <a:ext uri="{FF2B5EF4-FFF2-40B4-BE49-F238E27FC236}">
                  <a16:creationId xmlns:a16="http://schemas.microsoft.com/office/drawing/2014/main" id="{644B6F51-1155-EDCA-3360-B9156ED23960}"/>
                </a:ext>
              </a:extLst>
            </p:cNvPr>
            <p:cNvSpPr>
              <a:spLocks noChangeArrowheads="1"/>
            </p:cNvSpPr>
            <p:nvPr/>
          </p:nvSpPr>
          <p:spPr bwMode="auto">
            <a:xfrm>
              <a:off x="2880" y="2592"/>
              <a:ext cx="816" cy="239"/>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B0009</a:t>
              </a:r>
            </a:p>
          </p:txBody>
        </p:sp>
        <p:sp>
          <p:nvSpPr>
            <p:cNvPr id="34" name="Rectangle 62">
              <a:extLst>
                <a:ext uri="{FF2B5EF4-FFF2-40B4-BE49-F238E27FC236}">
                  <a16:creationId xmlns:a16="http://schemas.microsoft.com/office/drawing/2014/main" id="{B99D6CE5-ADC9-2C7D-8625-A4B097F44A32}"/>
                </a:ext>
              </a:extLst>
            </p:cNvPr>
            <p:cNvSpPr>
              <a:spLocks noChangeArrowheads="1"/>
            </p:cNvSpPr>
            <p:nvPr/>
          </p:nvSpPr>
          <p:spPr bwMode="auto">
            <a:xfrm>
              <a:off x="3696" y="2592"/>
              <a:ext cx="625" cy="239"/>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D0009</a:t>
              </a:r>
            </a:p>
          </p:txBody>
        </p:sp>
        <p:sp>
          <p:nvSpPr>
            <p:cNvPr id="35" name="Rectangle 63">
              <a:extLst>
                <a:ext uri="{FF2B5EF4-FFF2-40B4-BE49-F238E27FC236}">
                  <a16:creationId xmlns:a16="http://schemas.microsoft.com/office/drawing/2014/main" id="{C652BEE7-F905-99A7-03AB-040F1C029B1B}"/>
                </a:ext>
              </a:extLst>
            </p:cNvPr>
            <p:cNvSpPr>
              <a:spLocks noChangeArrowheads="1"/>
            </p:cNvSpPr>
            <p:nvPr/>
          </p:nvSpPr>
          <p:spPr bwMode="auto">
            <a:xfrm>
              <a:off x="4320" y="2592"/>
              <a:ext cx="1104" cy="239"/>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15</a:t>
              </a:r>
            </a:p>
          </p:txBody>
        </p:sp>
        <p:sp>
          <p:nvSpPr>
            <p:cNvPr id="36" name="Rectangle 64">
              <a:extLst>
                <a:ext uri="{FF2B5EF4-FFF2-40B4-BE49-F238E27FC236}">
                  <a16:creationId xmlns:a16="http://schemas.microsoft.com/office/drawing/2014/main" id="{E36B20A3-C047-3A05-EA15-10AA2B48215B}"/>
                </a:ext>
              </a:extLst>
            </p:cNvPr>
            <p:cNvSpPr>
              <a:spLocks noChangeArrowheads="1"/>
            </p:cNvSpPr>
            <p:nvPr/>
          </p:nvSpPr>
          <p:spPr bwMode="auto">
            <a:xfrm>
              <a:off x="2880" y="2832"/>
              <a:ext cx="816" cy="240"/>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B00010</a:t>
              </a:r>
            </a:p>
          </p:txBody>
        </p:sp>
        <p:sp>
          <p:nvSpPr>
            <p:cNvPr id="37" name="Rectangle 65">
              <a:extLst>
                <a:ext uri="{FF2B5EF4-FFF2-40B4-BE49-F238E27FC236}">
                  <a16:creationId xmlns:a16="http://schemas.microsoft.com/office/drawing/2014/main" id="{365E8BD7-2CEC-E4B9-6EBE-3A93E2C14F51}"/>
                </a:ext>
              </a:extLst>
            </p:cNvPr>
            <p:cNvSpPr>
              <a:spLocks noChangeArrowheads="1"/>
            </p:cNvSpPr>
            <p:nvPr/>
          </p:nvSpPr>
          <p:spPr bwMode="auto">
            <a:xfrm>
              <a:off x="3696" y="2832"/>
              <a:ext cx="625" cy="240"/>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D00010</a:t>
              </a:r>
            </a:p>
          </p:txBody>
        </p:sp>
        <p:sp>
          <p:nvSpPr>
            <p:cNvPr id="38" name="Rectangle 66">
              <a:extLst>
                <a:ext uri="{FF2B5EF4-FFF2-40B4-BE49-F238E27FC236}">
                  <a16:creationId xmlns:a16="http://schemas.microsoft.com/office/drawing/2014/main" id="{0E027950-EFC2-6101-4FB1-3C04BAE019BF}"/>
                </a:ext>
              </a:extLst>
            </p:cNvPr>
            <p:cNvSpPr>
              <a:spLocks noChangeArrowheads="1"/>
            </p:cNvSpPr>
            <p:nvPr/>
          </p:nvSpPr>
          <p:spPr bwMode="auto">
            <a:xfrm>
              <a:off x="4320" y="2832"/>
              <a:ext cx="1104" cy="240"/>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30</a:t>
              </a:r>
            </a:p>
          </p:txBody>
        </p:sp>
      </p:grpSp>
      <p:sp>
        <p:nvSpPr>
          <p:cNvPr id="39" name="Text Box 71">
            <a:extLst>
              <a:ext uri="{FF2B5EF4-FFF2-40B4-BE49-F238E27FC236}">
                <a16:creationId xmlns:a16="http://schemas.microsoft.com/office/drawing/2014/main" id="{FA5BA7CA-F075-3FF6-61DB-0D3E99A44B1C}"/>
              </a:ext>
            </a:extLst>
          </p:cNvPr>
          <p:cNvSpPr txBox="1">
            <a:spLocks noChangeArrowheads="1"/>
          </p:cNvSpPr>
          <p:nvPr/>
        </p:nvSpPr>
        <p:spPr bwMode="auto">
          <a:xfrm>
            <a:off x="6088614" y="1053582"/>
            <a:ext cx="196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a:solidFill>
                  <a:srgbClr val="F85D2C"/>
                </a:solidFill>
                <a:latin typeface="Arial Narrow" panose="020B0606020202030204" pitchFamily="34" charset="0"/>
                <a:ea typeface="宋体" panose="02010600030101010101" pitchFamily="2" charset="-122"/>
              </a:rPr>
              <a:t>Primary Key</a:t>
            </a:r>
          </a:p>
        </p:txBody>
      </p:sp>
      <p:sp>
        <p:nvSpPr>
          <p:cNvPr id="40" name="AutoShape 72">
            <a:extLst>
              <a:ext uri="{FF2B5EF4-FFF2-40B4-BE49-F238E27FC236}">
                <a16:creationId xmlns:a16="http://schemas.microsoft.com/office/drawing/2014/main" id="{34045A53-3CE8-3DA7-B6D6-5D65F637AFCE}"/>
              </a:ext>
            </a:extLst>
          </p:cNvPr>
          <p:cNvSpPr>
            <a:spLocks noChangeArrowheads="1"/>
          </p:cNvSpPr>
          <p:nvPr/>
        </p:nvSpPr>
        <p:spPr bwMode="auto">
          <a:xfrm rot="4167376">
            <a:off x="5748095" y="757514"/>
            <a:ext cx="134937" cy="1466850"/>
          </a:xfrm>
          <a:prstGeom prst="downArrow">
            <a:avLst>
              <a:gd name="adj1" fmla="val 50000"/>
              <a:gd name="adj2" fmla="val 271766"/>
            </a:avLst>
          </a:prstGeom>
          <a:solidFill>
            <a:srgbClr val="F85D2C"/>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1" name="AutoShape 73">
            <a:extLst>
              <a:ext uri="{FF2B5EF4-FFF2-40B4-BE49-F238E27FC236}">
                <a16:creationId xmlns:a16="http://schemas.microsoft.com/office/drawing/2014/main" id="{10C8C2F2-9E00-09CD-2885-347770E3D52D}"/>
              </a:ext>
            </a:extLst>
          </p:cNvPr>
          <p:cNvSpPr>
            <a:spLocks noChangeArrowheads="1"/>
          </p:cNvSpPr>
          <p:nvPr/>
        </p:nvSpPr>
        <p:spPr bwMode="auto">
          <a:xfrm rot="2233784">
            <a:off x="6233077" y="1201220"/>
            <a:ext cx="136525" cy="781050"/>
          </a:xfrm>
          <a:prstGeom prst="downArrow">
            <a:avLst>
              <a:gd name="adj1" fmla="val 50000"/>
              <a:gd name="adj2" fmla="val 143023"/>
            </a:avLst>
          </a:prstGeom>
          <a:solidFill>
            <a:srgbClr val="F85D2C"/>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2" name="AutoShape 74">
            <a:extLst>
              <a:ext uri="{FF2B5EF4-FFF2-40B4-BE49-F238E27FC236}">
                <a16:creationId xmlns:a16="http://schemas.microsoft.com/office/drawing/2014/main" id="{DE398ADE-7978-4E4E-D50A-55FA31458805}"/>
              </a:ext>
            </a:extLst>
          </p:cNvPr>
          <p:cNvSpPr>
            <a:spLocks noChangeArrowheads="1"/>
          </p:cNvSpPr>
          <p:nvPr/>
        </p:nvSpPr>
        <p:spPr bwMode="auto">
          <a:xfrm>
            <a:off x="9165189" y="2453757"/>
            <a:ext cx="666750" cy="276225"/>
          </a:xfrm>
          <a:prstGeom prst="leftArrow">
            <a:avLst>
              <a:gd name="adj1" fmla="val 50000"/>
              <a:gd name="adj2" fmla="val 60345"/>
            </a:avLst>
          </a:prstGeom>
          <a:solidFill>
            <a:srgbClr val="F85D2C">
              <a:alpha val="50195"/>
            </a:srgbClr>
          </a:soli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38322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trips(downLeft)">
                                      <p:cBhvr>
                                        <p:cTn id="11" dur="500"/>
                                        <p:tgtEl>
                                          <p:spTgt spid="40"/>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strips(downLef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par>
                          <p:cTn id="21" fill="hold">
                            <p:stCondLst>
                              <p:cond delay="500"/>
                            </p:stCondLst>
                            <p:childTnLst>
                              <p:par>
                                <p:cTn id="22" presetID="17" presetClass="entr" presetSubtype="2"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ppt_x</p:attrName>
                                        </p:attrNameLst>
                                      </p:cBhvr>
                                      <p:tavLst>
                                        <p:tav tm="0">
                                          <p:val>
                                            <p:strVal val="#ppt_x+#ppt_w/2"/>
                                          </p:val>
                                        </p:tav>
                                        <p:tav tm="100000">
                                          <p:val>
                                            <p:strVal val="#ppt_x"/>
                                          </p:val>
                                        </p:tav>
                                      </p:tavLst>
                                    </p:anim>
                                    <p:anim calcmode="lin" valueType="num">
                                      <p:cBhvr>
                                        <p:cTn id="25" dur="500" fill="hold"/>
                                        <p:tgtEl>
                                          <p:spTgt spid="42"/>
                                        </p:tgtEl>
                                        <p:attrNameLst>
                                          <p:attrName>ppt_y</p:attrName>
                                        </p:attrNameLst>
                                      </p:cBhvr>
                                      <p:tavLst>
                                        <p:tav tm="0">
                                          <p:val>
                                            <p:strVal val="#ppt_y"/>
                                          </p:val>
                                        </p:tav>
                                        <p:tav tm="100000">
                                          <p:val>
                                            <p:strVal val="#ppt_y"/>
                                          </p:val>
                                        </p:tav>
                                      </p:tavLst>
                                    </p:anim>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39" grpId="0" autoUpdateAnimBg="0"/>
      <p:bldP spid="40" grpId="0" animBg="1"/>
      <p:bldP spid="41" grpId="0" animBg="1"/>
      <p:bldP spid="4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CF2321-BCE3-ABC7-0F31-60460EB70548}"/>
              </a:ext>
            </a:extLst>
          </p:cNvPr>
          <p:cNvSpPr>
            <a:spLocks noGrp="1"/>
          </p:cNvSpPr>
          <p:nvPr>
            <p:ph type="body" sz="quarter" idx="10"/>
          </p:nvPr>
        </p:nvSpPr>
        <p:spPr>
          <a:xfrm>
            <a:off x="1587197" y="340254"/>
            <a:ext cx="4944232" cy="530225"/>
          </a:xfrm>
        </p:spPr>
        <p:txBody>
          <a:bodyPr/>
          <a:lstStyle/>
          <a:p>
            <a:r>
              <a:rPr lang="en-CA" dirty="0"/>
              <a:t>2.5 </a:t>
            </a:r>
            <a:r>
              <a:rPr lang="zh-CN" altLang="en-US" dirty="0"/>
              <a:t>数据存储与分析技术</a:t>
            </a:r>
            <a:endParaRPr lang="en-CA" dirty="0"/>
          </a:p>
          <a:p>
            <a:endParaRPr lang="en-CA" dirty="0"/>
          </a:p>
        </p:txBody>
      </p:sp>
      <p:sp>
        <p:nvSpPr>
          <p:cNvPr id="4" name="Text Box 2">
            <a:extLst>
              <a:ext uri="{FF2B5EF4-FFF2-40B4-BE49-F238E27FC236}">
                <a16:creationId xmlns:a16="http://schemas.microsoft.com/office/drawing/2014/main" id="{45A76B1D-EC4F-0651-2E19-2F99DDFA2093}"/>
              </a:ext>
            </a:extLst>
          </p:cNvPr>
          <p:cNvSpPr txBox="1">
            <a:spLocks noChangeArrowheads="1"/>
          </p:cNvSpPr>
          <p:nvPr/>
        </p:nvSpPr>
        <p:spPr bwMode="auto">
          <a:xfrm>
            <a:off x="139182" y="1124112"/>
            <a:ext cx="1422400" cy="457200"/>
          </a:xfrm>
          <a:prstGeom prst="rect">
            <a:avLst/>
          </a:prstGeom>
          <a:noFill/>
          <a:ln w="12700" cap="sq">
            <a:noFill/>
            <a:miter lim="800000"/>
            <a:headEnd type="none" w="sm" len="sm"/>
            <a:tailEnd type="none" w="sm" len="sm"/>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lang="zh-CN" altLang="en-US" sz="2400">
                <a:solidFill>
                  <a:srgbClr val="FF0066"/>
                </a:solidFill>
                <a:effectLst>
                  <a:outerShdw blurRad="38100" dist="38100" dir="2700000" algn="tl">
                    <a:srgbClr val="C0C0C0"/>
                  </a:outerShdw>
                </a:effectLst>
                <a:latin typeface="楷体_GB2312" pitchFamily="49" charset="-122"/>
                <a:ea typeface="楷体_GB2312" pitchFamily="49" charset="-122"/>
                <a:sym typeface="Monotype Sorts" charset="0"/>
              </a:rPr>
              <a:t>层次模型</a:t>
            </a:r>
          </a:p>
        </p:txBody>
      </p:sp>
      <p:sp>
        <p:nvSpPr>
          <p:cNvPr id="6" name="Text Box 3">
            <a:extLst>
              <a:ext uri="{FF2B5EF4-FFF2-40B4-BE49-F238E27FC236}">
                <a16:creationId xmlns:a16="http://schemas.microsoft.com/office/drawing/2014/main" id="{9FB16BA2-08A0-7919-53E3-1535D1A6361E}"/>
              </a:ext>
            </a:extLst>
          </p:cNvPr>
          <p:cNvSpPr txBox="1">
            <a:spLocks noChangeArrowheads="1"/>
          </p:cNvSpPr>
          <p:nvPr/>
        </p:nvSpPr>
        <p:spPr bwMode="auto">
          <a:xfrm>
            <a:off x="170932" y="2186214"/>
            <a:ext cx="11850136" cy="315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spcBef>
                <a:spcPct val="50000"/>
              </a:spcBef>
            </a:pPr>
            <a:r>
              <a:rPr kumimoji="1" lang="zh-CN" altLang="en-US" sz="2800" dirty="0">
                <a:solidFill>
                  <a:schemeClr val="hlink"/>
                </a:solidFill>
                <a:latin typeface="楷体_GB2312" pitchFamily="49" charset="-122"/>
                <a:ea typeface="楷体_GB2312" pitchFamily="49" charset="-122"/>
              </a:rPr>
              <a:t>   用树型结构表示实体集之间的联系（描述数据）。</a:t>
            </a:r>
            <a:r>
              <a:rPr kumimoji="1" lang="en-US" altLang="zh-CN" sz="2800" dirty="0">
                <a:solidFill>
                  <a:schemeClr val="hlink"/>
                </a:solidFill>
                <a:latin typeface="楷体_GB2312" pitchFamily="49" charset="-122"/>
                <a:ea typeface="楷体_GB2312" pitchFamily="49" charset="-122"/>
              </a:rPr>
              <a:t>IBM</a:t>
            </a:r>
            <a:r>
              <a:rPr kumimoji="1" lang="zh-CN" altLang="en-US" sz="2800" dirty="0">
                <a:solidFill>
                  <a:schemeClr val="hlink"/>
                </a:solidFill>
                <a:latin typeface="楷体_GB2312" pitchFamily="49" charset="-122"/>
                <a:ea typeface="楷体_GB2312" pitchFamily="49" charset="-122"/>
              </a:rPr>
              <a:t>的</a:t>
            </a:r>
            <a:r>
              <a:rPr kumimoji="1" lang="en-US" altLang="zh-CN" sz="2800" dirty="0">
                <a:solidFill>
                  <a:schemeClr val="hlink"/>
                </a:solidFill>
                <a:latin typeface="楷体_GB2312" pitchFamily="49" charset="-122"/>
                <a:ea typeface="楷体_GB2312" pitchFamily="49" charset="-122"/>
              </a:rPr>
              <a:t>IMS(Information Management System)</a:t>
            </a:r>
            <a:r>
              <a:rPr kumimoji="1" lang="zh-CN" altLang="en-US" sz="2800" dirty="0">
                <a:solidFill>
                  <a:schemeClr val="hlink"/>
                </a:solidFill>
                <a:latin typeface="楷体_GB2312" pitchFamily="49" charset="-122"/>
                <a:ea typeface="楷体_GB2312" pitchFamily="49" charset="-122"/>
              </a:rPr>
              <a:t>就是采用层次数据模型的数据库管理系统。层次数据模型的主要特征是一棵有向树,树的节点是记录类型,最上层的节点叫根节点，根节点只有一个，上下层的节点之间的关系为父--子关系，一个父节点可以有多个子节点，而一个子节点有且只有一个父结点。 </a:t>
            </a:r>
          </a:p>
        </p:txBody>
      </p:sp>
    </p:spTree>
    <p:extLst>
      <p:ext uri="{BB962C8B-B14F-4D97-AF65-F5344CB8AC3E}">
        <p14:creationId xmlns:p14="http://schemas.microsoft.com/office/powerpoint/2010/main" val="657182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6CB45-3CB1-7034-3877-8D43E1C9F639}"/>
              </a:ext>
            </a:extLst>
          </p:cNvPr>
          <p:cNvSpPr>
            <a:spLocks noGrp="1"/>
          </p:cNvSpPr>
          <p:nvPr>
            <p:ph type="body" sz="quarter" idx="10"/>
          </p:nvPr>
        </p:nvSpPr>
        <p:spPr>
          <a:xfrm>
            <a:off x="1587196" y="340254"/>
            <a:ext cx="5145797" cy="530225"/>
          </a:xfrm>
        </p:spPr>
        <p:txBody>
          <a:bodyPr/>
          <a:lstStyle/>
          <a:p>
            <a:r>
              <a:rPr lang="en-CA" dirty="0"/>
              <a:t>2.5 </a:t>
            </a:r>
            <a:r>
              <a:rPr lang="zh-CN" altLang="en-US" dirty="0"/>
              <a:t>数据存储与分析技术</a:t>
            </a:r>
            <a:endParaRPr lang="en-CA" dirty="0"/>
          </a:p>
          <a:p>
            <a:endParaRPr lang="en-CA" dirty="0"/>
          </a:p>
        </p:txBody>
      </p:sp>
      <p:sp>
        <p:nvSpPr>
          <p:cNvPr id="3" name="Text Box 6">
            <a:extLst>
              <a:ext uri="{FF2B5EF4-FFF2-40B4-BE49-F238E27FC236}">
                <a16:creationId xmlns:a16="http://schemas.microsoft.com/office/drawing/2014/main" id="{2D41AB01-8BB4-EA51-2FF0-A219CAFD780D}"/>
              </a:ext>
            </a:extLst>
          </p:cNvPr>
          <p:cNvSpPr txBox="1">
            <a:spLocks noChangeArrowheads="1"/>
          </p:cNvSpPr>
          <p:nvPr/>
        </p:nvSpPr>
        <p:spPr bwMode="auto">
          <a:xfrm>
            <a:off x="40094" y="5137539"/>
            <a:ext cx="6692900" cy="519113"/>
          </a:xfrm>
          <a:prstGeom prst="rect">
            <a:avLst/>
          </a:prstGeom>
          <a:noFill/>
          <a:ln w="25400">
            <a:noFill/>
            <a:miter lim="800000"/>
            <a:headEnd/>
            <a:tailEnd/>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800">
                <a:solidFill>
                  <a:srgbClr val="CC9900"/>
                </a:solidFill>
                <a:effectLst>
                  <a:outerShdw blurRad="38100" dist="38100" dir="2700000" algn="tl">
                    <a:srgbClr val="C0C0C0"/>
                  </a:outerShdw>
                </a:effectLst>
                <a:latin typeface="楷体_GB2312" pitchFamily="49" charset="-122"/>
                <a:ea typeface="楷体_GB2312" pitchFamily="49" charset="-122"/>
              </a:rPr>
              <a:t>层次模型描述的是一种一对多的逻辑关系</a:t>
            </a:r>
          </a:p>
        </p:txBody>
      </p:sp>
      <p:sp>
        <p:nvSpPr>
          <p:cNvPr id="4" name="AutoShape 20">
            <a:extLst>
              <a:ext uri="{FF2B5EF4-FFF2-40B4-BE49-F238E27FC236}">
                <a16:creationId xmlns:a16="http://schemas.microsoft.com/office/drawing/2014/main" id="{088FF1E3-0284-1C01-A2F7-301159D2B7BA}"/>
              </a:ext>
            </a:extLst>
          </p:cNvPr>
          <p:cNvSpPr>
            <a:spLocks noChangeArrowheads="1"/>
          </p:cNvSpPr>
          <p:nvPr/>
        </p:nvSpPr>
        <p:spPr bwMode="auto">
          <a:xfrm>
            <a:off x="257582" y="1464064"/>
            <a:ext cx="3263900" cy="3441700"/>
          </a:xfrm>
          <a:prstGeom prst="roundRect">
            <a:avLst>
              <a:gd name="adj" fmla="val 4167"/>
            </a:avLst>
          </a:prstGeom>
          <a:gradFill rotWithShape="1">
            <a:gsLst>
              <a:gs pos="0">
                <a:srgbClr val="D0DE94"/>
              </a:gs>
              <a:gs pos="100000">
                <a:srgbClr val="D0DE94">
                  <a:gamma/>
                  <a:tint val="0"/>
                  <a:invGamma/>
                </a:srgbClr>
              </a:gs>
            </a:gsLst>
            <a:path path="shape">
              <a:fillToRect l="50000" t="50000" r="50000" b="50000"/>
            </a:path>
          </a:gradFill>
          <a:ln w="9525" algn="ctr">
            <a:solidFill>
              <a:schemeClr val="tx1"/>
            </a:solidFill>
            <a:round/>
            <a:headEnd/>
            <a:tailEnd/>
          </a:ln>
          <a:effectLst>
            <a:outerShdw dist="35921" dir="2700000" algn="ctr" rotWithShape="0">
              <a:srgbClr val="AFAFAF"/>
            </a:outerShdw>
          </a:effectLst>
        </p:spPr>
        <p:txBody>
          <a:bodyPr tIns="91440" anchor="ctr"/>
          <a:lstStyle>
            <a:lvl1pPr marL="225425" indent="-225425">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5000"/>
              </a:lnSpc>
              <a:spcBef>
                <a:spcPct val="40000"/>
              </a:spcBef>
              <a:buSzPct val="80000"/>
              <a:buFontTx/>
              <a:buBlip>
                <a:blip r:embed="rId2"/>
              </a:buBlip>
            </a:pPr>
            <a:r>
              <a:rPr lang="zh-CN" altLang="en-US" sz="2400" b="0">
                <a:solidFill>
                  <a:schemeClr val="accent2"/>
                </a:solidFill>
                <a:effectLst>
                  <a:outerShdw blurRad="38100" dist="38100" dir="2700000" algn="tl">
                    <a:srgbClr val="000000"/>
                  </a:outerShdw>
                </a:effectLst>
                <a:latin typeface="楷体_GB2312" pitchFamily="49" charset="-122"/>
                <a:ea typeface="楷体_GB2312" pitchFamily="49" charset="-122"/>
              </a:rPr>
              <a:t>企业的组织结构</a:t>
            </a:r>
          </a:p>
          <a:p>
            <a:pPr algn="l">
              <a:lnSpc>
                <a:spcPct val="85000"/>
              </a:lnSpc>
              <a:spcBef>
                <a:spcPct val="40000"/>
              </a:spcBef>
              <a:buSzPct val="80000"/>
              <a:buFontTx/>
              <a:buBlip>
                <a:blip r:embed="rId2"/>
              </a:buBlip>
            </a:pPr>
            <a:r>
              <a:rPr lang="zh-CN" altLang="en-US" sz="2400" b="0">
                <a:solidFill>
                  <a:schemeClr val="accent2"/>
                </a:solidFill>
                <a:effectLst>
                  <a:outerShdw blurRad="38100" dist="38100" dir="2700000" algn="tl">
                    <a:srgbClr val="000000"/>
                  </a:outerShdw>
                </a:effectLst>
                <a:latin typeface="楷体_GB2312" pitchFamily="49" charset="-122"/>
                <a:ea typeface="楷体_GB2312" pitchFamily="49" charset="-122"/>
              </a:rPr>
              <a:t>产品结构</a:t>
            </a:r>
            <a:endParaRPr lang="en-US" altLang="zh-CN" sz="2400" b="0">
              <a:solidFill>
                <a:schemeClr val="accent2"/>
              </a:solidFill>
              <a:effectLst>
                <a:outerShdw blurRad="38100" dist="38100" dir="2700000" algn="tl">
                  <a:srgbClr val="000000"/>
                </a:outerShdw>
              </a:effectLst>
              <a:latin typeface="楷体_GB2312" pitchFamily="49" charset="-122"/>
              <a:ea typeface="楷体_GB2312" pitchFamily="49" charset="-122"/>
            </a:endParaRPr>
          </a:p>
          <a:p>
            <a:pPr algn="l">
              <a:lnSpc>
                <a:spcPct val="85000"/>
              </a:lnSpc>
              <a:spcBef>
                <a:spcPct val="40000"/>
              </a:spcBef>
              <a:buSzPct val="80000"/>
              <a:buFontTx/>
              <a:buBlip>
                <a:blip r:embed="rId2"/>
              </a:buBlip>
            </a:pPr>
            <a:r>
              <a:rPr lang="zh-CN" altLang="en-US" sz="2400" b="0">
                <a:solidFill>
                  <a:schemeClr val="accent2"/>
                </a:solidFill>
                <a:effectLst>
                  <a:outerShdw blurRad="38100" dist="38100" dir="2700000" algn="tl">
                    <a:srgbClr val="000000"/>
                  </a:outerShdw>
                </a:effectLst>
                <a:latin typeface="楷体_GB2312" pitchFamily="49" charset="-122"/>
                <a:ea typeface="楷体_GB2312" pitchFamily="49" charset="-122"/>
              </a:rPr>
              <a:t>商品的分类</a:t>
            </a:r>
          </a:p>
          <a:p>
            <a:pPr algn="l">
              <a:lnSpc>
                <a:spcPct val="85000"/>
              </a:lnSpc>
              <a:spcBef>
                <a:spcPct val="40000"/>
              </a:spcBef>
              <a:buSzPct val="80000"/>
              <a:buFontTx/>
              <a:buBlip>
                <a:blip r:embed="rId2"/>
              </a:buBlip>
            </a:pPr>
            <a:r>
              <a:rPr lang="zh-CN" altLang="en-US" sz="2400" b="0">
                <a:solidFill>
                  <a:schemeClr val="accent2"/>
                </a:solidFill>
                <a:effectLst>
                  <a:outerShdw blurRad="38100" dist="38100" dir="2700000" algn="tl">
                    <a:srgbClr val="000000"/>
                  </a:outerShdw>
                </a:effectLst>
                <a:latin typeface="楷体_GB2312" pitchFamily="49" charset="-122"/>
                <a:ea typeface="楷体_GB2312" pitchFamily="49" charset="-122"/>
              </a:rPr>
              <a:t>图书的分类</a:t>
            </a:r>
          </a:p>
          <a:p>
            <a:pPr algn="l">
              <a:lnSpc>
                <a:spcPct val="85000"/>
              </a:lnSpc>
              <a:spcBef>
                <a:spcPct val="40000"/>
              </a:spcBef>
              <a:buSzPct val="80000"/>
              <a:buFontTx/>
              <a:buBlip>
                <a:blip r:embed="rId2"/>
              </a:buBlip>
            </a:pPr>
            <a:r>
              <a:rPr lang="zh-CN" altLang="en-US" sz="2400" b="0">
                <a:solidFill>
                  <a:schemeClr val="accent2"/>
                </a:solidFill>
                <a:effectLst>
                  <a:outerShdw blurRad="38100" dist="38100" dir="2700000" algn="tl">
                    <a:srgbClr val="000000"/>
                  </a:outerShdw>
                </a:effectLst>
                <a:latin typeface="楷体_GB2312" pitchFamily="49" charset="-122"/>
                <a:ea typeface="楷体_GB2312" pitchFamily="49" charset="-122"/>
              </a:rPr>
              <a:t>文件管理</a:t>
            </a:r>
          </a:p>
          <a:p>
            <a:pPr algn="l">
              <a:lnSpc>
                <a:spcPct val="85000"/>
              </a:lnSpc>
              <a:spcBef>
                <a:spcPct val="40000"/>
              </a:spcBef>
              <a:buSzPct val="80000"/>
              <a:buFontTx/>
              <a:buBlip>
                <a:blip r:embed="rId2"/>
              </a:buBlip>
            </a:pPr>
            <a:r>
              <a:rPr lang="zh-CN" altLang="en-US" sz="2400" b="0">
                <a:solidFill>
                  <a:schemeClr val="accent2"/>
                </a:solidFill>
                <a:effectLst>
                  <a:outerShdw blurRad="38100" dist="38100" dir="2700000" algn="tl">
                    <a:srgbClr val="000000"/>
                  </a:outerShdw>
                </a:effectLst>
                <a:latin typeface="楷体_GB2312" pitchFamily="49" charset="-122"/>
                <a:ea typeface="楷体_GB2312" pitchFamily="49" charset="-122"/>
              </a:rPr>
              <a:t>挡案管理</a:t>
            </a:r>
            <a:endParaRPr lang="zh-CN" altLang="en-US" sz="2000">
              <a:latin typeface="Arial Narrow" panose="020B0606020202030204" pitchFamily="34" charset="0"/>
              <a:ea typeface="宋体" panose="02010600030101010101" pitchFamily="2" charset="-122"/>
            </a:endParaRPr>
          </a:p>
        </p:txBody>
      </p:sp>
      <p:grpSp>
        <p:nvGrpSpPr>
          <p:cNvPr id="5" name="Group 22">
            <a:extLst>
              <a:ext uri="{FF2B5EF4-FFF2-40B4-BE49-F238E27FC236}">
                <a16:creationId xmlns:a16="http://schemas.microsoft.com/office/drawing/2014/main" id="{AA5F6248-637B-F427-EE19-C698541953E0}"/>
              </a:ext>
            </a:extLst>
          </p:cNvPr>
          <p:cNvGrpSpPr>
            <a:grpSpLocks/>
          </p:cNvGrpSpPr>
          <p:nvPr/>
        </p:nvGrpSpPr>
        <p:grpSpPr bwMode="auto">
          <a:xfrm>
            <a:off x="4446994" y="1411677"/>
            <a:ext cx="2170113" cy="3584575"/>
            <a:chOff x="2880" y="1285"/>
            <a:chExt cx="1367" cy="2258"/>
          </a:xfrm>
        </p:grpSpPr>
        <p:sp>
          <p:nvSpPr>
            <p:cNvPr id="6" name="Freeform 23">
              <a:extLst>
                <a:ext uri="{FF2B5EF4-FFF2-40B4-BE49-F238E27FC236}">
                  <a16:creationId xmlns:a16="http://schemas.microsoft.com/office/drawing/2014/main" id="{E1B72BF7-839B-EA79-D148-69D1040BF71D}"/>
                </a:ext>
              </a:extLst>
            </p:cNvPr>
            <p:cNvSpPr>
              <a:spLocks/>
            </p:cNvSpPr>
            <p:nvPr/>
          </p:nvSpPr>
          <p:spPr bwMode="auto">
            <a:xfrm>
              <a:off x="3295" y="2865"/>
              <a:ext cx="327" cy="408"/>
            </a:xfrm>
            <a:custGeom>
              <a:avLst/>
              <a:gdLst>
                <a:gd name="T0" fmla="*/ 0 w 276"/>
                <a:gd name="T1" fmla="*/ 0 h 1566"/>
                <a:gd name="T2" fmla="*/ 0 w 276"/>
                <a:gd name="T3" fmla="*/ 106 h 1566"/>
                <a:gd name="T4" fmla="*/ 387 w 276"/>
                <a:gd name="T5" fmla="*/ 106 h 1566"/>
                <a:gd name="T6" fmla="*/ 0 60000 65536"/>
                <a:gd name="T7" fmla="*/ 0 60000 65536"/>
                <a:gd name="T8" fmla="*/ 0 60000 65536"/>
                <a:gd name="T9" fmla="*/ 0 w 276"/>
                <a:gd name="T10" fmla="*/ 0 h 1566"/>
                <a:gd name="T11" fmla="*/ 276 w 276"/>
                <a:gd name="T12" fmla="*/ 1566 h 1566"/>
              </a:gdLst>
              <a:ahLst/>
              <a:cxnLst>
                <a:cxn ang="T6">
                  <a:pos x="T0" y="T1"/>
                </a:cxn>
                <a:cxn ang="T7">
                  <a:pos x="T2" y="T3"/>
                </a:cxn>
                <a:cxn ang="T8">
                  <a:pos x="T4" y="T5"/>
                </a:cxn>
              </a:cxnLst>
              <a:rect l="T9" t="T10" r="T11" b="T12"/>
              <a:pathLst>
                <a:path w="276" h="1566">
                  <a:moveTo>
                    <a:pt x="0" y="0"/>
                  </a:moveTo>
                  <a:lnTo>
                    <a:pt x="0" y="1566"/>
                  </a:lnTo>
                  <a:lnTo>
                    <a:pt x="276" y="1566"/>
                  </a:lnTo>
                </a:path>
              </a:pathLst>
            </a:custGeom>
            <a:noFill/>
            <a:ln w="28575" cmpd="sng">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7" name="Freeform 24">
              <a:extLst>
                <a:ext uri="{FF2B5EF4-FFF2-40B4-BE49-F238E27FC236}">
                  <a16:creationId xmlns:a16="http://schemas.microsoft.com/office/drawing/2014/main" id="{75C200D2-9FFA-FA54-0A73-164F9D5CECD9}"/>
                </a:ext>
              </a:extLst>
            </p:cNvPr>
            <p:cNvSpPr>
              <a:spLocks/>
            </p:cNvSpPr>
            <p:nvPr/>
          </p:nvSpPr>
          <p:spPr bwMode="auto">
            <a:xfrm>
              <a:off x="3256" y="1645"/>
              <a:ext cx="366" cy="456"/>
            </a:xfrm>
            <a:custGeom>
              <a:avLst/>
              <a:gdLst>
                <a:gd name="T0" fmla="*/ 0 w 276"/>
                <a:gd name="T1" fmla="*/ 0 h 1566"/>
                <a:gd name="T2" fmla="*/ 0 w 276"/>
                <a:gd name="T3" fmla="*/ 133 h 1566"/>
                <a:gd name="T4" fmla="*/ 485 w 276"/>
                <a:gd name="T5" fmla="*/ 133 h 1566"/>
                <a:gd name="T6" fmla="*/ 0 60000 65536"/>
                <a:gd name="T7" fmla="*/ 0 60000 65536"/>
                <a:gd name="T8" fmla="*/ 0 60000 65536"/>
                <a:gd name="T9" fmla="*/ 0 w 276"/>
                <a:gd name="T10" fmla="*/ 0 h 1566"/>
                <a:gd name="T11" fmla="*/ 276 w 276"/>
                <a:gd name="T12" fmla="*/ 1566 h 1566"/>
              </a:gdLst>
              <a:ahLst/>
              <a:cxnLst>
                <a:cxn ang="T6">
                  <a:pos x="T0" y="T1"/>
                </a:cxn>
                <a:cxn ang="T7">
                  <a:pos x="T2" y="T3"/>
                </a:cxn>
                <a:cxn ang="T8">
                  <a:pos x="T4" y="T5"/>
                </a:cxn>
              </a:cxnLst>
              <a:rect l="T9" t="T10" r="T11" b="T12"/>
              <a:pathLst>
                <a:path w="276" h="1566">
                  <a:moveTo>
                    <a:pt x="0" y="0"/>
                  </a:moveTo>
                  <a:lnTo>
                    <a:pt x="0" y="1566"/>
                  </a:lnTo>
                  <a:lnTo>
                    <a:pt x="276" y="1566"/>
                  </a:lnTo>
                </a:path>
              </a:pathLst>
            </a:custGeom>
            <a:noFill/>
            <a:ln w="28575" cmpd="sng">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8" name="Line 25">
              <a:extLst>
                <a:ext uri="{FF2B5EF4-FFF2-40B4-BE49-F238E27FC236}">
                  <a16:creationId xmlns:a16="http://schemas.microsoft.com/office/drawing/2014/main" id="{3A3CF287-ABE4-0C2E-119B-B1BC90288CD7}"/>
                </a:ext>
              </a:extLst>
            </p:cNvPr>
            <p:cNvSpPr>
              <a:spLocks noChangeShapeType="1"/>
            </p:cNvSpPr>
            <p:nvPr/>
          </p:nvSpPr>
          <p:spPr bwMode="auto">
            <a:xfrm>
              <a:off x="2987" y="1608"/>
              <a:ext cx="26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26">
              <a:extLst>
                <a:ext uri="{FF2B5EF4-FFF2-40B4-BE49-F238E27FC236}">
                  <a16:creationId xmlns:a16="http://schemas.microsoft.com/office/drawing/2014/main" id="{9317B4A2-4034-29B9-A0AE-CAF0014102A0}"/>
                </a:ext>
              </a:extLst>
            </p:cNvPr>
            <p:cNvSpPr>
              <a:spLocks noChangeShapeType="1"/>
            </p:cNvSpPr>
            <p:nvPr/>
          </p:nvSpPr>
          <p:spPr bwMode="auto">
            <a:xfrm>
              <a:off x="3248" y="1859"/>
              <a:ext cx="372"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27">
              <a:extLst>
                <a:ext uri="{FF2B5EF4-FFF2-40B4-BE49-F238E27FC236}">
                  <a16:creationId xmlns:a16="http://schemas.microsoft.com/office/drawing/2014/main" id="{4E90BCF5-7086-0A93-DC28-CC23F199E639}"/>
                </a:ext>
              </a:extLst>
            </p:cNvPr>
            <p:cNvSpPr>
              <a:spLocks noChangeShapeType="1"/>
            </p:cNvSpPr>
            <p:nvPr/>
          </p:nvSpPr>
          <p:spPr bwMode="auto">
            <a:xfrm>
              <a:off x="3288" y="3056"/>
              <a:ext cx="332"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AutoShape 28">
              <a:extLst>
                <a:ext uri="{FF2B5EF4-FFF2-40B4-BE49-F238E27FC236}">
                  <a16:creationId xmlns:a16="http://schemas.microsoft.com/office/drawing/2014/main" id="{E3AEC64C-F0F8-6339-D97E-6EA5B4D6527A}"/>
                </a:ext>
              </a:extLst>
            </p:cNvPr>
            <p:cNvSpPr>
              <a:spLocks noChangeArrowheads="1"/>
            </p:cNvSpPr>
            <p:nvPr/>
          </p:nvSpPr>
          <p:spPr bwMode="auto">
            <a:xfrm>
              <a:off x="2880" y="1285"/>
              <a:ext cx="454" cy="146"/>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父节点 </a:t>
              </a:r>
            </a:p>
          </p:txBody>
        </p:sp>
        <p:sp>
          <p:nvSpPr>
            <p:cNvPr id="12" name="AutoShape 29">
              <a:extLst>
                <a:ext uri="{FF2B5EF4-FFF2-40B4-BE49-F238E27FC236}">
                  <a16:creationId xmlns:a16="http://schemas.microsoft.com/office/drawing/2014/main" id="{F16BB312-A071-8328-1040-31AF996A9A2C}"/>
                </a:ext>
              </a:extLst>
            </p:cNvPr>
            <p:cNvSpPr>
              <a:spLocks noChangeArrowheads="1"/>
            </p:cNvSpPr>
            <p:nvPr/>
          </p:nvSpPr>
          <p:spPr bwMode="auto">
            <a:xfrm>
              <a:off x="3172" y="1547"/>
              <a:ext cx="694" cy="170"/>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一级子节点</a:t>
              </a:r>
              <a:endParaRPr lang="en-US" altLang="zh-CN" sz="1400" b="0">
                <a:ea typeface="宋体" panose="02010600030101010101" pitchFamily="2" charset="-122"/>
              </a:endParaRPr>
            </a:p>
          </p:txBody>
        </p:sp>
        <p:sp>
          <p:nvSpPr>
            <p:cNvPr id="13" name="AutoShape 30">
              <a:extLst>
                <a:ext uri="{FF2B5EF4-FFF2-40B4-BE49-F238E27FC236}">
                  <a16:creationId xmlns:a16="http://schemas.microsoft.com/office/drawing/2014/main" id="{8B7661E9-21D7-040A-8AF1-2CCC055DA09D}"/>
                </a:ext>
              </a:extLst>
            </p:cNvPr>
            <p:cNvSpPr>
              <a:spLocks noChangeArrowheads="1"/>
            </p:cNvSpPr>
            <p:nvPr/>
          </p:nvSpPr>
          <p:spPr bwMode="auto">
            <a:xfrm>
              <a:off x="3537" y="1793"/>
              <a:ext cx="710" cy="162"/>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二级子节点</a:t>
              </a:r>
              <a:endParaRPr lang="en-US" altLang="zh-CN" sz="1400" b="0">
                <a:ea typeface="宋体" panose="02010600030101010101" pitchFamily="2" charset="-122"/>
              </a:endParaRPr>
            </a:p>
          </p:txBody>
        </p:sp>
        <p:sp>
          <p:nvSpPr>
            <p:cNvPr id="14" name="AutoShape 31">
              <a:extLst>
                <a:ext uri="{FF2B5EF4-FFF2-40B4-BE49-F238E27FC236}">
                  <a16:creationId xmlns:a16="http://schemas.microsoft.com/office/drawing/2014/main" id="{7C6599F1-666D-11B8-5ADC-4AECF03C1953}"/>
                </a:ext>
              </a:extLst>
            </p:cNvPr>
            <p:cNvSpPr>
              <a:spLocks noChangeArrowheads="1"/>
            </p:cNvSpPr>
            <p:nvPr/>
          </p:nvSpPr>
          <p:spPr bwMode="auto">
            <a:xfrm>
              <a:off x="3537" y="2048"/>
              <a:ext cx="710" cy="162"/>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二级子节点</a:t>
              </a:r>
              <a:endParaRPr lang="en-US" altLang="zh-CN" sz="1400" b="0">
                <a:ea typeface="宋体" panose="02010600030101010101" pitchFamily="2" charset="-122"/>
              </a:endParaRPr>
            </a:p>
          </p:txBody>
        </p:sp>
        <p:sp>
          <p:nvSpPr>
            <p:cNvPr id="15" name="AutoShape 32">
              <a:extLst>
                <a:ext uri="{FF2B5EF4-FFF2-40B4-BE49-F238E27FC236}">
                  <a16:creationId xmlns:a16="http://schemas.microsoft.com/office/drawing/2014/main" id="{A83AD171-24A2-5B2B-FD9E-036E24A7E548}"/>
                </a:ext>
              </a:extLst>
            </p:cNvPr>
            <p:cNvSpPr>
              <a:spLocks noChangeArrowheads="1"/>
            </p:cNvSpPr>
            <p:nvPr/>
          </p:nvSpPr>
          <p:spPr bwMode="auto">
            <a:xfrm>
              <a:off x="3537" y="2944"/>
              <a:ext cx="710" cy="162"/>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二级子节点</a:t>
              </a:r>
              <a:endParaRPr lang="en-US" altLang="zh-CN" sz="1400" b="0">
                <a:ea typeface="宋体" panose="02010600030101010101" pitchFamily="2" charset="-122"/>
              </a:endParaRPr>
            </a:p>
          </p:txBody>
        </p:sp>
        <p:sp>
          <p:nvSpPr>
            <p:cNvPr id="16" name="AutoShape 33">
              <a:extLst>
                <a:ext uri="{FF2B5EF4-FFF2-40B4-BE49-F238E27FC236}">
                  <a16:creationId xmlns:a16="http://schemas.microsoft.com/office/drawing/2014/main" id="{A707BCCE-C25C-7D2B-DEBB-FAD84C887826}"/>
                </a:ext>
              </a:extLst>
            </p:cNvPr>
            <p:cNvSpPr>
              <a:spLocks noChangeArrowheads="1"/>
            </p:cNvSpPr>
            <p:nvPr/>
          </p:nvSpPr>
          <p:spPr bwMode="auto">
            <a:xfrm>
              <a:off x="3537" y="3190"/>
              <a:ext cx="710" cy="162"/>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二级子节点</a:t>
              </a:r>
              <a:endParaRPr lang="en-US" altLang="zh-CN" sz="1400" b="0">
                <a:ea typeface="宋体" panose="02010600030101010101" pitchFamily="2" charset="-122"/>
              </a:endParaRPr>
            </a:p>
          </p:txBody>
        </p:sp>
        <p:sp>
          <p:nvSpPr>
            <p:cNvPr id="17" name="Freeform 34">
              <a:extLst>
                <a:ext uri="{FF2B5EF4-FFF2-40B4-BE49-F238E27FC236}">
                  <a16:creationId xmlns:a16="http://schemas.microsoft.com/office/drawing/2014/main" id="{F7E31FB2-7F23-3E50-11D5-C228994A9CD2}"/>
                </a:ext>
              </a:extLst>
            </p:cNvPr>
            <p:cNvSpPr>
              <a:spLocks/>
            </p:cNvSpPr>
            <p:nvPr/>
          </p:nvSpPr>
          <p:spPr bwMode="auto">
            <a:xfrm>
              <a:off x="2974" y="1427"/>
              <a:ext cx="299" cy="2025"/>
            </a:xfrm>
            <a:custGeom>
              <a:avLst/>
              <a:gdLst>
                <a:gd name="T0" fmla="*/ 0 w 276"/>
                <a:gd name="T1" fmla="*/ 0 h 1566"/>
                <a:gd name="T2" fmla="*/ 0 w 276"/>
                <a:gd name="T3" fmla="*/ 2619 h 1566"/>
                <a:gd name="T4" fmla="*/ 324 w 276"/>
                <a:gd name="T5" fmla="*/ 2619 h 1566"/>
                <a:gd name="T6" fmla="*/ 0 60000 65536"/>
                <a:gd name="T7" fmla="*/ 0 60000 65536"/>
                <a:gd name="T8" fmla="*/ 0 60000 65536"/>
                <a:gd name="T9" fmla="*/ 0 w 276"/>
                <a:gd name="T10" fmla="*/ 0 h 1566"/>
                <a:gd name="T11" fmla="*/ 276 w 276"/>
                <a:gd name="T12" fmla="*/ 1566 h 1566"/>
              </a:gdLst>
              <a:ahLst/>
              <a:cxnLst>
                <a:cxn ang="T6">
                  <a:pos x="T0" y="T1"/>
                </a:cxn>
                <a:cxn ang="T7">
                  <a:pos x="T2" y="T3"/>
                </a:cxn>
                <a:cxn ang="T8">
                  <a:pos x="T4" y="T5"/>
                </a:cxn>
              </a:cxnLst>
              <a:rect l="T9" t="T10" r="T11" b="T12"/>
              <a:pathLst>
                <a:path w="276" h="1566">
                  <a:moveTo>
                    <a:pt x="0" y="0"/>
                  </a:moveTo>
                  <a:lnTo>
                    <a:pt x="0" y="1566"/>
                  </a:lnTo>
                  <a:lnTo>
                    <a:pt x="276" y="1566"/>
                  </a:lnTo>
                </a:path>
              </a:pathLst>
            </a:custGeom>
            <a:noFill/>
            <a:ln w="28575" cmpd="sng">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8" name="Line 35">
              <a:extLst>
                <a:ext uri="{FF2B5EF4-FFF2-40B4-BE49-F238E27FC236}">
                  <a16:creationId xmlns:a16="http://schemas.microsoft.com/office/drawing/2014/main" id="{99762706-5E1B-F50E-DD23-49A6A99334FA}"/>
                </a:ext>
              </a:extLst>
            </p:cNvPr>
            <p:cNvSpPr>
              <a:spLocks noChangeShapeType="1"/>
            </p:cNvSpPr>
            <p:nvPr/>
          </p:nvSpPr>
          <p:spPr bwMode="auto">
            <a:xfrm>
              <a:off x="2987" y="2542"/>
              <a:ext cx="26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9" name="Line 36">
              <a:extLst>
                <a:ext uri="{FF2B5EF4-FFF2-40B4-BE49-F238E27FC236}">
                  <a16:creationId xmlns:a16="http://schemas.microsoft.com/office/drawing/2014/main" id="{A8A66CAE-2E6F-EBDF-557A-62758C4DA021}"/>
                </a:ext>
              </a:extLst>
            </p:cNvPr>
            <p:cNvSpPr>
              <a:spLocks noChangeShapeType="1"/>
            </p:cNvSpPr>
            <p:nvPr/>
          </p:nvSpPr>
          <p:spPr bwMode="auto">
            <a:xfrm>
              <a:off x="2987" y="2829"/>
              <a:ext cx="26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0" name="Line 37">
              <a:extLst>
                <a:ext uri="{FF2B5EF4-FFF2-40B4-BE49-F238E27FC236}">
                  <a16:creationId xmlns:a16="http://schemas.microsoft.com/office/drawing/2014/main" id="{5AF7181A-EB8A-8EA5-6E76-9059863EF071}"/>
                </a:ext>
              </a:extLst>
            </p:cNvPr>
            <p:cNvSpPr>
              <a:spLocks noChangeShapeType="1"/>
            </p:cNvSpPr>
            <p:nvPr/>
          </p:nvSpPr>
          <p:spPr bwMode="auto">
            <a:xfrm>
              <a:off x="2987" y="2312"/>
              <a:ext cx="268"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 name="AutoShape 38">
              <a:extLst>
                <a:ext uri="{FF2B5EF4-FFF2-40B4-BE49-F238E27FC236}">
                  <a16:creationId xmlns:a16="http://schemas.microsoft.com/office/drawing/2014/main" id="{C99876CB-9325-A095-2508-43BB82885BD7}"/>
                </a:ext>
              </a:extLst>
            </p:cNvPr>
            <p:cNvSpPr>
              <a:spLocks noChangeArrowheads="1"/>
            </p:cNvSpPr>
            <p:nvPr/>
          </p:nvSpPr>
          <p:spPr bwMode="auto">
            <a:xfrm>
              <a:off x="3172" y="3373"/>
              <a:ext cx="694" cy="170"/>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一级子节点</a:t>
              </a:r>
              <a:endParaRPr lang="en-US" altLang="zh-CN" sz="1400" b="0">
                <a:ea typeface="宋体" panose="02010600030101010101" pitchFamily="2" charset="-122"/>
              </a:endParaRPr>
            </a:p>
          </p:txBody>
        </p:sp>
        <p:sp>
          <p:nvSpPr>
            <p:cNvPr id="22" name="AutoShape 39">
              <a:extLst>
                <a:ext uri="{FF2B5EF4-FFF2-40B4-BE49-F238E27FC236}">
                  <a16:creationId xmlns:a16="http://schemas.microsoft.com/office/drawing/2014/main" id="{63EAC586-83D9-F57C-49FF-B282AD64DF5F}"/>
                </a:ext>
              </a:extLst>
            </p:cNvPr>
            <p:cNvSpPr>
              <a:spLocks noChangeArrowheads="1"/>
            </p:cNvSpPr>
            <p:nvPr/>
          </p:nvSpPr>
          <p:spPr bwMode="auto">
            <a:xfrm>
              <a:off x="3172" y="2230"/>
              <a:ext cx="694" cy="170"/>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一级子节点</a:t>
              </a:r>
              <a:endParaRPr lang="en-US" altLang="zh-CN" sz="1400" b="0">
                <a:ea typeface="宋体" panose="02010600030101010101" pitchFamily="2" charset="-122"/>
              </a:endParaRPr>
            </a:p>
          </p:txBody>
        </p:sp>
        <p:sp>
          <p:nvSpPr>
            <p:cNvPr id="23" name="AutoShape 40">
              <a:extLst>
                <a:ext uri="{FF2B5EF4-FFF2-40B4-BE49-F238E27FC236}">
                  <a16:creationId xmlns:a16="http://schemas.microsoft.com/office/drawing/2014/main" id="{AA9A4460-E231-5D2B-5CC1-B595D57E3877}"/>
                </a:ext>
              </a:extLst>
            </p:cNvPr>
            <p:cNvSpPr>
              <a:spLocks noChangeArrowheads="1"/>
            </p:cNvSpPr>
            <p:nvPr/>
          </p:nvSpPr>
          <p:spPr bwMode="auto">
            <a:xfrm>
              <a:off x="3172" y="2468"/>
              <a:ext cx="694" cy="170"/>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一级子节点</a:t>
              </a:r>
              <a:endParaRPr lang="en-US" altLang="zh-CN" sz="1400" b="0">
                <a:ea typeface="宋体" panose="02010600030101010101" pitchFamily="2" charset="-122"/>
              </a:endParaRPr>
            </a:p>
          </p:txBody>
        </p:sp>
        <p:sp>
          <p:nvSpPr>
            <p:cNvPr id="24" name="AutoShape 41">
              <a:extLst>
                <a:ext uri="{FF2B5EF4-FFF2-40B4-BE49-F238E27FC236}">
                  <a16:creationId xmlns:a16="http://schemas.microsoft.com/office/drawing/2014/main" id="{95609807-3B67-EAB3-75FC-E8D559C8255D}"/>
                </a:ext>
              </a:extLst>
            </p:cNvPr>
            <p:cNvSpPr>
              <a:spLocks noChangeArrowheads="1"/>
            </p:cNvSpPr>
            <p:nvPr/>
          </p:nvSpPr>
          <p:spPr bwMode="auto">
            <a:xfrm>
              <a:off x="3172" y="2730"/>
              <a:ext cx="694" cy="170"/>
            </a:xfrm>
            <a:prstGeom prst="flowChartProcess">
              <a:avLst/>
            </a:prstGeom>
            <a:gradFill rotWithShape="0">
              <a:gsLst>
                <a:gs pos="0">
                  <a:srgbClr val="F4F3D6"/>
                </a:gs>
                <a:gs pos="100000">
                  <a:srgbClr val="00FFFF"/>
                </a:gs>
              </a:gsLst>
              <a:lin ang="5400000" scaled="1"/>
            </a:gradFill>
            <a:ln w="317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zh-CN" altLang="en-US" sz="1400" b="0">
                  <a:ea typeface="宋体" panose="02010600030101010101" pitchFamily="2" charset="-122"/>
                </a:rPr>
                <a:t>一级子节点</a:t>
              </a:r>
              <a:endParaRPr lang="en-US" altLang="zh-CN" sz="1400" b="0">
                <a:ea typeface="宋体" panose="02010600030101010101" pitchFamily="2" charset="-122"/>
              </a:endParaRPr>
            </a:p>
          </p:txBody>
        </p:sp>
      </p:grpSp>
      <p:pic>
        <p:nvPicPr>
          <p:cNvPr id="26" name="Picture 25">
            <a:extLst>
              <a:ext uri="{FF2B5EF4-FFF2-40B4-BE49-F238E27FC236}">
                <a16:creationId xmlns:a16="http://schemas.microsoft.com/office/drawing/2014/main" id="{674ADBD2-2E3C-BF25-013B-2B4018503D81}"/>
              </a:ext>
            </a:extLst>
          </p:cNvPr>
          <p:cNvPicPr>
            <a:picLocks noChangeAspect="1"/>
          </p:cNvPicPr>
          <p:nvPr/>
        </p:nvPicPr>
        <p:blipFill>
          <a:blip r:embed="rId3"/>
          <a:stretch>
            <a:fillRect/>
          </a:stretch>
        </p:blipFill>
        <p:spPr>
          <a:xfrm>
            <a:off x="7041829" y="1901050"/>
            <a:ext cx="4930567" cy="2598645"/>
          </a:xfrm>
          <a:prstGeom prst="rect">
            <a:avLst/>
          </a:prstGeom>
        </p:spPr>
      </p:pic>
    </p:spTree>
    <p:extLst>
      <p:ext uri="{BB962C8B-B14F-4D97-AF65-F5344CB8AC3E}">
        <p14:creationId xmlns:p14="http://schemas.microsoft.com/office/powerpoint/2010/main" val="1357020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E97D0-FC0C-7248-8CBE-D0A5367B5048}"/>
              </a:ext>
            </a:extLst>
          </p:cNvPr>
          <p:cNvSpPr>
            <a:spLocks noGrp="1"/>
          </p:cNvSpPr>
          <p:nvPr>
            <p:ph type="body" sz="quarter" idx="10"/>
          </p:nvPr>
        </p:nvSpPr>
        <p:spPr>
          <a:xfrm>
            <a:off x="1587196" y="340254"/>
            <a:ext cx="5028207" cy="530225"/>
          </a:xfrm>
        </p:spPr>
        <p:txBody>
          <a:bodyPr/>
          <a:lstStyle/>
          <a:p>
            <a:r>
              <a:rPr lang="en-CA" dirty="0"/>
              <a:t>2.5 </a:t>
            </a:r>
            <a:r>
              <a:rPr lang="zh-CN" altLang="en-US" dirty="0"/>
              <a:t>数据存储与分析技术</a:t>
            </a:r>
            <a:endParaRPr lang="en-CA" dirty="0"/>
          </a:p>
          <a:p>
            <a:endParaRPr lang="en-CA" dirty="0"/>
          </a:p>
        </p:txBody>
      </p:sp>
      <p:sp>
        <p:nvSpPr>
          <p:cNvPr id="4" name="Text Box 1026">
            <a:extLst>
              <a:ext uri="{FF2B5EF4-FFF2-40B4-BE49-F238E27FC236}">
                <a16:creationId xmlns:a16="http://schemas.microsoft.com/office/drawing/2014/main" id="{47DE74A6-59D8-421E-FCA6-90B369A5432A}"/>
              </a:ext>
            </a:extLst>
          </p:cNvPr>
          <p:cNvSpPr txBox="1">
            <a:spLocks noChangeArrowheads="1"/>
          </p:cNvSpPr>
          <p:nvPr/>
        </p:nvSpPr>
        <p:spPr bwMode="auto">
          <a:xfrm>
            <a:off x="93306" y="1147925"/>
            <a:ext cx="1549400" cy="457200"/>
          </a:xfrm>
          <a:prstGeom prst="rect">
            <a:avLst/>
          </a:prstGeom>
          <a:noFill/>
          <a:ln w="25400">
            <a:noFill/>
            <a:miter lim="800000"/>
            <a:headEnd/>
            <a:tailEnd/>
          </a:ln>
          <a:effectLst/>
        </p:spPr>
        <p:txBody>
          <a:bodyPr>
            <a:spAutoFit/>
          </a:bodyPr>
          <a:lstStyle/>
          <a:p>
            <a:pPr algn="l">
              <a:spcBef>
                <a:spcPct val="50000"/>
              </a:spcBef>
              <a:defRPr/>
            </a:pPr>
            <a:r>
              <a:rPr lang="zh-CN" altLang="en-US" sz="2400">
                <a:solidFill>
                  <a:srgbClr val="FF0066"/>
                </a:solidFill>
                <a:effectLst>
                  <a:outerShdw blurRad="38100" dist="38100" dir="2700000" algn="tl">
                    <a:srgbClr val="C0C0C0"/>
                  </a:outerShdw>
                </a:effectLst>
                <a:latin typeface="楷体_GB2312" pitchFamily="49" charset="-122"/>
                <a:ea typeface="楷体_GB2312" pitchFamily="49" charset="-122"/>
              </a:rPr>
              <a:t>网状模型</a:t>
            </a:r>
          </a:p>
        </p:txBody>
      </p:sp>
      <p:sp>
        <p:nvSpPr>
          <p:cNvPr id="6" name="Text Box 1027">
            <a:extLst>
              <a:ext uri="{FF2B5EF4-FFF2-40B4-BE49-F238E27FC236}">
                <a16:creationId xmlns:a16="http://schemas.microsoft.com/office/drawing/2014/main" id="{52202B5D-9432-DD92-D56E-815525578936}"/>
              </a:ext>
            </a:extLst>
          </p:cNvPr>
          <p:cNvSpPr txBox="1">
            <a:spLocks noChangeArrowheads="1"/>
          </p:cNvSpPr>
          <p:nvPr/>
        </p:nvSpPr>
        <p:spPr bwMode="auto">
          <a:xfrm>
            <a:off x="93306" y="1882571"/>
            <a:ext cx="12151049" cy="28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30000"/>
              </a:lnSpc>
              <a:spcBef>
                <a:spcPct val="50000"/>
              </a:spcBef>
            </a:pPr>
            <a:r>
              <a:rPr kumimoji="1" lang="zh-CN" altLang="en-US" sz="2800" dirty="0">
                <a:solidFill>
                  <a:schemeClr val="hlink"/>
                </a:solidFill>
                <a:latin typeface="楷体_GB2312" pitchFamily="49" charset="-122"/>
                <a:ea typeface="楷体_GB2312" pitchFamily="49" charset="-122"/>
              </a:rPr>
              <a:t>    网状模型是层次数据模型的变形。事实上，为了使处理速度更快、处理更方便，可根据需要将层次数据库转换成网状数据库，或将网状数据库转换成层次数据库。层次数据模型主要用来描述一对多的数据逻辑关系，而网状模型能够更好地描述多对多的数据逻辑关系，也就是说父节点可以有多个子节点，子节点也可以有多个父节点。</a:t>
            </a:r>
          </a:p>
        </p:txBody>
      </p:sp>
    </p:spTree>
    <p:extLst>
      <p:ext uri="{BB962C8B-B14F-4D97-AF65-F5344CB8AC3E}">
        <p14:creationId xmlns:p14="http://schemas.microsoft.com/office/powerpoint/2010/main" val="1470713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F0DEA-C173-ACC5-4906-10335A1F7127}"/>
              </a:ext>
            </a:extLst>
          </p:cNvPr>
          <p:cNvSpPr>
            <a:spLocks noGrp="1"/>
          </p:cNvSpPr>
          <p:nvPr>
            <p:ph type="body" sz="quarter" idx="10"/>
          </p:nvPr>
        </p:nvSpPr>
        <p:spPr>
          <a:xfrm>
            <a:off x="1587196" y="340254"/>
            <a:ext cx="5149505" cy="530225"/>
          </a:xfrm>
        </p:spPr>
        <p:txBody>
          <a:bodyPr/>
          <a:lstStyle/>
          <a:p>
            <a:r>
              <a:rPr lang="en-CA" dirty="0"/>
              <a:t>2.5 </a:t>
            </a:r>
            <a:r>
              <a:rPr lang="zh-CN" altLang="en-US" dirty="0"/>
              <a:t>数据存储与分析技术</a:t>
            </a:r>
            <a:endParaRPr lang="en-CA" dirty="0"/>
          </a:p>
          <a:p>
            <a:endParaRPr lang="en-CA" dirty="0"/>
          </a:p>
        </p:txBody>
      </p:sp>
      <p:sp>
        <p:nvSpPr>
          <p:cNvPr id="4" name="Text Box 1027">
            <a:extLst>
              <a:ext uri="{FF2B5EF4-FFF2-40B4-BE49-F238E27FC236}">
                <a16:creationId xmlns:a16="http://schemas.microsoft.com/office/drawing/2014/main" id="{79EC245A-A9EF-2333-297B-8F0E0A1E9FA1}"/>
              </a:ext>
            </a:extLst>
          </p:cNvPr>
          <p:cNvSpPr txBox="1">
            <a:spLocks noChangeArrowheads="1"/>
          </p:cNvSpPr>
          <p:nvPr/>
        </p:nvSpPr>
        <p:spPr bwMode="auto">
          <a:xfrm>
            <a:off x="0" y="3161749"/>
            <a:ext cx="944563" cy="436562"/>
          </a:xfrm>
          <a:prstGeom prst="rect">
            <a:avLst/>
          </a:prstGeom>
          <a:solidFill>
            <a:srgbClr val="FF00FF">
              <a:alpha val="50000"/>
            </a:srgbClr>
          </a:solidFill>
          <a:ln w="9525">
            <a:solidFill>
              <a:schemeClr val="tx1"/>
            </a:solidFill>
            <a:miter lim="800000"/>
            <a:headEnd/>
            <a:tailEnd/>
          </a:ln>
          <a:effectLst/>
        </p:spPr>
        <p:txBody>
          <a:bodyPr>
            <a:spAutoFit/>
          </a:bodyPr>
          <a:lstStyle/>
          <a:p>
            <a:pPr>
              <a:spcBef>
                <a:spcPct val="50000"/>
              </a:spcBef>
              <a:defRPr/>
            </a:pPr>
            <a:r>
              <a:rPr kumimoji="1" lang="zh-CN" altLang="en-US" sz="2200">
                <a:solidFill>
                  <a:schemeClr val="accent1"/>
                </a:solidFill>
                <a:effectLst>
                  <a:outerShdw blurRad="38100" dist="38100" dir="2700000" algn="tl">
                    <a:srgbClr val="000000"/>
                  </a:outerShdw>
                </a:effectLst>
                <a:latin typeface="楷体_GB2312" pitchFamily="49" charset="-122"/>
                <a:ea typeface="楷体_GB2312" pitchFamily="49" charset="-122"/>
              </a:rPr>
              <a:t>学生1</a:t>
            </a:r>
          </a:p>
        </p:txBody>
      </p:sp>
      <p:sp>
        <p:nvSpPr>
          <p:cNvPr id="6" name="Text Box 1028">
            <a:extLst>
              <a:ext uri="{FF2B5EF4-FFF2-40B4-BE49-F238E27FC236}">
                <a16:creationId xmlns:a16="http://schemas.microsoft.com/office/drawing/2014/main" id="{29CDA799-7BC9-1E88-8009-B9C05F779500}"/>
              </a:ext>
            </a:extLst>
          </p:cNvPr>
          <p:cNvSpPr txBox="1">
            <a:spLocks noChangeArrowheads="1"/>
          </p:cNvSpPr>
          <p:nvPr/>
        </p:nvSpPr>
        <p:spPr bwMode="auto">
          <a:xfrm>
            <a:off x="1322388" y="3161749"/>
            <a:ext cx="942975" cy="436562"/>
          </a:xfrm>
          <a:prstGeom prst="rect">
            <a:avLst/>
          </a:prstGeom>
          <a:solidFill>
            <a:srgbClr val="FF00FF">
              <a:alpha val="50000"/>
            </a:srgbClr>
          </a:solidFill>
          <a:ln w="9525">
            <a:solidFill>
              <a:schemeClr val="tx1"/>
            </a:solidFill>
            <a:miter lim="800000"/>
            <a:headEnd/>
            <a:tailEnd/>
          </a:ln>
          <a:effectLst/>
        </p:spPr>
        <p:txBody>
          <a:bodyPr>
            <a:spAutoFit/>
          </a:bodyPr>
          <a:lstStyle/>
          <a:p>
            <a:pPr>
              <a:spcBef>
                <a:spcPct val="50000"/>
              </a:spcBef>
              <a:defRPr/>
            </a:pPr>
            <a:r>
              <a:rPr kumimoji="1" lang="zh-CN" altLang="en-US" sz="2200">
                <a:solidFill>
                  <a:schemeClr val="accent1"/>
                </a:solidFill>
                <a:effectLst>
                  <a:outerShdw blurRad="38100" dist="38100" dir="2700000" algn="tl">
                    <a:srgbClr val="000000"/>
                  </a:outerShdw>
                </a:effectLst>
                <a:latin typeface="楷体_GB2312" pitchFamily="49" charset="-122"/>
                <a:ea typeface="楷体_GB2312" pitchFamily="49" charset="-122"/>
              </a:rPr>
              <a:t>学生2</a:t>
            </a:r>
          </a:p>
        </p:txBody>
      </p:sp>
      <p:sp>
        <p:nvSpPr>
          <p:cNvPr id="8" name="Line 1029">
            <a:extLst>
              <a:ext uri="{FF2B5EF4-FFF2-40B4-BE49-F238E27FC236}">
                <a16:creationId xmlns:a16="http://schemas.microsoft.com/office/drawing/2014/main" id="{428F6FC4-A826-AF54-FFFC-FE12CBAB07F7}"/>
              </a:ext>
            </a:extLst>
          </p:cNvPr>
          <p:cNvSpPr>
            <a:spLocks noChangeShapeType="1"/>
          </p:cNvSpPr>
          <p:nvPr/>
        </p:nvSpPr>
        <p:spPr bwMode="auto">
          <a:xfrm flipV="1">
            <a:off x="441325" y="1818724"/>
            <a:ext cx="754063"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0" name="Text Box 1030">
            <a:extLst>
              <a:ext uri="{FF2B5EF4-FFF2-40B4-BE49-F238E27FC236}">
                <a16:creationId xmlns:a16="http://schemas.microsoft.com/office/drawing/2014/main" id="{905BD891-84CF-9725-4B01-8BF156C9DF20}"/>
              </a:ext>
            </a:extLst>
          </p:cNvPr>
          <p:cNvSpPr txBox="1">
            <a:spLocks noChangeArrowheads="1"/>
          </p:cNvSpPr>
          <p:nvPr/>
        </p:nvSpPr>
        <p:spPr bwMode="auto">
          <a:xfrm>
            <a:off x="2454275" y="3161749"/>
            <a:ext cx="944563" cy="436562"/>
          </a:xfrm>
          <a:prstGeom prst="rect">
            <a:avLst/>
          </a:prstGeom>
          <a:solidFill>
            <a:srgbClr val="FF00FF">
              <a:alpha val="50000"/>
            </a:srgbClr>
          </a:solidFill>
          <a:ln w="9525">
            <a:solidFill>
              <a:schemeClr val="tx1"/>
            </a:solidFill>
            <a:miter lim="800000"/>
            <a:headEnd/>
            <a:tailEnd/>
          </a:ln>
          <a:effectLst/>
        </p:spPr>
        <p:txBody>
          <a:bodyPr>
            <a:spAutoFit/>
          </a:bodyPr>
          <a:lstStyle/>
          <a:p>
            <a:pPr>
              <a:spcBef>
                <a:spcPct val="50000"/>
              </a:spcBef>
              <a:defRPr/>
            </a:pPr>
            <a:r>
              <a:rPr kumimoji="1" lang="zh-CN" altLang="en-US" sz="2200">
                <a:solidFill>
                  <a:schemeClr val="accent1"/>
                </a:solidFill>
                <a:effectLst>
                  <a:outerShdw blurRad="38100" dist="38100" dir="2700000" algn="tl">
                    <a:srgbClr val="000000"/>
                  </a:outerShdw>
                </a:effectLst>
                <a:latin typeface="楷体_GB2312" pitchFamily="49" charset="-122"/>
                <a:ea typeface="楷体_GB2312" pitchFamily="49" charset="-122"/>
              </a:rPr>
              <a:t>学生3</a:t>
            </a:r>
          </a:p>
        </p:txBody>
      </p:sp>
      <p:sp>
        <p:nvSpPr>
          <p:cNvPr id="12" name="Text Box 1031">
            <a:extLst>
              <a:ext uri="{FF2B5EF4-FFF2-40B4-BE49-F238E27FC236}">
                <a16:creationId xmlns:a16="http://schemas.microsoft.com/office/drawing/2014/main" id="{BAE3047B-B36F-93C0-E767-28CE95B8A62E}"/>
              </a:ext>
            </a:extLst>
          </p:cNvPr>
          <p:cNvSpPr txBox="1">
            <a:spLocks noChangeArrowheads="1"/>
          </p:cNvSpPr>
          <p:nvPr/>
        </p:nvSpPr>
        <p:spPr bwMode="auto">
          <a:xfrm>
            <a:off x="3713163" y="3161749"/>
            <a:ext cx="944562" cy="436562"/>
          </a:xfrm>
          <a:prstGeom prst="rect">
            <a:avLst/>
          </a:prstGeom>
          <a:solidFill>
            <a:srgbClr val="FF00FF">
              <a:alpha val="50000"/>
            </a:srgbClr>
          </a:solidFill>
          <a:ln w="9525">
            <a:solidFill>
              <a:schemeClr val="tx1"/>
            </a:solidFill>
            <a:miter lim="800000"/>
            <a:headEnd/>
            <a:tailEnd/>
          </a:ln>
          <a:effectLst/>
        </p:spPr>
        <p:txBody>
          <a:bodyPr>
            <a:spAutoFit/>
          </a:bodyPr>
          <a:lstStyle/>
          <a:p>
            <a:pPr>
              <a:spcBef>
                <a:spcPct val="50000"/>
              </a:spcBef>
              <a:defRPr/>
            </a:pPr>
            <a:r>
              <a:rPr kumimoji="1" lang="zh-CN" altLang="en-US" sz="2200">
                <a:solidFill>
                  <a:schemeClr val="accent1"/>
                </a:solidFill>
                <a:effectLst>
                  <a:outerShdw blurRad="38100" dist="38100" dir="2700000" algn="tl">
                    <a:srgbClr val="000000"/>
                  </a:outerShdw>
                </a:effectLst>
                <a:latin typeface="楷体_GB2312" pitchFamily="49" charset="-122"/>
                <a:ea typeface="楷体_GB2312" pitchFamily="49" charset="-122"/>
              </a:rPr>
              <a:t>学生4</a:t>
            </a:r>
          </a:p>
        </p:txBody>
      </p:sp>
      <p:sp>
        <p:nvSpPr>
          <p:cNvPr id="14" name="Line 1032">
            <a:extLst>
              <a:ext uri="{FF2B5EF4-FFF2-40B4-BE49-F238E27FC236}">
                <a16:creationId xmlns:a16="http://schemas.microsoft.com/office/drawing/2014/main" id="{BA4BFD9A-514B-CADB-0E6E-92C2A7415B7A}"/>
              </a:ext>
            </a:extLst>
          </p:cNvPr>
          <p:cNvSpPr>
            <a:spLocks noChangeShapeType="1"/>
          </p:cNvSpPr>
          <p:nvPr/>
        </p:nvSpPr>
        <p:spPr bwMode="auto">
          <a:xfrm flipV="1">
            <a:off x="441325" y="1818724"/>
            <a:ext cx="3084513"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6" name="Text Box 1033">
            <a:extLst>
              <a:ext uri="{FF2B5EF4-FFF2-40B4-BE49-F238E27FC236}">
                <a16:creationId xmlns:a16="http://schemas.microsoft.com/office/drawing/2014/main" id="{52644C94-5B95-0DBB-F78A-C8D3C16EE6F6}"/>
              </a:ext>
            </a:extLst>
          </p:cNvPr>
          <p:cNvSpPr txBox="1">
            <a:spLocks noChangeArrowheads="1"/>
          </p:cNvSpPr>
          <p:nvPr/>
        </p:nvSpPr>
        <p:spPr bwMode="auto">
          <a:xfrm>
            <a:off x="4973638" y="3161749"/>
            <a:ext cx="942975" cy="436562"/>
          </a:xfrm>
          <a:prstGeom prst="rect">
            <a:avLst/>
          </a:prstGeom>
          <a:solidFill>
            <a:srgbClr val="FF00FF">
              <a:alpha val="50000"/>
            </a:srgbClr>
          </a:solidFill>
          <a:ln w="9525">
            <a:solidFill>
              <a:schemeClr val="tx1"/>
            </a:solidFill>
            <a:miter lim="800000"/>
            <a:headEnd/>
            <a:tailEnd/>
          </a:ln>
          <a:effectLst/>
        </p:spPr>
        <p:txBody>
          <a:bodyPr>
            <a:spAutoFit/>
          </a:bodyPr>
          <a:lstStyle/>
          <a:p>
            <a:pPr>
              <a:spcBef>
                <a:spcPct val="50000"/>
              </a:spcBef>
              <a:defRPr/>
            </a:pPr>
            <a:r>
              <a:rPr kumimoji="1" lang="zh-CN" altLang="en-US" sz="2200">
                <a:solidFill>
                  <a:schemeClr val="accent1"/>
                </a:solidFill>
                <a:effectLst>
                  <a:outerShdw blurRad="38100" dist="38100" dir="2700000" algn="tl">
                    <a:srgbClr val="000000"/>
                  </a:outerShdw>
                </a:effectLst>
                <a:latin typeface="楷体_GB2312" pitchFamily="49" charset="-122"/>
                <a:ea typeface="楷体_GB2312" pitchFamily="49" charset="-122"/>
              </a:rPr>
              <a:t>学生5</a:t>
            </a:r>
          </a:p>
        </p:txBody>
      </p:sp>
      <p:sp>
        <p:nvSpPr>
          <p:cNvPr id="18" name="Text Box 1034">
            <a:extLst>
              <a:ext uri="{FF2B5EF4-FFF2-40B4-BE49-F238E27FC236}">
                <a16:creationId xmlns:a16="http://schemas.microsoft.com/office/drawing/2014/main" id="{54F7759B-B0A7-7AC5-0337-47A80E4768F3}"/>
              </a:ext>
            </a:extLst>
          </p:cNvPr>
          <p:cNvSpPr txBox="1">
            <a:spLocks noChangeArrowheads="1"/>
          </p:cNvSpPr>
          <p:nvPr/>
        </p:nvSpPr>
        <p:spPr bwMode="auto">
          <a:xfrm>
            <a:off x="6294438" y="3161749"/>
            <a:ext cx="944562" cy="436562"/>
          </a:xfrm>
          <a:prstGeom prst="rect">
            <a:avLst/>
          </a:prstGeom>
          <a:solidFill>
            <a:srgbClr val="FF00FF">
              <a:alpha val="50000"/>
            </a:srgbClr>
          </a:solidFill>
          <a:ln w="9525">
            <a:solidFill>
              <a:schemeClr val="tx1"/>
            </a:solidFill>
            <a:miter lim="800000"/>
            <a:headEnd/>
            <a:tailEnd/>
          </a:ln>
          <a:effectLst/>
        </p:spPr>
        <p:txBody>
          <a:bodyPr>
            <a:spAutoFit/>
          </a:bodyPr>
          <a:lstStyle/>
          <a:p>
            <a:pPr>
              <a:spcBef>
                <a:spcPct val="50000"/>
              </a:spcBef>
              <a:defRPr/>
            </a:pPr>
            <a:r>
              <a:rPr kumimoji="1" lang="zh-CN" altLang="en-US" sz="2200">
                <a:solidFill>
                  <a:schemeClr val="accent1"/>
                </a:solidFill>
                <a:effectLst>
                  <a:outerShdw blurRad="38100" dist="38100" dir="2700000" algn="tl">
                    <a:srgbClr val="000000"/>
                  </a:outerShdw>
                </a:effectLst>
                <a:latin typeface="楷体_GB2312" pitchFamily="49" charset="-122"/>
                <a:ea typeface="楷体_GB2312" pitchFamily="49" charset="-122"/>
              </a:rPr>
              <a:t>学生6</a:t>
            </a:r>
          </a:p>
        </p:txBody>
      </p:sp>
      <p:pic>
        <p:nvPicPr>
          <p:cNvPr id="20" name="Picture 1035" descr="man">
            <a:extLst>
              <a:ext uri="{FF2B5EF4-FFF2-40B4-BE49-F238E27FC236}">
                <a16:creationId xmlns:a16="http://schemas.microsoft.com/office/drawing/2014/main" id="{8902AFFB-4BC1-5ECA-8D61-3C46DAA07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657049"/>
            <a:ext cx="51911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36" descr="man">
            <a:extLst>
              <a:ext uri="{FF2B5EF4-FFF2-40B4-BE49-F238E27FC236}">
                <a16:creationId xmlns:a16="http://schemas.microsoft.com/office/drawing/2014/main" id="{5E6AB254-0415-A212-83A0-BBEA88FC6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3726899"/>
            <a:ext cx="51911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037" descr="man">
            <a:extLst>
              <a:ext uri="{FF2B5EF4-FFF2-40B4-BE49-F238E27FC236}">
                <a16:creationId xmlns:a16="http://schemas.microsoft.com/office/drawing/2014/main" id="{575BADB3-5D99-03B4-FFB0-34AFC4DB2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726899"/>
            <a:ext cx="5207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38" descr="man">
            <a:extLst>
              <a:ext uri="{FF2B5EF4-FFF2-40B4-BE49-F238E27FC236}">
                <a16:creationId xmlns:a16="http://schemas.microsoft.com/office/drawing/2014/main" id="{3AC43F8D-97DE-CB83-B1E6-171BAE1C6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3798336"/>
            <a:ext cx="5207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039" descr="man">
            <a:extLst>
              <a:ext uri="{FF2B5EF4-FFF2-40B4-BE49-F238E27FC236}">
                <a16:creationId xmlns:a16="http://schemas.microsoft.com/office/drawing/2014/main" id="{B863B4AF-9285-FA0A-1C6D-39B0486A4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963" y="3798336"/>
            <a:ext cx="5207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040" descr="man">
            <a:extLst>
              <a:ext uri="{FF2B5EF4-FFF2-40B4-BE49-F238E27FC236}">
                <a16:creationId xmlns:a16="http://schemas.microsoft.com/office/drawing/2014/main" id="{1C9A42A9-3895-2F44-0375-C96011D90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3868186"/>
            <a:ext cx="519112"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ine 1043">
            <a:extLst>
              <a:ext uri="{FF2B5EF4-FFF2-40B4-BE49-F238E27FC236}">
                <a16:creationId xmlns:a16="http://schemas.microsoft.com/office/drawing/2014/main" id="{CAEDC31B-50B7-AC26-AB61-392DF0D50AB7}"/>
              </a:ext>
            </a:extLst>
          </p:cNvPr>
          <p:cNvSpPr>
            <a:spLocks noChangeShapeType="1"/>
          </p:cNvSpPr>
          <p:nvPr/>
        </p:nvSpPr>
        <p:spPr bwMode="auto">
          <a:xfrm>
            <a:off x="1195388" y="1818724"/>
            <a:ext cx="630237"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4" name="Line 1044">
            <a:extLst>
              <a:ext uri="{FF2B5EF4-FFF2-40B4-BE49-F238E27FC236}">
                <a16:creationId xmlns:a16="http://schemas.microsoft.com/office/drawing/2014/main" id="{0FDBDC4F-4CAA-4258-3ED6-9C0A45879CFD}"/>
              </a:ext>
            </a:extLst>
          </p:cNvPr>
          <p:cNvSpPr>
            <a:spLocks noChangeShapeType="1"/>
          </p:cNvSpPr>
          <p:nvPr/>
        </p:nvSpPr>
        <p:spPr bwMode="auto">
          <a:xfrm>
            <a:off x="1195388" y="1818724"/>
            <a:ext cx="1700212"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6" name="Line 1045">
            <a:extLst>
              <a:ext uri="{FF2B5EF4-FFF2-40B4-BE49-F238E27FC236}">
                <a16:creationId xmlns:a16="http://schemas.microsoft.com/office/drawing/2014/main" id="{F4454B40-2DF3-1E7D-6C6B-2DD4CA2DE7B6}"/>
              </a:ext>
            </a:extLst>
          </p:cNvPr>
          <p:cNvSpPr>
            <a:spLocks noChangeShapeType="1"/>
          </p:cNvSpPr>
          <p:nvPr/>
        </p:nvSpPr>
        <p:spPr bwMode="auto">
          <a:xfrm>
            <a:off x="1195388" y="1818724"/>
            <a:ext cx="3022600"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8" name="Line 1046">
            <a:extLst>
              <a:ext uri="{FF2B5EF4-FFF2-40B4-BE49-F238E27FC236}">
                <a16:creationId xmlns:a16="http://schemas.microsoft.com/office/drawing/2014/main" id="{95D0FBB9-E272-D83F-BBE7-CD09068EE3D5}"/>
              </a:ext>
            </a:extLst>
          </p:cNvPr>
          <p:cNvSpPr>
            <a:spLocks noChangeShapeType="1"/>
          </p:cNvSpPr>
          <p:nvPr/>
        </p:nvSpPr>
        <p:spPr bwMode="auto">
          <a:xfrm>
            <a:off x="1195388" y="1818724"/>
            <a:ext cx="4217987"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0" name="Line 1047">
            <a:extLst>
              <a:ext uri="{FF2B5EF4-FFF2-40B4-BE49-F238E27FC236}">
                <a16:creationId xmlns:a16="http://schemas.microsoft.com/office/drawing/2014/main" id="{7D68B686-A83A-169C-8383-8C3B217F0032}"/>
              </a:ext>
            </a:extLst>
          </p:cNvPr>
          <p:cNvSpPr>
            <a:spLocks noChangeShapeType="1"/>
          </p:cNvSpPr>
          <p:nvPr/>
        </p:nvSpPr>
        <p:spPr bwMode="auto">
          <a:xfrm>
            <a:off x="1195388" y="1818724"/>
            <a:ext cx="5602287"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2" name="Line 1048">
            <a:extLst>
              <a:ext uri="{FF2B5EF4-FFF2-40B4-BE49-F238E27FC236}">
                <a16:creationId xmlns:a16="http://schemas.microsoft.com/office/drawing/2014/main" id="{C1345D80-9C11-0972-38E8-C86775867D4D}"/>
              </a:ext>
            </a:extLst>
          </p:cNvPr>
          <p:cNvSpPr>
            <a:spLocks noChangeShapeType="1"/>
          </p:cNvSpPr>
          <p:nvPr/>
        </p:nvSpPr>
        <p:spPr bwMode="auto">
          <a:xfrm flipH="1">
            <a:off x="1825625" y="1818724"/>
            <a:ext cx="1700213"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4" name="Line 1049">
            <a:extLst>
              <a:ext uri="{FF2B5EF4-FFF2-40B4-BE49-F238E27FC236}">
                <a16:creationId xmlns:a16="http://schemas.microsoft.com/office/drawing/2014/main" id="{AE07D8C9-821F-2B64-ED71-A8A69B9C56DF}"/>
              </a:ext>
            </a:extLst>
          </p:cNvPr>
          <p:cNvSpPr>
            <a:spLocks noChangeShapeType="1"/>
          </p:cNvSpPr>
          <p:nvPr/>
        </p:nvSpPr>
        <p:spPr bwMode="auto">
          <a:xfrm flipH="1">
            <a:off x="2895600" y="1818724"/>
            <a:ext cx="630238"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6" name="Line 1050">
            <a:extLst>
              <a:ext uri="{FF2B5EF4-FFF2-40B4-BE49-F238E27FC236}">
                <a16:creationId xmlns:a16="http://schemas.microsoft.com/office/drawing/2014/main" id="{9F2FB7F3-679A-FB67-2496-84ED2E97C126}"/>
              </a:ext>
            </a:extLst>
          </p:cNvPr>
          <p:cNvSpPr>
            <a:spLocks noChangeShapeType="1"/>
          </p:cNvSpPr>
          <p:nvPr/>
        </p:nvSpPr>
        <p:spPr bwMode="auto">
          <a:xfrm>
            <a:off x="3525838" y="1818724"/>
            <a:ext cx="692150"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48" name="Line 1051">
            <a:extLst>
              <a:ext uri="{FF2B5EF4-FFF2-40B4-BE49-F238E27FC236}">
                <a16:creationId xmlns:a16="http://schemas.microsoft.com/office/drawing/2014/main" id="{C159F56A-E7DB-8EA7-58E6-FC1AAB5F40EF}"/>
              </a:ext>
            </a:extLst>
          </p:cNvPr>
          <p:cNvSpPr>
            <a:spLocks noChangeShapeType="1"/>
          </p:cNvSpPr>
          <p:nvPr/>
        </p:nvSpPr>
        <p:spPr bwMode="auto">
          <a:xfrm>
            <a:off x="3525838" y="1818724"/>
            <a:ext cx="1887537"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0" name="Line 1052">
            <a:extLst>
              <a:ext uri="{FF2B5EF4-FFF2-40B4-BE49-F238E27FC236}">
                <a16:creationId xmlns:a16="http://schemas.microsoft.com/office/drawing/2014/main" id="{E77BBC75-79FE-149B-6C17-7C247298E196}"/>
              </a:ext>
            </a:extLst>
          </p:cNvPr>
          <p:cNvSpPr>
            <a:spLocks noChangeShapeType="1"/>
          </p:cNvSpPr>
          <p:nvPr/>
        </p:nvSpPr>
        <p:spPr bwMode="auto">
          <a:xfrm>
            <a:off x="3525838" y="1818724"/>
            <a:ext cx="3271837" cy="1343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2" name="Line 1053">
            <a:extLst>
              <a:ext uri="{FF2B5EF4-FFF2-40B4-BE49-F238E27FC236}">
                <a16:creationId xmlns:a16="http://schemas.microsoft.com/office/drawing/2014/main" id="{FA7CFBDF-CAB2-64C3-61A5-CD5EA4A77501}"/>
              </a:ext>
            </a:extLst>
          </p:cNvPr>
          <p:cNvSpPr>
            <a:spLocks noChangeShapeType="1"/>
          </p:cNvSpPr>
          <p:nvPr/>
        </p:nvSpPr>
        <p:spPr bwMode="auto">
          <a:xfrm flipH="1">
            <a:off x="1825625" y="1888574"/>
            <a:ext cx="4279900" cy="127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4" name="Line 1054">
            <a:extLst>
              <a:ext uri="{FF2B5EF4-FFF2-40B4-BE49-F238E27FC236}">
                <a16:creationId xmlns:a16="http://schemas.microsoft.com/office/drawing/2014/main" id="{FA6D3728-5884-B136-D1D3-3D33EAD67949}"/>
              </a:ext>
            </a:extLst>
          </p:cNvPr>
          <p:cNvSpPr>
            <a:spLocks noChangeShapeType="1"/>
          </p:cNvSpPr>
          <p:nvPr/>
        </p:nvSpPr>
        <p:spPr bwMode="auto">
          <a:xfrm flipV="1">
            <a:off x="441325" y="1888574"/>
            <a:ext cx="5664200" cy="127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6" name="Line 1055">
            <a:extLst>
              <a:ext uri="{FF2B5EF4-FFF2-40B4-BE49-F238E27FC236}">
                <a16:creationId xmlns:a16="http://schemas.microsoft.com/office/drawing/2014/main" id="{6E6A7610-8E55-1528-ABE2-55F03B91F738}"/>
              </a:ext>
            </a:extLst>
          </p:cNvPr>
          <p:cNvSpPr>
            <a:spLocks noChangeShapeType="1"/>
          </p:cNvSpPr>
          <p:nvPr/>
        </p:nvSpPr>
        <p:spPr bwMode="auto">
          <a:xfrm flipH="1">
            <a:off x="2895600" y="1888574"/>
            <a:ext cx="3209925" cy="127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58" name="Line 1056">
            <a:extLst>
              <a:ext uri="{FF2B5EF4-FFF2-40B4-BE49-F238E27FC236}">
                <a16:creationId xmlns:a16="http://schemas.microsoft.com/office/drawing/2014/main" id="{D8A8844B-0A8D-6133-201F-F934BA51AD7A}"/>
              </a:ext>
            </a:extLst>
          </p:cNvPr>
          <p:cNvSpPr>
            <a:spLocks noChangeShapeType="1"/>
          </p:cNvSpPr>
          <p:nvPr/>
        </p:nvSpPr>
        <p:spPr bwMode="auto">
          <a:xfrm flipH="1">
            <a:off x="4217988" y="1888574"/>
            <a:ext cx="1887537" cy="127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60" name="Line 1057">
            <a:extLst>
              <a:ext uri="{FF2B5EF4-FFF2-40B4-BE49-F238E27FC236}">
                <a16:creationId xmlns:a16="http://schemas.microsoft.com/office/drawing/2014/main" id="{BA634F2C-ABA5-DBD6-A77C-D889646A7282}"/>
              </a:ext>
            </a:extLst>
          </p:cNvPr>
          <p:cNvSpPr>
            <a:spLocks noChangeShapeType="1"/>
          </p:cNvSpPr>
          <p:nvPr/>
        </p:nvSpPr>
        <p:spPr bwMode="auto">
          <a:xfrm flipH="1">
            <a:off x="5413375" y="1888574"/>
            <a:ext cx="692150" cy="127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62" name="Line 1058">
            <a:extLst>
              <a:ext uri="{FF2B5EF4-FFF2-40B4-BE49-F238E27FC236}">
                <a16:creationId xmlns:a16="http://schemas.microsoft.com/office/drawing/2014/main" id="{2BF3D47B-27C8-42D2-ADD8-E872ED0B8D85}"/>
              </a:ext>
            </a:extLst>
          </p:cNvPr>
          <p:cNvSpPr>
            <a:spLocks noChangeShapeType="1"/>
          </p:cNvSpPr>
          <p:nvPr/>
        </p:nvSpPr>
        <p:spPr bwMode="auto">
          <a:xfrm>
            <a:off x="6105525" y="1888574"/>
            <a:ext cx="692150" cy="127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64" name="AutoShape 1061">
            <a:extLst>
              <a:ext uri="{FF2B5EF4-FFF2-40B4-BE49-F238E27FC236}">
                <a16:creationId xmlns:a16="http://schemas.microsoft.com/office/drawing/2014/main" id="{C9FD3044-28F6-7D33-74BF-7F1571AD7259}"/>
              </a:ext>
            </a:extLst>
          </p:cNvPr>
          <p:cNvSpPr>
            <a:spLocks noChangeArrowheads="1"/>
          </p:cNvSpPr>
          <p:nvPr/>
        </p:nvSpPr>
        <p:spPr bwMode="auto">
          <a:xfrm>
            <a:off x="777875" y="1266274"/>
            <a:ext cx="844550" cy="574675"/>
          </a:xfrm>
          <a:prstGeom prst="can">
            <a:avLst>
              <a:gd name="adj" fmla="val 37190"/>
            </a:avLst>
          </a:prstGeom>
          <a:gradFill rotWithShape="0">
            <a:gsLst>
              <a:gs pos="0">
                <a:srgbClr val="006699"/>
              </a:gs>
              <a:gs pos="50000">
                <a:srgbClr val="66CCFF"/>
              </a:gs>
              <a:gs pos="100000">
                <a:srgbClr val="006699"/>
              </a:gs>
            </a:gsLst>
            <a:lin ang="0" scaled="1"/>
          </a:gradFill>
          <a:ln w="12700" cap="rnd">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E4F44E"/>
                </a:solidFill>
                <a:latin typeface="楷体_GB2312" pitchFamily="49" charset="-122"/>
                <a:ea typeface="楷体_GB2312" pitchFamily="49" charset="-122"/>
              </a:rPr>
              <a:t>课程1</a:t>
            </a:r>
          </a:p>
        </p:txBody>
      </p:sp>
      <p:sp>
        <p:nvSpPr>
          <p:cNvPr id="66" name="AutoShape 1073">
            <a:extLst>
              <a:ext uri="{FF2B5EF4-FFF2-40B4-BE49-F238E27FC236}">
                <a16:creationId xmlns:a16="http://schemas.microsoft.com/office/drawing/2014/main" id="{9BB669BA-C06A-150A-580C-D632609D724E}"/>
              </a:ext>
            </a:extLst>
          </p:cNvPr>
          <p:cNvSpPr>
            <a:spLocks noChangeArrowheads="1"/>
          </p:cNvSpPr>
          <p:nvPr/>
        </p:nvSpPr>
        <p:spPr bwMode="auto">
          <a:xfrm>
            <a:off x="3111500" y="1304374"/>
            <a:ext cx="844550" cy="574675"/>
          </a:xfrm>
          <a:prstGeom prst="can">
            <a:avLst>
              <a:gd name="adj" fmla="val 37190"/>
            </a:avLst>
          </a:prstGeom>
          <a:gradFill rotWithShape="0">
            <a:gsLst>
              <a:gs pos="0">
                <a:srgbClr val="006699"/>
              </a:gs>
              <a:gs pos="50000">
                <a:srgbClr val="66CCFF"/>
              </a:gs>
              <a:gs pos="100000">
                <a:srgbClr val="006699"/>
              </a:gs>
            </a:gsLst>
            <a:lin ang="0" scaled="1"/>
          </a:gradFill>
          <a:ln w="12700" cap="rnd">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E4F44E"/>
                </a:solidFill>
                <a:latin typeface="楷体_GB2312" pitchFamily="49" charset="-122"/>
                <a:ea typeface="楷体_GB2312" pitchFamily="49" charset="-122"/>
              </a:rPr>
              <a:t>课程2</a:t>
            </a:r>
          </a:p>
        </p:txBody>
      </p:sp>
      <p:sp>
        <p:nvSpPr>
          <p:cNvPr id="68" name="AutoShape 1074">
            <a:extLst>
              <a:ext uri="{FF2B5EF4-FFF2-40B4-BE49-F238E27FC236}">
                <a16:creationId xmlns:a16="http://schemas.microsoft.com/office/drawing/2014/main" id="{9D342DD1-F1EE-2D41-437F-24AFDD575841}"/>
              </a:ext>
            </a:extLst>
          </p:cNvPr>
          <p:cNvSpPr>
            <a:spLocks noChangeArrowheads="1"/>
          </p:cNvSpPr>
          <p:nvPr/>
        </p:nvSpPr>
        <p:spPr bwMode="auto">
          <a:xfrm>
            <a:off x="5654675" y="1332949"/>
            <a:ext cx="844550" cy="574675"/>
          </a:xfrm>
          <a:prstGeom prst="can">
            <a:avLst>
              <a:gd name="adj" fmla="val 37190"/>
            </a:avLst>
          </a:prstGeom>
          <a:gradFill rotWithShape="0">
            <a:gsLst>
              <a:gs pos="0">
                <a:srgbClr val="006699"/>
              </a:gs>
              <a:gs pos="50000">
                <a:srgbClr val="66CCFF"/>
              </a:gs>
              <a:gs pos="100000">
                <a:srgbClr val="006699"/>
              </a:gs>
            </a:gsLst>
            <a:lin ang="0" scaled="1"/>
          </a:gradFill>
          <a:ln w="12700" cap="rnd">
            <a:solidFill>
              <a:srgbClr val="000000"/>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E4F44E"/>
                </a:solidFill>
                <a:latin typeface="楷体_GB2312" pitchFamily="49" charset="-122"/>
                <a:ea typeface="楷体_GB2312" pitchFamily="49" charset="-122"/>
              </a:rPr>
              <a:t>课程3</a:t>
            </a:r>
          </a:p>
        </p:txBody>
      </p:sp>
      <p:pic>
        <p:nvPicPr>
          <p:cNvPr id="70" name="Picture 69">
            <a:extLst>
              <a:ext uri="{FF2B5EF4-FFF2-40B4-BE49-F238E27FC236}">
                <a16:creationId xmlns:a16="http://schemas.microsoft.com/office/drawing/2014/main" id="{0823D34A-D8E4-CFAC-A028-895614F9A526}"/>
              </a:ext>
            </a:extLst>
          </p:cNvPr>
          <p:cNvPicPr>
            <a:picLocks noChangeAspect="1"/>
          </p:cNvPicPr>
          <p:nvPr/>
        </p:nvPicPr>
        <p:blipFill>
          <a:blip r:embed="rId3"/>
          <a:stretch>
            <a:fillRect/>
          </a:stretch>
        </p:blipFill>
        <p:spPr>
          <a:xfrm>
            <a:off x="7175500" y="1255052"/>
            <a:ext cx="4707015" cy="1652131"/>
          </a:xfrm>
          <a:prstGeom prst="rect">
            <a:avLst/>
          </a:prstGeom>
        </p:spPr>
      </p:pic>
    </p:spTree>
    <p:extLst>
      <p:ext uri="{BB962C8B-B14F-4D97-AF65-F5344CB8AC3E}">
        <p14:creationId xmlns:p14="http://schemas.microsoft.com/office/powerpoint/2010/main" val="345132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06E8D-B37D-29A3-1084-06E0B8056E58}"/>
              </a:ext>
            </a:extLst>
          </p:cNvPr>
          <p:cNvSpPr>
            <a:spLocks noGrp="1"/>
          </p:cNvSpPr>
          <p:nvPr>
            <p:ph type="body" sz="quarter" idx="10"/>
          </p:nvPr>
        </p:nvSpPr>
        <p:spPr>
          <a:xfrm>
            <a:off x="1587196" y="340254"/>
            <a:ext cx="5205489" cy="530225"/>
          </a:xfrm>
        </p:spPr>
        <p:txBody>
          <a:bodyPr/>
          <a:lstStyle/>
          <a:p>
            <a:r>
              <a:rPr lang="en-CA" dirty="0"/>
              <a:t>2.5 </a:t>
            </a:r>
            <a:r>
              <a:rPr lang="zh-CN" altLang="en-US" dirty="0"/>
              <a:t>数据存储与分析技术</a:t>
            </a:r>
            <a:endParaRPr lang="en-CA" dirty="0"/>
          </a:p>
          <a:p>
            <a:endParaRPr lang="en-CA" dirty="0"/>
          </a:p>
        </p:txBody>
      </p:sp>
      <p:sp>
        <p:nvSpPr>
          <p:cNvPr id="4" name="Text Box 2">
            <a:extLst>
              <a:ext uri="{FF2B5EF4-FFF2-40B4-BE49-F238E27FC236}">
                <a16:creationId xmlns:a16="http://schemas.microsoft.com/office/drawing/2014/main" id="{E5B8084D-4BFB-C2FF-E6CD-7CA70D53F44E}"/>
              </a:ext>
            </a:extLst>
          </p:cNvPr>
          <p:cNvSpPr txBox="1">
            <a:spLocks noChangeArrowheads="1"/>
          </p:cNvSpPr>
          <p:nvPr/>
        </p:nvSpPr>
        <p:spPr bwMode="auto">
          <a:xfrm>
            <a:off x="245739" y="1113227"/>
            <a:ext cx="11734767" cy="2833981"/>
          </a:xfrm>
          <a:prstGeom prst="rect">
            <a:avLst/>
          </a:prstGeom>
          <a:noFill/>
          <a:ln w="25400">
            <a:noFill/>
            <a:miter lim="800000"/>
            <a:headEnd/>
            <a:tailEnd/>
          </a:ln>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lang="zh-CN" altLang="en-US" sz="2400" dirty="0">
                <a:solidFill>
                  <a:srgbClr val="FF0066"/>
                </a:solidFill>
                <a:effectLst>
                  <a:outerShdw blurRad="38100" dist="38100" dir="2700000" algn="tl">
                    <a:srgbClr val="C0C0C0"/>
                  </a:outerShdw>
                </a:effectLst>
                <a:latin typeface="楷体_GB2312" pitchFamily="49" charset="-122"/>
                <a:ea typeface="楷体_GB2312" pitchFamily="49" charset="-122"/>
              </a:rPr>
              <a:t>三类数据模型的优缺点</a:t>
            </a:r>
            <a:endParaRPr lang="en-CA" altLang="zh-CN" sz="2400" dirty="0">
              <a:solidFill>
                <a:srgbClr val="FF0066"/>
              </a:solidFill>
              <a:effectLst>
                <a:outerShdw blurRad="38100" dist="38100" dir="2700000" algn="tl">
                  <a:srgbClr val="C0C0C0"/>
                </a:outerShdw>
              </a:effectLst>
              <a:latin typeface="楷体_GB2312" pitchFamily="49" charset="-122"/>
              <a:ea typeface="楷体_GB2312" pitchFamily="49" charset="-122"/>
            </a:endParaRPr>
          </a:p>
          <a:p>
            <a:pPr algn="l"/>
            <a:endParaRPr lang="zh-CN" altLang="en-US" sz="2400" dirty="0">
              <a:solidFill>
                <a:srgbClr val="FF0066"/>
              </a:solidFill>
              <a:effectLst>
                <a:outerShdw blurRad="38100" dist="38100" dir="2700000" algn="tl">
                  <a:srgbClr val="C0C0C0"/>
                </a:outerShdw>
              </a:effectLst>
              <a:latin typeface="楷体_GB2312" pitchFamily="49" charset="-122"/>
              <a:ea typeface="楷体_GB2312" pitchFamily="49" charset="-122"/>
            </a:endParaRPr>
          </a:p>
          <a:p>
            <a:pPr algn="l">
              <a:lnSpc>
                <a:spcPct val="110000"/>
              </a:lnSpc>
            </a:pPr>
            <a:r>
              <a:rPr kumimoji="1" lang="zh-CN" altLang="en-US" sz="2400" dirty="0">
                <a:latin typeface="Times New Roman" panose="02020603050405020304" pitchFamily="18" charset="0"/>
                <a:ea typeface="宋体" panose="02010600030101010101" pitchFamily="2" charset="-122"/>
              </a:rPr>
              <a:t>        </a:t>
            </a:r>
            <a:r>
              <a:rPr kumimoji="1" lang="zh-CN" altLang="en-US" sz="2400" dirty="0">
                <a:solidFill>
                  <a:srgbClr val="3333CC"/>
                </a:solidFill>
                <a:latin typeface="楷体_GB2312" pitchFamily="49" charset="-122"/>
                <a:ea typeface="楷体_GB2312" pitchFamily="49" charset="-122"/>
              </a:rPr>
              <a:t>三类数据模型在企业中都有应用，它们各有自己的优缺点。层次模型的主要优点在于其处理效率。因为层次模型中的数据关系比较简单，因此层次数据库系统较其他数据模型花费更少的处理时间。当数据自然形成层次时，就很适合采用层次模型。但层次模型在数据组织上缺乏灵活性，修改困难，且不易安装。一些组织中由于已采用的层次数据库系统的高效率或巨额投资而在继续使用层次模型。 </a:t>
            </a:r>
          </a:p>
        </p:txBody>
      </p:sp>
      <p:sp>
        <p:nvSpPr>
          <p:cNvPr id="5" name="Rectangle 2">
            <a:extLst>
              <a:ext uri="{FF2B5EF4-FFF2-40B4-BE49-F238E27FC236}">
                <a16:creationId xmlns:a16="http://schemas.microsoft.com/office/drawing/2014/main" id="{E06B6A8B-B7C9-9983-8EA2-A6064C3A941C}"/>
              </a:ext>
            </a:extLst>
          </p:cNvPr>
          <p:cNvSpPr txBox="1">
            <a:spLocks noChangeArrowheads="1"/>
          </p:cNvSpPr>
          <p:nvPr/>
        </p:nvSpPr>
        <p:spPr>
          <a:xfrm>
            <a:off x="0" y="3947208"/>
            <a:ext cx="11980506" cy="4049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None/>
            </a:pPr>
            <a:r>
              <a:rPr lang="zh-CN" altLang="en-US" sz="2400" dirty="0">
                <a:solidFill>
                  <a:srgbClr val="3333CC"/>
                </a:solidFill>
                <a:ea typeface="楷体_GB2312" pitchFamily="49" charset="-122"/>
              </a:rPr>
              <a:t>           </a:t>
            </a:r>
            <a:r>
              <a:rPr lang="zh-CN" altLang="en-US" sz="2400" dirty="0">
                <a:solidFill>
                  <a:srgbClr val="FD4549"/>
                </a:solidFill>
                <a:ea typeface="楷体_GB2312" pitchFamily="49" charset="-122"/>
              </a:rPr>
              <a:t>网状模型</a:t>
            </a:r>
            <a:r>
              <a:rPr lang="zh-CN" altLang="en-US" sz="2400" dirty="0">
                <a:solidFill>
                  <a:srgbClr val="3333CC"/>
                </a:solidFill>
                <a:ea typeface="楷体_GB2312" pitchFamily="49" charset="-122"/>
              </a:rPr>
              <a:t>在数据组织上较层次模型有更大的灵活性，但由于数据关系的复杂性，网状模型更难开发和使用。这种模型的数据库管理系统在企业中应用已不多。</a:t>
            </a:r>
          </a:p>
          <a:p>
            <a:pPr>
              <a:lnSpc>
                <a:spcPct val="100000"/>
              </a:lnSpc>
              <a:buFont typeface="Wingdings" panose="05000000000000000000" pitchFamily="2" charset="2"/>
              <a:buNone/>
            </a:pPr>
            <a:r>
              <a:rPr kumimoji="1" lang="zh-CN" altLang="en-US" sz="2400" dirty="0">
                <a:solidFill>
                  <a:srgbClr val="3333CC"/>
                </a:solidFill>
                <a:latin typeface="楷体_GB2312" pitchFamily="49" charset="-122"/>
                <a:ea typeface="楷体_GB2312" pitchFamily="49" charset="-122"/>
              </a:rPr>
              <a:t>          </a:t>
            </a:r>
            <a:r>
              <a:rPr kumimoji="1" lang="zh-CN" altLang="en-US" sz="2400" dirty="0">
                <a:solidFill>
                  <a:srgbClr val="FD4549"/>
                </a:solidFill>
                <a:latin typeface="楷体_GB2312" pitchFamily="49" charset="-122"/>
                <a:ea typeface="楷体_GB2312" pitchFamily="49" charset="-122"/>
              </a:rPr>
              <a:t>关系数据模型</a:t>
            </a:r>
            <a:r>
              <a:rPr kumimoji="1" lang="zh-CN" altLang="en-US" sz="2400" dirty="0">
                <a:solidFill>
                  <a:srgbClr val="3333CC"/>
                </a:solidFill>
                <a:latin typeface="楷体_GB2312" pitchFamily="49" charset="-122"/>
                <a:ea typeface="楷体_GB2312" pitchFamily="49" charset="-122"/>
              </a:rPr>
              <a:t>是应用最广泛的数据模型。数据组织直观，查询方便，能够在数据之间建立各种关系满足一些特殊的查询，并且设计、维护简单。</a:t>
            </a:r>
          </a:p>
        </p:txBody>
      </p:sp>
    </p:spTree>
    <p:extLst>
      <p:ext uri="{BB962C8B-B14F-4D97-AF65-F5344CB8AC3E}">
        <p14:creationId xmlns:p14="http://schemas.microsoft.com/office/powerpoint/2010/main" val="1122852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08949E-34CF-1287-8E3A-2FE686E63B58}"/>
              </a:ext>
            </a:extLst>
          </p:cNvPr>
          <p:cNvSpPr>
            <a:spLocks noGrp="1"/>
          </p:cNvSpPr>
          <p:nvPr>
            <p:ph type="body" sz="quarter" idx="10"/>
          </p:nvPr>
        </p:nvSpPr>
        <p:spPr>
          <a:xfrm>
            <a:off x="1587196" y="340254"/>
            <a:ext cx="5485407" cy="530225"/>
          </a:xfrm>
        </p:spPr>
        <p:txBody>
          <a:bodyPr/>
          <a:lstStyle/>
          <a:p>
            <a:r>
              <a:rPr lang="en-CA" dirty="0"/>
              <a:t>2.5 </a:t>
            </a:r>
            <a:r>
              <a:rPr lang="zh-CN" altLang="en-US" dirty="0"/>
              <a:t>数据存储与分析技术</a:t>
            </a:r>
            <a:endParaRPr lang="en-CA" dirty="0"/>
          </a:p>
          <a:p>
            <a:endParaRPr lang="en-CA" dirty="0"/>
          </a:p>
        </p:txBody>
      </p:sp>
      <p:sp>
        <p:nvSpPr>
          <p:cNvPr id="3" name="Rectangle 2">
            <a:extLst>
              <a:ext uri="{FF2B5EF4-FFF2-40B4-BE49-F238E27FC236}">
                <a16:creationId xmlns:a16="http://schemas.microsoft.com/office/drawing/2014/main" id="{CDD4C1F4-4277-8744-D68C-2A335CA52365}"/>
              </a:ext>
            </a:extLst>
          </p:cNvPr>
          <p:cNvSpPr txBox="1">
            <a:spLocks noChangeArrowheads="1"/>
          </p:cNvSpPr>
          <p:nvPr/>
        </p:nvSpPr>
        <p:spPr>
          <a:xfrm>
            <a:off x="2917889" y="1114230"/>
            <a:ext cx="7772400" cy="609600"/>
          </a:xfrm>
          <a:prstGeom prst="rect">
            <a:avLst/>
          </a:prstGeom>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200" dirty="0">
                <a:solidFill>
                  <a:srgbClr val="FF0066"/>
                </a:solidFill>
                <a:effectLst>
                  <a:outerShdw blurRad="38100" dist="38100" dir="2700000" algn="tl">
                    <a:srgbClr val="C0C0C0"/>
                  </a:outerShdw>
                </a:effectLst>
                <a:latin typeface="楷体_GB2312" pitchFamily="49" charset="-122"/>
                <a:ea typeface="楷体_GB2312" pitchFamily="49" charset="-122"/>
              </a:rPr>
              <a:t>E</a:t>
            </a:r>
            <a:r>
              <a:rPr lang="zh-CN" altLang="en-US" sz="2200" dirty="0">
                <a:solidFill>
                  <a:srgbClr val="FF0066"/>
                </a:solidFill>
                <a:effectLst>
                  <a:outerShdw blurRad="38100" dist="38100" dir="2700000" algn="tl">
                    <a:srgbClr val="C0C0C0"/>
                  </a:outerShdw>
                </a:effectLst>
                <a:latin typeface="楷体_GB2312" pitchFamily="49" charset="-122"/>
                <a:ea typeface="楷体_GB2312" pitchFamily="49" charset="-122"/>
              </a:rPr>
              <a:t>－</a:t>
            </a:r>
            <a:r>
              <a:rPr lang="en-US" altLang="zh-CN" sz="2200" dirty="0">
                <a:solidFill>
                  <a:srgbClr val="FF0066"/>
                </a:solidFill>
                <a:effectLst>
                  <a:outerShdw blurRad="38100" dist="38100" dir="2700000" algn="tl">
                    <a:srgbClr val="C0C0C0"/>
                  </a:outerShdw>
                </a:effectLst>
                <a:latin typeface="楷体_GB2312" pitchFamily="49" charset="-122"/>
                <a:ea typeface="楷体_GB2312" pitchFamily="49" charset="-122"/>
              </a:rPr>
              <a:t>R</a:t>
            </a:r>
            <a:r>
              <a:rPr lang="zh-CN" altLang="en-US" sz="2200" dirty="0">
                <a:solidFill>
                  <a:srgbClr val="FF0066"/>
                </a:solidFill>
                <a:effectLst>
                  <a:outerShdw blurRad="38100" dist="38100" dir="2700000" algn="tl">
                    <a:srgbClr val="C0C0C0"/>
                  </a:outerShdw>
                </a:effectLst>
                <a:latin typeface="楷体_GB2312" pitchFamily="49" charset="-122"/>
                <a:ea typeface="楷体_GB2312" pitchFamily="49" charset="-122"/>
              </a:rPr>
              <a:t>图转换成关系模式</a:t>
            </a:r>
          </a:p>
        </p:txBody>
      </p:sp>
      <p:sp>
        <p:nvSpPr>
          <p:cNvPr id="4" name="Rectangle 3">
            <a:extLst>
              <a:ext uri="{FF2B5EF4-FFF2-40B4-BE49-F238E27FC236}">
                <a16:creationId xmlns:a16="http://schemas.microsoft.com/office/drawing/2014/main" id="{99BDA713-EE04-9C0C-6CE3-2A71EC50E1B3}"/>
              </a:ext>
            </a:extLst>
          </p:cNvPr>
          <p:cNvSpPr>
            <a:spLocks noChangeArrowheads="1"/>
          </p:cNvSpPr>
          <p:nvPr/>
        </p:nvSpPr>
        <p:spPr bwMode="auto">
          <a:xfrm>
            <a:off x="5417408" y="1561094"/>
            <a:ext cx="5562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dirty="0">
                <a:solidFill>
                  <a:srgbClr val="0066FF"/>
                </a:solidFill>
                <a:latin typeface="楷体_GB2312" pitchFamily="49" charset="-122"/>
                <a:ea typeface="楷体_GB2312" pitchFamily="49" charset="-122"/>
              </a:rPr>
              <a:t>学生（学号，姓名，性别，班级）</a:t>
            </a:r>
          </a:p>
        </p:txBody>
      </p:sp>
      <p:sp>
        <p:nvSpPr>
          <p:cNvPr id="5" name="Rectangle 4">
            <a:extLst>
              <a:ext uri="{FF2B5EF4-FFF2-40B4-BE49-F238E27FC236}">
                <a16:creationId xmlns:a16="http://schemas.microsoft.com/office/drawing/2014/main" id="{CB2A9211-74A4-F279-FEC0-FC8B2185F21C}"/>
              </a:ext>
            </a:extLst>
          </p:cNvPr>
          <p:cNvSpPr>
            <a:spLocks noChangeArrowheads="1"/>
          </p:cNvSpPr>
          <p:nvPr/>
        </p:nvSpPr>
        <p:spPr bwMode="auto">
          <a:xfrm>
            <a:off x="5434870" y="2017594"/>
            <a:ext cx="5257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dirty="0">
                <a:solidFill>
                  <a:srgbClr val="0066FF"/>
                </a:solidFill>
                <a:latin typeface="楷体_GB2312" pitchFamily="49" charset="-122"/>
                <a:ea typeface="楷体_GB2312" pitchFamily="49" charset="-122"/>
              </a:rPr>
              <a:t>课程（课号，课名，学分）</a:t>
            </a:r>
          </a:p>
        </p:txBody>
      </p:sp>
      <p:sp>
        <p:nvSpPr>
          <p:cNvPr id="6" name="Rectangle 5">
            <a:extLst>
              <a:ext uri="{FF2B5EF4-FFF2-40B4-BE49-F238E27FC236}">
                <a16:creationId xmlns:a16="http://schemas.microsoft.com/office/drawing/2014/main" id="{6F70E0E8-39A4-7E1B-9682-8B7CE527F6B7}"/>
              </a:ext>
            </a:extLst>
          </p:cNvPr>
          <p:cNvSpPr>
            <a:spLocks noChangeArrowheads="1"/>
          </p:cNvSpPr>
          <p:nvPr/>
        </p:nvSpPr>
        <p:spPr bwMode="auto">
          <a:xfrm>
            <a:off x="5417408" y="2445536"/>
            <a:ext cx="4876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dirty="0">
                <a:solidFill>
                  <a:srgbClr val="0066FF"/>
                </a:solidFill>
                <a:latin typeface="楷体_GB2312" pitchFamily="49" charset="-122"/>
                <a:ea typeface="楷体_GB2312" pitchFamily="49" charset="-122"/>
              </a:rPr>
              <a:t>选课（学号，课号，成绩）</a:t>
            </a:r>
          </a:p>
        </p:txBody>
      </p:sp>
      <p:sp>
        <p:nvSpPr>
          <p:cNvPr id="7" name="AutoShape 6">
            <a:extLst>
              <a:ext uri="{FF2B5EF4-FFF2-40B4-BE49-F238E27FC236}">
                <a16:creationId xmlns:a16="http://schemas.microsoft.com/office/drawing/2014/main" id="{570BD5D4-26EA-D33C-32EB-532398139940}"/>
              </a:ext>
            </a:extLst>
          </p:cNvPr>
          <p:cNvSpPr>
            <a:spLocks noChangeArrowheads="1"/>
          </p:cNvSpPr>
          <p:nvPr/>
        </p:nvSpPr>
        <p:spPr bwMode="auto">
          <a:xfrm>
            <a:off x="2932177" y="2538218"/>
            <a:ext cx="1171575" cy="454025"/>
          </a:xfrm>
          <a:prstGeom prst="diamond">
            <a:avLst/>
          </a:prstGeom>
          <a:gradFill rotWithShape="0">
            <a:gsLst>
              <a:gs pos="0">
                <a:srgbClr val="CCFFFF"/>
              </a:gs>
              <a:gs pos="100000">
                <a:srgbClr val="F0FFFF"/>
              </a:gs>
            </a:gsLst>
            <a:lin ang="5400000" scaled="1"/>
          </a:gradFill>
          <a:ln w="12700">
            <a:solidFill>
              <a:schemeClr val="tx1"/>
            </a:solidFill>
            <a:miter lim="800000"/>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0066FF"/>
                </a:solidFill>
                <a:latin typeface="楷体_GB2312" pitchFamily="49" charset="-122"/>
                <a:ea typeface="楷体_GB2312" pitchFamily="49" charset="-122"/>
              </a:rPr>
              <a:t>选课</a:t>
            </a:r>
          </a:p>
        </p:txBody>
      </p:sp>
      <p:sp>
        <p:nvSpPr>
          <p:cNvPr id="8" name="Rectangle 7">
            <a:extLst>
              <a:ext uri="{FF2B5EF4-FFF2-40B4-BE49-F238E27FC236}">
                <a16:creationId xmlns:a16="http://schemas.microsoft.com/office/drawing/2014/main" id="{EB49194E-F906-A632-F646-88A69DD2F098}"/>
              </a:ext>
            </a:extLst>
          </p:cNvPr>
          <p:cNvSpPr>
            <a:spLocks noChangeArrowheads="1"/>
          </p:cNvSpPr>
          <p:nvPr/>
        </p:nvSpPr>
        <p:spPr bwMode="auto">
          <a:xfrm>
            <a:off x="2970277" y="1687318"/>
            <a:ext cx="1057275" cy="390525"/>
          </a:xfrm>
          <a:prstGeom prst="rect">
            <a:avLst/>
          </a:prstGeom>
          <a:gradFill rotWithShape="0">
            <a:gsLst>
              <a:gs pos="0">
                <a:srgbClr val="CCFFFF"/>
              </a:gs>
              <a:gs pos="100000">
                <a:srgbClr val="66FFFF"/>
              </a:gs>
            </a:gsLst>
            <a:lin ang="5400000" scaled="1"/>
          </a:gradFill>
          <a:ln w="12700">
            <a:solidFill>
              <a:schemeClr val="tx1"/>
            </a:solidFill>
            <a:miter lim="800000"/>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0066FF"/>
                </a:solidFill>
                <a:latin typeface="楷体_GB2312" pitchFamily="49" charset="-122"/>
                <a:ea typeface="楷体_GB2312" pitchFamily="49" charset="-122"/>
              </a:rPr>
              <a:t>学生</a:t>
            </a:r>
          </a:p>
        </p:txBody>
      </p:sp>
      <p:sp>
        <p:nvSpPr>
          <p:cNvPr id="9" name="Rectangle 8">
            <a:extLst>
              <a:ext uri="{FF2B5EF4-FFF2-40B4-BE49-F238E27FC236}">
                <a16:creationId xmlns:a16="http://schemas.microsoft.com/office/drawing/2014/main" id="{818359AB-FC08-149F-ABC6-E35989E17287}"/>
              </a:ext>
            </a:extLst>
          </p:cNvPr>
          <p:cNvSpPr>
            <a:spLocks noChangeArrowheads="1"/>
          </p:cNvSpPr>
          <p:nvPr/>
        </p:nvSpPr>
        <p:spPr bwMode="auto">
          <a:xfrm>
            <a:off x="2970277" y="3452618"/>
            <a:ext cx="1057275" cy="403225"/>
          </a:xfrm>
          <a:prstGeom prst="rect">
            <a:avLst/>
          </a:prstGeom>
          <a:gradFill rotWithShape="0">
            <a:gsLst>
              <a:gs pos="0">
                <a:srgbClr val="CCFFFF"/>
              </a:gs>
              <a:gs pos="100000">
                <a:srgbClr val="66FFFF"/>
              </a:gs>
            </a:gsLst>
            <a:lin ang="5400000" scaled="1"/>
          </a:gradFill>
          <a:ln w="12700">
            <a:solidFill>
              <a:schemeClr val="tx1"/>
            </a:solidFill>
            <a:miter lim="800000"/>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0066FF"/>
                </a:solidFill>
                <a:latin typeface="楷体_GB2312" pitchFamily="49" charset="-122"/>
                <a:ea typeface="楷体_GB2312" pitchFamily="49" charset="-122"/>
              </a:rPr>
              <a:t>课程</a:t>
            </a:r>
          </a:p>
        </p:txBody>
      </p:sp>
      <p:sp>
        <p:nvSpPr>
          <p:cNvPr id="10" name="Rectangle 9">
            <a:extLst>
              <a:ext uri="{FF2B5EF4-FFF2-40B4-BE49-F238E27FC236}">
                <a16:creationId xmlns:a16="http://schemas.microsoft.com/office/drawing/2014/main" id="{FE5BBB44-2ABE-FB6C-C05C-7B008FF1390A}"/>
              </a:ext>
            </a:extLst>
          </p:cNvPr>
          <p:cNvSpPr>
            <a:spLocks noChangeArrowheads="1"/>
          </p:cNvSpPr>
          <p:nvPr/>
        </p:nvSpPr>
        <p:spPr bwMode="auto">
          <a:xfrm>
            <a:off x="3524314" y="2079430"/>
            <a:ext cx="3016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en-US" altLang="zh-CN" sz="2400">
                <a:solidFill>
                  <a:srgbClr val="0066FF"/>
                </a:solidFill>
                <a:latin typeface="楷体_GB2312" pitchFamily="49" charset="-122"/>
                <a:ea typeface="楷体_GB2312" pitchFamily="49" charset="-122"/>
              </a:rPr>
              <a:t>M</a:t>
            </a:r>
          </a:p>
          <a:p>
            <a:pPr algn="l" eaLnBrk="1" hangingPunct="1">
              <a:spcBef>
                <a:spcPct val="50000"/>
              </a:spcBef>
            </a:pPr>
            <a:endParaRPr kumimoji="1" lang="en-US" altLang="zh-CN" sz="2400">
              <a:solidFill>
                <a:srgbClr val="0066FF"/>
              </a:solidFill>
              <a:latin typeface="楷体_GB2312" pitchFamily="49" charset="-122"/>
              <a:ea typeface="楷体_GB2312" pitchFamily="49" charset="-122"/>
            </a:endParaRPr>
          </a:p>
          <a:p>
            <a:pPr algn="l" eaLnBrk="1" hangingPunct="1">
              <a:lnSpc>
                <a:spcPct val="40000"/>
              </a:lnSpc>
              <a:spcBef>
                <a:spcPct val="50000"/>
              </a:spcBef>
            </a:pPr>
            <a:r>
              <a:rPr kumimoji="1" lang="en-US" altLang="zh-CN" sz="2400">
                <a:solidFill>
                  <a:srgbClr val="0066FF"/>
                </a:solidFill>
                <a:latin typeface="楷体_GB2312" pitchFamily="49" charset="-122"/>
                <a:ea typeface="楷体_GB2312" pitchFamily="49" charset="-122"/>
              </a:rPr>
              <a:t>N</a:t>
            </a:r>
          </a:p>
        </p:txBody>
      </p:sp>
      <p:sp>
        <p:nvSpPr>
          <p:cNvPr id="11" name="Line 10">
            <a:extLst>
              <a:ext uri="{FF2B5EF4-FFF2-40B4-BE49-F238E27FC236}">
                <a16:creationId xmlns:a16="http://schemas.microsoft.com/office/drawing/2014/main" id="{8A5CB35E-F991-6CC9-2372-7AD94CD5DAF2}"/>
              </a:ext>
            </a:extLst>
          </p:cNvPr>
          <p:cNvSpPr>
            <a:spLocks noChangeShapeType="1"/>
          </p:cNvSpPr>
          <p:nvPr/>
        </p:nvSpPr>
        <p:spPr bwMode="auto">
          <a:xfrm>
            <a:off x="3524314" y="207943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2" name="Line 11">
            <a:extLst>
              <a:ext uri="{FF2B5EF4-FFF2-40B4-BE49-F238E27FC236}">
                <a16:creationId xmlns:a16="http://schemas.microsoft.com/office/drawing/2014/main" id="{FD27C380-C819-B65A-CE3F-D96DA40DE541}"/>
              </a:ext>
            </a:extLst>
          </p:cNvPr>
          <p:cNvSpPr>
            <a:spLocks noChangeShapeType="1"/>
          </p:cNvSpPr>
          <p:nvPr/>
        </p:nvSpPr>
        <p:spPr bwMode="auto">
          <a:xfrm>
            <a:off x="3524314" y="299383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3" name="Oval 12">
            <a:extLst>
              <a:ext uri="{FF2B5EF4-FFF2-40B4-BE49-F238E27FC236}">
                <a16:creationId xmlns:a16="http://schemas.microsoft.com/office/drawing/2014/main" id="{EACB5587-4B1C-D032-DEC8-A2E055072396}"/>
              </a:ext>
            </a:extLst>
          </p:cNvPr>
          <p:cNvSpPr>
            <a:spLocks noChangeArrowheads="1"/>
          </p:cNvSpPr>
          <p:nvPr/>
        </p:nvSpPr>
        <p:spPr bwMode="auto">
          <a:xfrm>
            <a:off x="4308539" y="2512818"/>
            <a:ext cx="779463" cy="454025"/>
          </a:xfrm>
          <a:prstGeom prst="ellipse">
            <a:avLst/>
          </a:prstGeom>
          <a:gradFill rotWithShape="0">
            <a:gsLst>
              <a:gs pos="0">
                <a:srgbClr val="00DFDA"/>
              </a:gs>
              <a:gs pos="100000">
                <a:srgbClr val="B2F5F4"/>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0066FF"/>
                </a:solidFill>
                <a:latin typeface="楷体_GB2312" pitchFamily="49" charset="-122"/>
                <a:ea typeface="楷体_GB2312" pitchFamily="49" charset="-122"/>
              </a:rPr>
              <a:t>成绩</a:t>
            </a:r>
          </a:p>
        </p:txBody>
      </p:sp>
      <p:sp>
        <p:nvSpPr>
          <p:cNvPr id="14" name="Line 13">
            <a:extLst>
              <a:ext uri="{FF2B5EF4-FFF2-40B4-BE49-F238E27FC236}">
                <a16:creationId xmlns:a16="http://schemas.microsoft.com/office/drawing/2014/main" id="{095B70B5-6DFA-422A-C151-0954A70A8270}"/>
              </a:ext>
            </a:extLst>
          </p:cNvPr>
          <p:cNvSpPr>
            <a:spLocks noChangeShapeType="1"/>
          </p:cNvSpPr>
          <p:nvPr/>
        </p:nvSpPr>
        <p:spPr bwMode="auto">
          <a:xfrm>
            <a:off x="4073589" y="2752530"/>
            <a:ext cx="241300" cy="0"/>
          </a:xfrm>
          <a:prstGeom prst="line">
            <a:avLst/>
          </a:prstGeom>
          <a:noFill/>
          <a:ln w="12700">
            <a:solidFill>
              <a:srgbClr val="3333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nvGrpSpPr>
          <p:cNvPr id="15" name="Group 14">
            <a:extLst>
              <a:ext uri="{FF2B5EF4-FFF2-40B4-BE49-F238E27FC236}">
                <a16:creationId xmlns:a16="http://schemas.microsoft.com/office/drawing/2014/main" id="{23649CE8-BD9E-C3F5-28E3-5CCB47EA3EC3}"/>
              </a:ext>
            </a:extLst>
          </p:cNvPr>
          <p:cNvGrpSpPr>
            <a:grpSpLocks/>
          </p:cNvGrpSpPr>
          <p:nvPr/>
        </p:nvGrpSpPr>
        <p:grpSpPr bwMode="auto">
          <a:xfrm>
            <a:off x="4608577" y="3287518"/>
            <a:ext cx="4103687" cy="1370012"/>
            <a:chOff x="1657" y="2065"/>
            <a:chExt cx="2585" cy="863"/>
          </a:xfrm>
        </p:grpSpPr>
        <p:sp>
          <p:nvSpPr>
            <p:cNvPr id="16" name="Rectangle 15">
              <a:extLst>
                <a:ext uri="{FF2B5EF4-FFF2-40B4-BE49-F238E27FC236}">
                  <a16:creationId xmlns:a16="http://schemas.microsoft.com/office/drawing/2014/main" id="{F898FE35-D039-4828-0464-57519BC09739}"/>
                </a:ext>
              </a:extLst>
            </p:cNvPr>
            <p:cNvSpPr>
              <a:spLocks noChangeArrowheads="1"/>
            </p:cNvSpPr>
            <p:nvPr/>
          </p:nvSpPr>
          <p:spPr bwMode="auto">
            <a:xfrm>
              <a:off x="1657" y="2065"/>
              <a:ext cx="733"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p>
              <a:pPr algn="l">
                <a:tabLst>
                  <a:tab pos="1657350" algn="l"/>
                </a:tabLst>
                <a:defRPr/>
              </a:pPr>
              <a:r>
                <a:rPr kumimoji="1" lang="zh-CN" altLang="en-US" sz="1700" i="1">
                  <a:solidFill>
                    <a:schemeClr val="bg1"/>
                  </a:solidFill>
                  <a:effectLst>
                    <a:outerShdw blurRad="38100" dist="38100" dir="2700000" algn="tl">
                      <a:srgbClr val="000000"/>
                    </a:outerShdw>
                  </a:effectLst>
                  <a:latin typeface="Arial" charset="0"/>
                  <a:ea typeface="宋体" pitchFamily="2" charset="-122"/>
                </a:rPr>
                <a:t>学号</a:t>
              </a:r>
            </a:p>
          </p:txBody>
        </p:sp>
        <p:sp>
          <p:nvSpPr>
            <p:cNvPr id="17" name="Rectangle 16">
              <a:extLst>
                <a:ext uri="{FF2B5EF4-FFF2-40B4-BE49-F238E27FC236}">
                  <a16:creationId xmlns:a16="http://schemas.microsoft.com/office/drawing/2014/main" id="{21B4FDF3-282B-7934-57EA-20A2C547FCBC}"/>
                </a:ext>
              </a:extLst>
            </p:cNvPr>
            <p:cNvSpPr>
              <a:spLocks noChangeArrowheads="1"/>
            </p:cNvSpPr>
            <p:nvPr/>
          </p:nvSpPr>
          <p:spPr bwMode="auto">
            <a:xfrm>
              <a:off x="2392" y="2065"/>
              <a:ext cx="560"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p>
              <a:pPr algn="l">
                <a:tabLst>
                  <a:tab pos="1657350" algn="l"/>
                </a:tabLst>
                <a:defRPr/>
              </a:pPr>
              <a:r>
                <a:rPr kumimoji="1" lang="zh-CN" altLang="en-US" sz="1700" i="1">
                  <a:solidFill>
                    <a:schemeClr val="bg1"/>
                  </a:solidFill>
                  <a:effectLst>
                    <a:outerShdw blurRad="38100" dist="38100" dir="2700000" algn="tl">
                      <a:srgbClr val="000000"/>
                    </a:outerShdw>
                  </a:effectLst>
                  <a:latin typeface="Arial" charset="0"/>
                  <a:ea typeface="宋体" pitchFamily="2" charset="-122"/>
                </a:rPr>
                <a:t>姓名</a:t>
              </a:r>
            </a:p>
          </p:txBody>
        </p:sp>
        <p:sp>
          <p:nvSpPr>
            <p:cNvPr id="18" name="Rectangle 17">
              <a:extLst>
                <a:ext uri="{FF2B5EF4-FFF2-40B4-BE49-F238E27FC236}">
                  <a16:creationId xmlns:a16="http://schemas.microsoft.com/office/drawing/2014/main" id="{9BA13291-2C2F-5FFA-869B-893AF24BBBBD}"/>
                </a:ext>
              </a:extLst>
            </p:cNvPr>
            <p:cNvSpPr>
              <a:spLocks noChangeArrowheads="1"/>
            </p:cNvSpPr>
            <p:nvPr/>
          </p:nvSpPr>
          <p:spPr bwMode="auto">
            <a:xfrm>
              <a:off x="2954" y="2065"/>
              <a:ext cx="647"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kumimoji="1" lang="zh-CN" altLang="en-US" sz="1700" i="1">
                  <a:solidFill>
                    <a:schemeClr val="bg1"/>
                  </a:solidFill>
                  <a:effectLst>
                    <a:outerShdw blurRad="38100" dist="38100" dir="2700000" algn="tl">
                      <a:srgbClr val="000000"/>
                    </a:outerShdw>
                  </a:effectLst>
                  <a:ea typeface="宋体" panose="02010600030101010101" pitchFamily="2" charset="-122"/>
                </a:rPr>
                <a:t>性别</a:t>
              </a:r>
            </a:p>
          </p:txBody>
        </p:sp>
        <p:sp>
          <p:nvSpPr>
            <p:cNvPr id="19" name="Rectangle 18">
              <a:extLst>
                <a:ext uri="{FF2B5EF4-FFF2-40B4-BE49-F238E27FC236}">
                  <a16:creationId xmlns:a16="http://schemas.microsoft.com/office/drawing/2014/main" id="{8A8DED03-3937-47F4-2BFA-7F67D39AC4BA}"/>
                </a:ext>
              </a:extLst>
            </p:cNvPr>
            <p:cNvSpPr>
              <a:spLocks noChangeArrowheads="1"/>
            </p:cNvSpPr>
            <p:nvPr/>
          </p:nvSpPr>
          <p:spPr bwMode="auto">
            <a:xfrm>
              <a:off x="1657" y="2281"/>
              <a:ext cx="733"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0" name="Rectangle 19">
              <a:extLst>
                <a:ext uri="{FF2B5EF4-FFF2-40B4-BE49-F238E27FC236}">
                  <a16:creationId xmlns:a16="http://schemas.microsoft.com/office/drawing/2014/main" id="{E7567EF1-F52B-E8C4-BBC0-938B86FCCAFC}"/>
                </a:ext>
              </a:extLst>
            </p:cNvPr>
            <p:cNvSpPr>
              <a:spLocks noChangeArrowheads="1"/>
            </p:cNvSpPr>
            <p:nvPr/>
          </p:nvSpPr>
          <p:spPr bwMode="auto">
            <a:xfrm>
              <a:off x="2392" y="2281"/>
              <a:ext cx="560"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1" name="Rectangle 20">
              <a:extLst>
                <a:ext uri="{FF2B5EF4-FFF2-40B4-BE49-F238E27FC236}">
                  <a16:creationId xmlns:a16="http://schemas.microsoft.com/office/drawing/2014/main" id="{25C1D71E-8BD5-C390-5243-74EF2B0FE49B}"/>
                </a:ext>
              </a:extLst>
            </p:cNvPr>
            <p:cNvSpPr>
              <a:spLocks noChangeArrowheads="1"/>
            </p:cNvSpPr>
            <p:nvPr/>
          </p:nvSpPr>
          <p:spPr bwMode="auto">
            <a:xfrm>
              <a:off x="2954" y="2281"/>
              <a:ext cx="647"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2" name="Rectangle 21">
              <a:extLst>
                <a:ext uri="{FF2B5EF4-FFF2-40B4-BE49-F238E27FC236}">
                  <a16:creationId xmlns:a16="http://schemas.microsoft.com/office/drawing/2014/main" id="{335AC761-BB06-462A-9BE1-981A5CB7BF83}"/>
                </a:ext>
              </a:extLst>
            </p:cNvPr>
            <p:cNvSpPr>
              <a:spLocks noChangeArrowheads="1"/>
            </p:cNvSpPr>
            <p:nvPr/>
          </p:nvSpPr>
          <p:spPr bwMode="auto">
            <a:xfrm>
              <a:off x="1657" y="2497"/>
              <a:ext cx="733"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3" name="Rectangle 22">
              <a:extLst>
                <a:ext uri="{FF2B5EF4-FFF2-40B4-BE49-F238E27FC236}">
                  <a16:creationId xmlns:a16="http://schemas.microsoft.com/office/drawing/2014/main" id="{A497F22A-0030-F0C4-961C-CC511CD09FF0}"/>
                </a:ext>
              </a:extLst>
            </p:cNvPr>
            <p:cNvSpPr>
              <a:spLocks noChangeArrowheads="1"/>
            </p:cNvSpPr>
            <p:nvPr/>
          </p:nvSpPr>
          <p:spPr bwMode="auto">
            <a:xfrm>
              <a:off x="2392" y="2497"/>
              <a:ext cx="560"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4" name="Rectangle 23">
              <a:extLst>
                <a:ext uri="{FF2B5EF4-FFF2-40B4-BE49-F238E27FC236}">
                  <a16:creationId xmlns:a16="http://schemas.microsoft.com/office/drawing/2014/main" id="{1D6F17FB-1DAC-FEBB-C3D3-756AE796B62C}"/>
                </a:ext>
              </a:extLst>
            </p:cNvPr>
            <p:cNvSpPr>
              <a:spLocks noChangeArrowheads="1"/>
            </p:cNvSpPr>
            <p:nvPr/>
          </p:nvSpPr>
          <p:spPr bwMode="auto">
            <a:xfrm>
              <a:off x="2954" y="2497"/>
              <a:ext cx="647"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5" name="Rectangle 24">
              <a:extLst>
                <a:ext uri="{FF2B5EF4-FFF2-40B4-BE49-F238E27FC236}">
                  <a16:creationId xmlns:a16="http://schemas.microsoft.com/office/drawing/2014/main" id="{CE79E125-0FEE-3FCE-EA00-75ADE4921C11}"/>
                </a:ext>
              </a:extLst>
            </p:cNvPr>
            <p:cNvSpPr>
              <a:spLocks noChangeArrowheads="1"/>
            </p:cNvSpPr>
            <p:nvPr/>
          </p:nvSpPr>
          <p:spPr bwMode="auto">
            <a:xfrm>
              <a:off x="1657" y="2713"/>
              <a:ext cx="733"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6" name="Rectangle 25">
              <a:extLst>
                <a:ext uri="{FF2B5EF4-FFF2-40B4-BE49-F238E27FC236}">
                  <a16:creationId xmlns:a16="http://schemas.microsoft.com/office/drawing/2014/main" id="{C6666770-2A90-1BEC-F8FD-B2CAEBCA8A28}"/>
                </a:ext>
              </a:extLst>
            </p:cNvPr>
            <p:cNvSpPr>
              <a:spLocks noChangeArrowheads="1"/>
            </p:cNvSpPr>
            <p:nvPr/>
          </p:nvSpPr>
          <p:spPr bwMode="auto">
            <a:xfrm>
              <a:off x="2392" y="2713"/>
              <a:ext cx="560"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7" name="Rectangle 26">
              <a:extLst>
                <a:ext uri="{FF2B5EF4-FFF2-40B4-BE49-F238E27FC236}">
                  <a16:creationId xmlns:a16="http://schemas.microsoft.com/office/drawing/2014/main" id="{275F1474-E2E6-7B4E-3C42-D6B41292201F}"/>
                </a:ext>
              </a:extLst>
            </p:cNvPr>
            <p:cNvSpPr>
              <a:spLocks noChangeArrowheads="1"/>
            </p:cNvSpPr>
            <p:nvPr/>
          </p:nvSpPr>
          <p:spPr bwMode="auto">
            <a:xfrm>
              <a:off x="2954" y="2713"/>
              <a:ext cx="647"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28" name="Rectangle 27">
              <a:extLst>
                <a:ext uri="{FF2B5EF4-FFF2-40B4-BE49-F238E27FC236}">
                  <a16:creationId xmlns:a16="http://schemas.microsoft.com/office/drawing/2014/main" id="{DA6DFA1A-01E9-385E-2209-88CBA8F8407E}"/>
                </a:ext>
              </a:extLst>
            </p:cNvPr>
            <p:cNvSpPr>
              <a:spLocks noChangeArrowheads="1"/>
            </p:cNvSpPr>
            <p:nvPr/>
          </p:nvSpPr>
          <p:spPr bwMode="auto">
            <a:xfrm>
              <a:off x="3595" y="2066"/>
              <a:ext cx="647"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kumimoji="1" lang="zh-CN" altLang="en-US" sz="1700" i="1">
                  <a:solidFill>
                    <a:schemeClr val="bg1"/>
                  </a:solidFill>
                  <a:effectLst>
                    <a:outerShdw blurRad="38100" dist="38100" dir="2700000" algn="tl">
                      <a:srgbClr val="000000"/>
                    </a:outerShdw>
                  </a:effectLst>
                  <a:ea typeface="宋体" panose="02010600030101010101" pitchFamily="2" charset="-122"/>
                </a:rPr>
                <a:t>班级</a:t>
              </a:r>
            </a:p>
          </p:txBody>
        </p:sp>
        <p:sp>
          <p:nvSpPr>
            <p:cNvPr id="29" name="Rectangle 28">
              <a:extLst>
                <a:ext uri="{FF2B5EF4-FFF2-40B4-BE49-F238E27FC236}">
                  <a16:creationId xmlns:a16="http://schemas.microsoft.com/office/drawing/2014/main" id="{376075A3-52F5-2B07-B2FC-564B14B3E10E}"/>
                </a:ext>
              </a:extLst>
            </p:cNvPr>
            <p:cNvSpPr>
              <a:spLocks noChangeArrowheads="1"/>
            </p:cNvSpPr>
            <p:nvPr/>
          </p:nvSpPr>
          <p:spPr bwMode="auto">
            <a:xfrm>
              <a:off x="3595" y="2282"/>
              <a:ext cx="647"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30" name="Rectangle 29">
              <a:extLst>
                <a:ext uri="{FF2B5EF4-FFF2-40B4-BE49-F238E27FC236}">
                  <a16:creationId xmlns:a16="http://schemas.microsoft.com/office/drawing/2014/main" id="{64825B3F-47D5-A286-BAF0-D67841B40D8A}"/>
                </a:ext>
              </a:extLst>
            </p:cNvPr>
            <p:cNvSpPr>
              <a:spLocks noChangeArrowheads="1"/>
            </p:cNvSpPr>
            <p:nvPr/>
          </p:nvSpPr>
          <p:spPr bwMode="auto">
            <a:xfrm>
              <a:off x="3595" y="2498"/>
              <a:ext cx="647"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31" name="Rectangle 30">
              <a:extLst>
                <a:ext uri="{FF2B5EF4-FFF2-40B4-BE49-F238E27FC236}">
                  <a16:creationId xmlns:a16="http://schemas.microsoft.com/office/drawing/2014/main" id="{7313DD5A-8F6E-5D63-D320-F56B333CC0C8}"/>
                </a:ext>
              </a:extLst>
            </p:cNvPr>
            <p:cNvSpPr>
              <a:spLocks noChangeArrowheads="1"/>
            </p:cNvSpPr>
            <p:nvPr/>
          </p:nvSpPr>
          <p:spPr bwMode="auto">
            <a:xfrm>
              <a:off x="3595" y="2714"/>
              <a:ext cx="647"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grpSp>
      <p:grpSp>
        <p:nvGrpSpPr>
          <p:cNvPr id="32" name="Group 59">
            <a:extLst>
              <a:ext uri="{FF2B5EF4-FFF2-40B4-BE49-F238E27FC236}">
                <a16:creationId xmlns:a16="http://schemas.microsoft.com/office/drawing/2014/main" id="{5D45452B-CFD2-E02C-0454-2D1EDF193FF8}"/>
              </a:ext>
            </a:extLst>
          </p:cNvPr>
          <p:cNvGrpSpPr>
            <a:grpSpLocks/>
          </p:cNvGrpSpPr>
          <p:nvPr/>
        </p:nvGrpSpPr>
        <p:grpSpPr bwMode="auto">
          <a:xfrm>
            <a:off x="2932177" y="4824218"/>
            <a:ext cx="3086100" cy="1368425"/>
            <a:chOff x="601" y="3033"/>
            <a:chExt cx="1944" cy="862"/>
          </a:xfrm>
        </p:grpSpPr>
        <p:sp>
          <p:nvSpPr>
            <p:cNvPr id="33" name="Rectangle 31">
              <a:extLst>
                <a:ext uri="{FF2B5EF4-FFF2-40B4-BE49-F238E27FC236}">
                  <a16:creationId xmlns:a16="http://schemas.microsoft.com/office/drawing/2014/main" id="{B277D2BC-6CF6-55CC-23EE-A1D30F4B1BC8}"/>
                </a:ext>
              </a:extLst>
            </p:cNvPr>
            <p:cNvSpPr>
              <a:spLocks noChangeArrowheads="1"/>
            </p:cNvSpPr>
            <p:nvPr/>
          </p:nvSpPr>
          <p:spPr bwMode="auto">
            <a:xfrm>
              <a:off x="601" y="3033"/>
              <a:ext cx="733"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pPr algn="l"/>
              <a:r>
                <a:rPr kumimoji="1" lang="zh-CN" altLang="en-US" sz="1700" i="1">
                  <a:solidFill>
                    <a:schemeClr val="bg1"/>
                  </a:solidFill>
                  <a:effectLst>
                    <a:outerShdw blurRad="38100" dist="38100" dir="2700000" algn="tl">
                      <a:srgbClr val="000000"/>
                    </a:outerShdw>
                  </a:effectLst>
                  <a:ea typeface="宋体" panose="02010600030101010101" pitchFamily="2" charset="-122"/>
                </a:rPr>
                <a:t>课程编号</a:t>
              </a:r>
            </a:p>
          </p:txBody>
        </p:sp>
        <p:sp>
          <p:nvSpPr>
            <p:cNvPr id="34" name="Rectangle 32">
              <a:extLst>
                <a:ext uri="{FF2B5EF4-FFF2-40B4-BE49-F238E27FC236}">
                  <a16:creationId xmlns:a16="http://schemas.microsoft.com/office/drawing/2014/main" id="{6E3334CD-E164-3C33-76F7-9C32D8FD12FE}"/>
                </a:ext>
              </a:extLst>
            </p:cNvPr>
            <p:cNvSpPr>
              <a:spLocks noChangeArrowheads="1"/>
            </p:cNvSpPr>
            <p:nvPr/>
          </p:nvSpPr>
          <p:spPr bwMode="auto">
            <a:xfrm>
              <a:off x="1336" y="3033"/>
              <a:ext cx="560"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p>
              <a:pPr algn="l">
                <a:tabLst>
                  <a:tab pos="1657350" algn="l"/>
                </a:tabLst>
                <a:defRPr/>
              </a:pPr>
              <a:r>
                <a:rPr kumimoji="1" lang="zh-CN" altLang="en-US" sz="1700" i="1">
                  <a:solidFill>
                    <a:schemeClr val="bg1"/>
                  </a:solidFill>
                  <a:effectLst>
                    <a:outerShdw blurRad="38100" dist="38100" dir="2700000" algn="tl">
                      <a:srgbClr val="000000"/>
                    </a:outerShdw>
                  </a:effectLst>
                  <a:latin typeface="Arial" charset="0"/>
                  <a:ea typeface="宋体" pitchFamily="2" charset="-122"/>
                </a:rPr>
                <a:t>名称</a:t>
              </a:r>
            </a:p>
          </p:txBody>
        </p:sp>
        <p:sp>
          <p:nvSpPr>
            <p:cNvPr id="35" name="Rectangle 33">
              <a:extLst>
                <a:ext uri="{FF2B5EF4-FFF2-40B4-BE49-F238E27FC236}">
                  <a16:creationId xmlns:a16="http://schemas.microsoft.com/office/drawing/2014/main" id="{A91E8217-18F2-FBC4-097C-84ACBA84552B}"/>
                </a:ext>
              </a:extLst>
            </p:cNvPr>
            <p:cNvSpPr>
              <a:spLocks noChangeArrowheads="1"/>
            </p:cNvSpPr>
            <p:nvPr/>
          </p:nvSpPr>
          <p:spPr bwMode="auto">
            <a:xfrm>
              <a:off x="1898" y="3033"/>
              <a:ext cx="647"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p>
              <a:pPr>
                <a:tabLst>
                  <a:tab pos="1657350" algn="l"/>
                </a:tabLst>
                <a:defRPr/>
              </a:pPr>
              <a:r>
                <a:rPr kumimoji="1" lang="zh-CN" altLang="en-US" sz="1700" i="1">
                  <a:solidFill>
                    <a:schemeClr val="bg1"/>
                  </a:solidFill>
                  <a:effectLst>
                    <a:outerShdw blurRad="38100" dist="38100" dir="2700000" algn="tl">
                      <a:srgbClr val="000000"/>
                    </a:outerShdw>
                  </a:effectLst>
                  <a:latin typeface="Arial" charset="0"/>
                  <a:ea typeface="宋体" pitchFamily="2" charset="-122"/>
                </a:rPr>
                <a:t>学分</a:t>
              </a:r>
            </a:p>
          </p:txBody>
        </p:sp>
        <p:sp>
          <p:nvSpPr>
            <p:cNvPr id="36" name="Rectangle 34">
              <a:extLst>
                <a:ext uri="{FF2B5EF4-FFF2-40B4-BE49-F238E27FC236}">
                  <a16:creationId xmlns:a16="http://schemas.microsoft.com/office/drawing/2014/main" id="{E4FB5D9C-10F7-FAE6-66E6-1398068EF548}"/>
                </a:ext>
              </a:extLst>
            </p:cNvPr>
            <p:cNvSpPr>
              <a:spLocks noChangeArrowheads="1"/>
            </p:cNvSpPr>
            <p:nvPr/>
          </p:nvSpPr>
          <p:spPr bwMode="auto">
            <a:xfrm>
              <a:off x="601" y="3249"/>
              <a:ext cx="733"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37" name="Rectangle 35">
              <a:extLst>
                <a:ext uri="{FF2B5EF4-FFF2-40B4-BE49-F238E27FC236}">
                  <a16:creationId xmlns:a16="http://schemas.microsoft.com/office/drawing/2014/main" id="{71D485F3-3641-07B8-B14A-AD850CAAF522}"/>
                </a:ext>
              </a:extLst>
            </p:cNvPr>
            <p:cNvSpPr>
              <a:spLocks noChangeArrowheads="1"/>
            </p:cNvSpPr>
            <p:nvPr/>
          </p:nvSpPr>
          <p:spPr bwMode="auto">
            <a:xfrm>
              <a:off x="1336" y="3249"/>
              <a:ext cx="560"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38" name="Rectangle 36">
              <a:extLst>
                <a:ext uri="{FF2B5EF4-FFF2-40B4-BE49-F238E27FC236}">
                  <a16:creationId xmlns:a16="http://schemas.microsoft.com/office/drawing/2014/main" id="{9DC0AA45-0219-5EB1-E2F0-E088562E77DA}"/>
                </a:ext>
              </a:extLst>
            </p:cNvPr>
            <p:cNvSpPr>
              <a:spLocks noChangeArrowheads="1"/>
            </p:cNvSpPr>
            <p:nvPr/>
          </p:nvSpPr>
          <p:spPr bwMode="auto">
            <a:xfrm>
              <a:off x="1898" y="3249"/>
              <a:ext cx="647"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39" name="Rectangle 37">
              <a:extLst>
                <a:ext uri="{FF2B5EF4-FFF2-40B4-BE49-F238E27FC236}">
                  <a16:creationId xmlns:a16="http://schemas.microsoft.com/office/drawing/2014/main" id="{B9EA9E2B-7B19-5641-15D1-DAF6A8706AE5}"/>
                </a:ext>
              </a:extLst>
            </p:cNvPr>
            <p:cNvSpPr>
              <a:spLocks noChangeArrowheads="1"/>
            </p:cNvSpPr>
            <p:nvPr/>
          </p:nvSpPr>
          <p:spPr bwMode="auto">
            <a:xfrm>
              <a:off x="601" y="3465"/>
              <a:ext cx="733"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40" name="Rectangle 38">
              <a:extLst>
                <a:ext uri="{FF2B5EF4-FFF2-40B4-BE49-F238E27FC236}">
                  <a16:creationId xmlns:a16="http://schemas.microsoft.com/office/drawing/2014/main" id="{D47A82A2-E5F0-20D4-65D8-35408B4C8BFB}"/>
                </a:ext>
              </a:extLst>
            </p:cNvPr>
            <p:cNvSpPr>
              <a:spLocks noChangeArrowheads="1"/>
            </p:cNvSpPr>
            <p:nvPr/>
          </p:nvSpPr>
          <p:spPr bwMode="auto">
            <a:xfrm>
              <a:off x="1336" y="3465"/>
              <a:ext cx="560"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41" name="Rectangle 39">
              <a:extLst>
                <a:ext uri="{FF2B5EF4-FFF2-40B4-BE49-F238E27FC236}">
                  <a16:creationId xmlns:a16="http://schemas.microsoft.com/office/drawing/2014/main" id="{F3439DFF-428E-D496-9E9D-8374325A4F0F}"/>
                </a:ext>
              </a:extLst>
            </p:cNvPr>
            <p:cNvSpPr>
              <a:spLocks noChangeArrowheads="1"/>
            </p:cNvSpPr>
            <p:nvPr/>
          </p:nvSpPr>
          <p:spPr bwMode="auto">
            <a:xfrm>
              <a:off x="1898" y="3465"/>
              <a:ext cx="647"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42" name="Rectangle 40">
              <a:extLst>
                <a:ext uri="{FF2B5EF4-FFF2-40B4-BE49-F238E27FC236}">
                  <a16:creationId xmlns:a16="http://schemas.microsoft.com/office/drawing/2014/main" id="{BA5AF037-F481-D45D-C0C4-F22230A6A2BC}"/>
                </a:ext>
              </a:extLst>
            </p:cNvPr>
            <p:cNvSpPr>
              <a:spLocks noChangeArrowheads="1"/>
            </p:cNvSpPr>
            <p:nvPr/>
          </p:nvSpPr>
          <p:spPr bwMode="auto">
            <a:xfrm>
              <a:off x="601" y="3681"/>
              <a:ext cx="733"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43" name="Rectangle 41">
              <a:extLst>
                <a:ext uri="{FF2B5EF4-FFF2-40B4-BE49-F238E27FC236}">
                  <a16:creationId xmlns:a16="http://schemas.microsoft.com/office/drawing/2014/main" id="{B5B93714-409A-FE70-9470-BA6E924AA6CA}"/>
                </a:ext>
              </a:extLst>
            </p:cNvPr>
            <p:cNvSpPr>
              <a:spLocks noChangeArrowheads="1"/>
            </p:cNvSpPr>
            <p:nvPr/>
          </p:nvSpPr>
          <p:spPr bwMode="auto">
            <a:xfrm>
              <a:off x="1336" y="3681"/>
              <a:ext cx="560"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44" name="Rectangle 42">
              <a:extLst>
                <a:ext uri="{FF2B5EF4-FFF2-40B4-BE49-F238E27FC236}">
                  <a16:creationId xmlns:a16="http://schemas.microsoft.com/office/drawing/2014/main" id="{CFC9B143-E76D-16FF-99C9-E27F7FA30D19}"/>
                </a:ext>
              </a:extLst>
            </p:cNvPr>
            <p:cNvSpPr>
              <a:spLocks noChangeArrowheads="1"/>
            </p:cNvSpPr>
            <p:nvPr/>
          </p:nvSpPr>
          <p:spPr bwMode="auto">
            <a:xfrm>
              <a:off x="1898" y="3681"/>
              <a:ext cx="647"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grpSp>
      <p:grpSp>
        <p:nvGrpSpPr>
          <p:cNvPr id="45" name="Group 43">
            <a:extLst>
              <a:ext uri="{FF2B5EF4-FFF2-40B4-BE49-F238E27FC236}">
                <a16:creationId xmlns:a16="http://schemas.microsoft.com/office/drawing/2014/main" id="{384708AA-B4C8-AC19-0A6F-0DA2A4F1908A}"/>
              </a:ext>
            </a:extLst>
          </p:cNvPr>
          <p:cNvGrpSpPr>
            <a:grpSpLocks/>
          </p:cNvGrpSpPr>
          <p:nvPr/>
        </p:nvGrpSpPr>
        <p:grpSpPr bwMode="auto">
          <a:xfrm>
            <a:off x="6831077" y="4875018"/>
            <a:ext cx="3086100" cy="1368425"/>
            <a:chOff x="3057" y="3065"/>
            <a:chExt cx="1944" cy="862"/>
          </a:xfrm>
        </p:grpSpPr>
        <p:sp>
          <p:nvSpPr>
            <p:cNvPr id="46" name="Rectangle 44">
              <a:extLst>
                <a:ext uri="{FF2B5EF4-FFF2-40B4-BE49-F238E27FC236}">
                  <a16:creationId xmlns:a16="http://schemas.microsoft.com/office/drawing/2014/main" id="{A603EC24-6220-8AC0-FF11-7733086D8EB0}"/>
                </a:ext>
              </a:extLst>
            </p:cNvPr>
            <p:cNvSpPr>
              <a:spLocks noChangeArrowheads="1"/>
            </p:cNvSpPr>
            <p:nvPr/>
          </p:nvSpPr>
          <p:spPr bwMode="auto">
            <a:xfrm>
              <a:off x="3057" y="3065"/>
              <a:ext cx="565"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p>
              <a:pPr algn="l">
                <a:tabLst>
                  <a:tab pos="1657350" algn="l"/>
                </a:tabLst>
                <a:defRPr/>
              </a:pPr>
              <a:r>
                <a:rPr kumimoji="1" lang="zh-CN" altLang="en-US" sz="1700" i="1">
                  <a:solidFill>
                    <a:schemeClr val="bg1"/>
                  </a:solidFill>
                  <a:effectLst>
                    <a:outerShdw blurRad="38100" dist="38100" dir="2700000" algn="tl">
                      <a:srgbClr val="000000"/>
                    </a:outerShdw>
                  </a:effectLst>
                  <a:latin typeface="Arial" charset="0"/>
                  <a:ea typeface="宋体" pitchFamily="2" charset="-122"/>
                </a:rPr>
                <a:t>学号</a:t>
              </a:r>
            </a:p>
          </p:txBody>
        </p:sp>
        <p:sp>
          <p:nvSpPr>
            <p:cNvPr id="47" name="Rectangle 45">
              <a:extLst>
                <a:ext uri="{FF2B5EF4-FFF2-40B4-BE49-F238E27FC236}">
                  <a16:creationId xmlns:a16="http://schemas.microsoft.com/office/drawing/2014/main" id="{C536FE13-CA04-7B68-1407-1A79D75CD088}"/>
                </a:ext>
              </a:extLst>
            </p:cNvPr>
            <p:cNvSpPr>
              <a:spLocks noChangeArrowheads="1"/>
            </p:cNvSpPr>
            <p:nvPr/>
          </p:nvSpPr>
          <p:spPr bwMode="auto">
            <a:xfrm>
              <a:off x="3608" y="3065"/>
              <a:ext cx="744"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pPr algn="l"/>
              <a:r>
                <a:rPr kumimoji="1" lang="zh-CN" altLang="en-US" sz="1700" i="1">
                  <a:solidFill>
                    <a:schemeClr val="bg1"/>
                  </a:solidFill>
                  <a:effectLst>
                    <a:outerShdw blurRad="38100" dist="38100" dir="2700000" algn="tl">
                      <a:srgbClr val="000000"/>
                    </a:outerShdw>
                  </a:effectLst>
                  <a:ea typeface="宋体" panose="02010600030101010101" pitchFamily="2" charset="-122"/>
                </a:rPr>
                <a:t>课程编号</a:t>
              </a:r>
            </a:p>
          </p:txBody>
        </p:sp>
        <p:sp>
          <p:nvSpPr>
            <p:cNvPr id="48" name="Rectangle 46">
              <a:extLst>
                <a:ext uri="{FF2B5EF4-FFF2-40B4-BE49-F238E27FC236}">
                  <a16:creationId xmlns:a16="http://schemas.microsoft.com/office/drawing/2014/main" id="{864805A3-16E1-763C-FEF1-3811C48E2418}"/>
                </a:ext>
              </a:extLst>
            </p:cNvPr>
            <p:cNvSpPr>
              <a:spLocks noChangeArrowheads="1"/>
            </p:cNvSpPr>
            <p:nvPr/>
          </p:nvSpPr>
          <p:spPr bwMode="auto">
            <a:xfrm>
              <a:off x="4354" y="3065"/>
              <a:ext cx="647" cy="214"/>
            </a:xfrm>
            <a:prstGeom prst="rect">
              <a:avLst/>
            </a:prstGeom>
            <a:gradFill rotWithShape="0">
              <a:gsLst>
                <a:gs pos="0">
                  <a:srgbClr val="333399"/>
                </a:gs>
                <a:gs pos="100000">
                  <a:srgbClr val="3399FF"/>
                </a:gs>
              </a:gsLst>
              <a:lin ang="0" scaled="1"/>
            </a:gradFill>
            <a:ln w="12700">
              <a:solidFill>
                <a:schemeClr val="tx1"/>
              </a:solidFill>
              <a:miter lim="800000"/>
              <a:headEnd/>
              <a:tailEnd/>
            </a:ln>
            <a:effectLst>
              <a:outerShdw dist="125724" dir="2700000" algn="ctr" rotWithShape="0">
                <a:srgbClr val="C0C0C0"/>
              </a:outerShdw>
            </a:effectLst>
          </p:spPr>
          <p:txBody>
            <a:bodyPr wrap="none" lIns="92075" tIns="46038" rIns="92075" bIns="46038"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kumimoji="1" lang="zh-CN" altLang="en-US" sz="1700" i="1">
                  <a:solidFill>
                    <a:schemeClr val="bg1"/>
                  </a:solidFill>
                  <a:effectLst>
                    <a:outerShdw blurRad="38100" dist="38100" dir="2700000" algn="tl">
                      <a:srgbClr val="000000"/>
                    </a:outerShdw>
                  </a:effectLst>
                  <a:ea typeface="宋体" panose="02010600030101010101" pitchFamily="2" charset="-122"/>
                </a:rPr>
                <a:t>成绩</a:t>
              </a:r>
            </a:p>
          </p:txBody>
        </p:sp>
        <p:sp>
          <p:nvSpPr>
            <p:cNvPr id="49" name="Rectangle 47">
              <a:extLst>
                <a:ext uri="{FF2B5EF4-FFF2-40B4-BE49-F238E27FC236}">
                  <a16:creationId xmlns:a16="http://schemas.microsoft.com/office/drawing/2014/main" id="{DF5CB80C-66E5-E8A5-0029-D8C42F35D5AE}"/>
                </a:ext>
              </a:extLst>
            </p:cNvPr>
            <p:cNvSpPr>
              <a:spLocks noChangeArrowheads="1"/>
            </p:cNvSpPr>
            <p:nvPr/>
          </p:nvSpPr>
          <p:spPr bwMode="auto">
            <a:xfrm>
              <a:off x="3057" y="3281"/>
              <a:ext cx="565"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0" name="Rectangle 48">
              <a:extLst>
                <a:ext uri="{FF2B5EF4-FFF2-40B4-BE49-F238E27FC236}">
                  <a16:creationId xmlns:a16="http://schemas.microsoft.com/office/drawing/2014/main" id="{F7219404-4EF2-61AE-6271-6194B642DB75}"/>
                </a:ext>
              </a:extLst>
            </p:cNvPr>
            <p:cNvSpPr>
              <a:spLocks noChangeArrowheads="1"/>
            </p:cNvSpPr>
            <p:nvPr/>
          </p:nvSpPr>
          <p:spPr bwMode="auto">
            <a:xfrm>
              <a:off x="3608" y="3281"/>
              <a:ext cx="744"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1" name="Rectangle 49">
              <a:extLst>
                <a:ext uri="{FF2B5EF4-FFF2-40B4-BE49-F238E27FC236}">
                  <a16:creationId xmlns:a16="http://schemas.microsoft.com/office/drawing/2014/main" id="{99596AB9-9569-E3ED-F614-D9C86C30B19F}"/>
                </a:ext>
              </a:extLst>
            </p:cNvPr>
            <p:cNvSpPr>
              <a:spLocks noChangeArrowheads="1"/>
            </p:cNvSpPr>
            <p:nvPr/>
          </p:nvSpPr>
          <p:spPr bwMode="auto">
            <a:xfrm>
              <a:off x="4354" y="3281"/>
              <a:ext cx="647" cy="214"/>
            </a:xfrm>
            <a:prstGeom prst="rect">
              <a:avLst/>
            </a:prstGeom>
            <a:gradFill rotWithShape="0">
              <a:gsLst>
                <a:gs pos="0">
                  <a:srgbClr val="99CCFF"/>
                </a:gs>
                <a:gs pos="100000">
                  <a:srgbClr val="99CCFF">
                    <a:gamma/>
                    <a:tint val="10196"/>
                    <a:invGamma/>
                  </a:srgbClr>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2" name="Rectangle 50">
              <a:extLst>
                <a:ext uri="{FF2B5EF4-FFF2-40B4-BE49-F238E27FC236}">
                  <a16:creationId xmlns:a16="http://schemas.microsoft.com/office/drawing/2014/main" id="{EB36182F-7082-F8E8-B83A-D58778F860DF}"/>
                </a:ext>
              </a:extLst>
            </p:cNvPr>
            <p:cNvSpPr>
              <a:spLocks noChangeArrowheads="1"/>
            </p:cNvSpPr>
            <p:nvPr/>
          </p:nvSpPr>
          <p:spPr bwMode="auto">
            <a:xfrm>
              <a:off x="3057" y="3497"/>
              <a:ext cx="565"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3" name="Rectangle 51">
              <a:extLst>
                <a:ext uri="{FF2B5EF4-FFF2-40B4-BE49-F238E27FC236}">
                  <a16:creationId xmlns:a16="http://schemas.microsoft.com/office/drawing/2014/main" id="{EAE03FBE-BC28-F235-F5A1-9475D1B2B005}"/>
                </a:ext>
              </a:extLst>
            </p:cNvPr>
            <p:cNvSpPr>
              <a:spLocks noChangeArrowheads="1"/>
            </p:cNvSpPr>
            <p:nvPr/>
          </p:nvSpPr>
          <p:spPr bwMode="auto">
            <a:xfrm>
              <a:off x="3608" y="3497"/>
              <a:ext cx="744"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4" name="Rectangle 52">
              <a:extLst>
                <a:ext uri="{FF2B5EF4-FFF2-40B4-BE49-F238E27FC236}">
                  <a16:creationId xmlns:a16="http://schemas.microsoft.com/office/drawing/2014/main" id="{D3D2AAC4-C240-17CC-546D-A8E311AA6F37}"/>
                </a:ext>
              </a:extLst>
            </p:cNvPr>
            <p:cNvSpPr>
              <a:spLocks noChangeArrowheads="1"/>
            </p:cNvSpPr>
            <p:nvPr/>
          </p:nvSpPr>
          <p:spPr bwMode="auto">
            <a:xfrm>
              <a:off x="4354" y="3497"/>
              <a:ext cx="647" cy="214"/>
            </a:xfrm>
            <a:prstGeom prst="rect">
              <a:avLst/>
            </a:prstGeom>
            <a:gradFill rotWithShape="0">
              <a:gsLst>
                <a:gs pos="0">
                  <a:srgbClr val="FFFFCC"/>
                </a:gs>
                <a:gs pos="100000">
                  <a:srgbClr val="FFCC00"/>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5" name="Rectangle 53">
              <a:extLst>
                <a:ext uri="{FF2B5EF4-FFF2-40B4-BE49-F238E27FC236}">
                  <a16:creationId xmlns:a16="http://schemas.microsoft.com/office/drawing/2014/main" id="{D600F095-B9A6-1A66-65FE-DD0BFC7DB070}"/>
                </a:ext>
              </a:extLst>
            </p:cNvPr>
            <p:cNvSpPr>
              <a:spLocks noChangeArrowheads="1"/>
            </p:cNvSpPr>
            <p:nvPr/>
          </p:nvSpPr>
          <p:spPr bwMode="auto">
            <a:xfrm>
              <a:off x="3057" y="3713"/>
              <a:ext cx="565"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6" name="Rectangle 54">
              <a:extLst>
                <a:ext uri="{FF2B5EF4-FFF2-40B4-BE49-F238E27FC236}">
                  <a16:creationId xmlns:a16="http://schemas.microsoft.com/office/drawing/2014/main" id="{3CF65364-07EE-E2D7-99A4-8E71F6E14CC1}"/>
                </a:ext>
              </a:extLst>
            </p:cNvPr>
            <p:cNvSpPr>
              <a:spLocks noChangeArrowheads="1"/>
            </p:cNvSpPr>
            <p:nvPr/>
          </p:nvSpPr>
          <p:spPr bwMode="auto">
            <a:xfrm>
              <a:off x="3608" y="3713"/>
              <a:ext cx="744"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sp>
          <p:nvSpPr>
            <p:cNvPr id="57" name="Rectangle 55">
              <a:extLst>
                <a:ext uri="{FF2B5EF4-FFF2-40B4-BE49-F238E27FC236}">
                  <a16:creationId xmlns:a16="http://schemas.microsoft.com/office/drawing/2014/main" id="{3907B7E5-15D4-9B37-1195-29E15DAF820C}"/>
                </a:ext>
              </a:extLst>
            </p:cNvPr>
            <p:cNvSpPr>
              <a:spLocks noChangeArrowheads="1"/>
            </p:cNvSpPr>
            <p:nvPr/>
          </p:nvSpPr>
          <p:spPr bwMode="auto">
            <a:xfrm>
              <a:off x="4354" y="3713"/>
              <a:ext cx="647" cy="214"/>
            </a:xfrm>
            <a:prstGeom prst="rect">
              <a:avLst/>
            </a:prstGeom>
            <a:gradFill rotWithShape="0">
              <a:gsLst>
                <a:gs pos="0">
                  <a:srgbClr val="CCFFFF"/>
                </a:gs>
                <a:gs pos="100000">
                  <a:srgbClr val="00FFFF"/>
                </a:gs>
              </a:gsLst>
              <a:lin ang="5400000" scaled="1"/>
            </a:gradFill>
            <a:ln w="12700">
              <a:solidFill>
                <a:schemeClr val="tx1"/>
              </a:solidFill>
              <a:miter lim="800000"/>
              <a:headEnd/>
              <a:tailEnd/>
            </a:ln>
            <a:effectLst>
              <a:outerShdw dist="125724" dir="2700000" algn="ctr" rotWithShape="0">
                <a:srgbClr val="C0C0C0"/>
              </a:outerShdw>
            </a:effectLst>
          </p:spPr>
          <p:txBody>
            <a:bodyPr wrap="none" lIns="182563" tIns="182563" rIns="182563" bIns="182563" anchor="ctr"/>
            <a:lstStyle/>
            <a:p>
              <a:pPr>
                <a:defRPr/>
              </a:pPr>
              <a:endParaRPr kumimoji="1" lang="zh-CN" altLang="en-US" sz="2400" b="0">
                <a:latin typeface="Times New Roman" pitchFamily="18" charset="0"/>
                <a:ea typeface="宋体" pitchFamily="2" charset="-122"/>
              </a:endParaRPr>
            </a:p>
          </p:txBody>
        </p:sp>
      </p:grpSp>
      <p:sp>
        <p:nvSpPr>
          <p:cNvPr id="58" name="AutoShape 56">
            <a:extLst>
              <a:ext uri="{FF2B5EF4-FFF2-40B4-BE49-F238E27FC236}">
                <a16:creationId xmlns:a16="http://schemas.microsoft.com/office/drawing/2014/main" id="{9E1DE2AA-1D1F-2771-1EA5-86685B6F951A}"/>
              </a:ext>
            </a:extLst>
          </p:cNvPr>
          <p:cNvSpPr>
            <a:spLocks noChangeArrowheads="1"/>
          </p:cNvSpPr>
          <p:nvPr/>
        </p:nvSpPr>
        <p:spPr bwMode="auto">
          <a:xfrm rot="18300000">
            <a:off x="4899089" y="1512693"/>
            <a:ext cx="282575" cy="2695575"/>
          </a:xfrm>
          <a:prstGeom prst="downArrow">
            <a:avLst>
              <a:gd name="adj1" fmla="val 50000"/>
              <a:gd name="adj2" fmla="val 238571"/>
            </a:avLst>
          </a:prstGeom>
          <a:solidFill>
            <a:srgbClr val="FF0000">
              <a:alpha val="50195"/>
            </a:srgbClr>
          </a:solidFill>
          <a:ln w="12700">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9" name="AutoShape 57">
            <a:extLst>
              <a:ext uri="{FF2B5EF4-FFF2-40B4-BE49-F238E27FC236}">
                <a16:creationId xmlns:a16="http://schemas.microsoft.com/office/drawing/2014/main" id="{48FFB52D-B6D0-E218-7BD5-AE978C2C0595}"/>
              </a:ext>
            </a:extLst>
          </p:cNvPr>
          <p:cNvSpPr>
            <a:spLocks noChangeArrowheads="1"/>
          </p:cNvSpPr>
          <p:nvPr/>
        </p:nvSpPr>
        <p:spPr bwMode="auto">
          <a:xfrm rot="18480000">
            <a:off x="3665602" y="3579618"/>
            <a:ext cx="282575" cy="1628775"/>
          </a:xfrm>
          <a:prstGeom prst="downArrow">
            <a:avLst>
              <a:gd name="adj1" fmla="val 50000"/>
              <a:gd name="adj2" fmla="val 144154"/>
            </a:avLst>
          </a:prstGeom>
          <a:solidFill>
            <a:srgbClr val="FF0000">
              <a:alpha val="50195"/>
            </a:srgbClr>
          </a:solidFill>
          <a:ln w="12700">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 name="AutoShape 58">
            <a:extLst>
              <a:ext uri="{FF2B5EF4-FFF2-40B4-BE49-F238E27FC236}">
                <a16:creationId xmlns:a16="http://schemas.microsoft.com/office/drawing/2014/main" id="{39EDC89E-6ACD-8D72-2AAE-387D987DA58F}"/>
              </a:ext>
            </a:extLst>
          </p:cNvPr>
          <p:cNvSpPr>
            <a:spLocks noChangeArrowheads="1"/>
          </p:cNvSpPr>
          <p:nvPr/>
        </p:nvSpPr>
        <p:spPr bwMode="auto">
          <a:xfrm rot="18240000">
            <a:off x="5293583" y="1956399"/>
            <a:ext cx="282575" cy="4186237"/>
          </a:xfrm>
          <a:prstGeom prst="downArrow">
            <a:avLst>
              <a:gd name="adj1" fmla="val 50000"/>
              <a:gd name="adj2" fmla="val 370502"/>
            </a:avLst>
          </a:prstGeom>
          <a:solidFill>
            <a:srgbClr val="FF0000">
              <a:alpha val="50195"/>
            </a:srgbClr>
          </a:solidFill>
          <a:ln w="12700">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3308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strips(downLeft)">
                                      <p:cBhvr>
                                        <p:cTn id="7" dur="500"/>
                                        <p:tgtEl>
                                          <p:spTgt spid="5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strips(downLeft)">
                                      <p:cBhvr>
                                        <p:cTn id="16" dur="500"/>
                                        <p:tgtEl>
                                          <p:spTgt spid="59"/>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strips(downLeft)">
                                      <p:cBhvr>
                                        <p:cTn id="25" dur="500"/>
                                        <p:tgtEl>
                                          <p:spTgt spid="60"/>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dissolv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F81FE7-D0C6-2EEF-69AE-9B3706D1FEC0}"/>
              </a:ext>
            </a:extLst>
          </p:cNvPr>
          <p:cNvSpPr>
            <a:spLocks noGrp="1"/>
          </p:cNvSpPr>
          <p:nvPr>
            <p:ph type="body" sz="quarter" idx="10"/>
          </p:nvPr>
        </p:nvSpPr>
        <p:spPr>
          <a:xfrm>
            <a:off x="1587196" y="340254"/>
            <a:ext cx="5578713" cy="530225"/>
          </a:xfrm>
        </p:spPr>
        <p:txBody>
          <a:bodyPr/>
          <a:lstStyle/>
          <a:p>
            <a:r>
              <a:rPr lang="en-CA" dirty="0"/>
              <a:t>2.5 </a:t>
            </a:r>
            <a:r>
              <a:rPr lang="zh-CN" altLang="en-US" dirty="0"/>
              <a:t>数据存储与分析技术</a:t>
            </a:r>
            <a:endParaRPr lang="en-CA" dirty="0"/>
          </a:p>
          <a:p>
            <a:endParaRPr lang="en-CA" dirty="0"/>
          </a:p>
        </p:txBody>
      </p:sp>
      <p:sp>
        <p:nvSpPr>
          <p:cNvPr id="3" name="Rectangle 3">
            <a:extLst>
              <a:ext uri="{FF2B5EF4-FFF2-40B4-BE49-F238E27FC236}">
                <a16:creationId xmlns:a16="http://schemas.microsoft.com/office/drawing/2014/main" id="{14202C0D-C572-B89F-AC64-02888AE54B84}"/>
              </a:ext>
            </a:extLst>
          </p:cNvPr>
          <p:cNvSpPr txBox="1">
            <a:spLocks noChangeArrowheads="1"/>
          </p:cNvSpPr>
          <p:nvPr/>
        </p:nvSpPr>
        <p:spPr>
          <a:xfrm>
            <a:off x="85725" y="1722016"/>
            <a:ext cx="12106275" cy="46942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zh-CN" altLang="en-US" sz="2200" dirty="0">
                <a:solidFill>
                  <a:srgbClr val="996633"/>
                </a:solidFill>
                <a:latin typeface="宋体" panose="02010600030101010101" pitchFamily="2" charset="-122"/>
                <a:ea typeface="宋体" panose="02010600030101010101" pitchFamily="2" charset="-122"/>
              </a:rPr>
              <a:t>一个实体型转换为一个关系模型，实体的属性就是关系的属性，实体的键就是关系的键；</a:t>
            </a:r>
          </a:p>
          <a:p>
            <a:pPr>
              <a:lnSpc>
                <a:spcPct val="120000"/>
              </a:lnSpc>
            </a:pPr>
            <a:r>
              <a:rPr kumimoji="1" lang="zh-CN" altLang="en-US" sz="2200" dirty="0">
                <a:solidFill>
                  <a:srgbClr val="996633"/>
                </a:solidFill>
                <a:latin typeface="宋体" panose="02010600030101010101" pitchFamily="2" charset="-122"/>
                <a:ea typeface="宋体" panose="02010600030101010101" pitchFamily="2" charset="-122"/>
              </a:rPr>
              <a:t>一个联系转换为一个关系模式，与该联系相连的每个实体型的键以及联系的属性都转换为关系的属性。这个关系的键分为以下三种不同的情况：</a:t>
            </a:r>
            <a:endParaRPr lang="en-US" altLang="zh-CN" sz="2200" dirty="0">
              <a:solidFill>
                <a:srgbClr val="996633"/>
              </a:solidFill>
              <a:latin typeface="宋体" panose="02010600030101010101" pitchFamily="2" charset="-122"/>
              <a:ea typeface="宋体" panose="02010600030101010101" pitchFamily="2" charset="-122"/>
            </a:endParaRPr>
          </a:p>
          <a:p>
            <a:pPr marL="0" indent="0">
              <a:lnSpc>
                <a:spcPct val="120000"/>
              </a:lnSpc>
              <a:buNone/>
            </a:pPr>
            <a:endParaRPr lang="en-US" altLang="zh-CN" sz="2200" dirty="0">
              <a:solidFill>
                <a:srgbClr val="996633"/>
              </a:solidFill>
              <a:latin typeface="宋体" panose="02010600030101010101" pitchFamily="2" charset="-122"/>
              <a:ea typeface="宋体" panose="02010600030101010101" pitchFamily="2" charset="-122"/>
            </a:endParaRPr>
          </a:p>
        </p:txBody>
      </p:sp>
      <p:sp>
        <p:nvSpPr>
          <p:cNvPr id="4" name="Rectangle 4">
            <a:extLst>
              <a:ext uri="{FF2B5EF4-FFF2-40B4-BE49-F238E27FC236}">
                <a16:creationId xmlns:a16="http://schemas.microsoft.com/office/drawing/2014/main" id="{ED9306D7-088C-7849-669F-3574674DB5A0}"/>
              </a:ext>
            </a:extLst>
          </p:cNvPr>
          <p:cNvSpPr>
            <a:spLocks noChangeArrowheads="1"/>
          </p:cNvSpPr>
          <p:nvPr/>
        </p:nvSpPr>
        <p:spPr bwMode="auto">
          <a:xfrm>
            <a:off x="0" y="1150516"/>
            <a:ext cx="182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0000"/>
              </a:lnSpc>
              <a:buClr>
                <a:srgbClr val="DC0081"/>
              </a:buClr>
              <a:buFont typeface="Wingdings" panose="05000000000000000000" pitchFamily="2" charset="2"/>
              <a:buNone/>
            </a:pPr>
            <a:r>
              <a:rPr lang="zh-CN" altLang="en-US" sz="3000">
                <a:solidFill>
                  <a:srgbClr val="FF0066"/>
                </a:solidFill>
                <a:latin typeface="楷体_GB2312" pitchFamily="49" charset="-122"/>
                <a:ea typeface="楷体_GB2312" pitchFamily="49" charset="-122"/>
              </a:rPr>
              <a:t>转换原则</a:t>
            </a:r>
          </a:p>
        </p:txBody>
      </p:sp>
      <p:sp>
        <p:nvSpPr>
          <p:cNvPr id="6" name="Rectangle 2">
            <a:extLst>
              <a:ext uri="{FF2B5EF4-FFF2-40B4-BE49-F238E27FC236}">
                <a16:creationId xmlns:a16="http://schemas.microsoft.com/office/drawing/2014/main" id="{81163293-AD18-FFFB-50C5-40B2080C66C1}"/>
              </a:ext>
            </a:extLst>
          </p:cNvPr>
          <p:cNvSpPr>
            <a:spLocks noChangeArrowheads="1"/>
          </p:cNvSpPr>
          <p:nvPr/>
        </p:nvSpPr>
        <p:spPr bwMode="auto">
          <a:xfrm>
            <a:off x="344552" y="3197631"/>
            <a:ext cx="11502895" cy="144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buFontTx/>
              <a:buBlip>
                <a:blip r:embed="rId2"/>
              </a:buBlip>
            </a:pPr>
            <a:r>
              <a:rPr kumimoji="1" lang="zh-CN" altLang="en-US" sz="2200" dirty="0">
                <a:solidFill>
                  <a:srgbClr val="996633"/>
                </a:solidFill>
                <a:latin typeface="宋体" panose="02010600030101010101" pitchFamily="2" charset="-122"/>
                <a:ea typeface="宋体" panose="02010600030101010101" pitchFamily="2" charset="-122"/>
              </a:rPr>
              <a:t>若联系为1：1，则相连的每个实体型的键均是该关系模式的侯选键。</a:t>
            </a:r>
          </a:p>
          <a:p>
            <a:pPr algn="l">
              <a:spcBef>
                <a:spcPct val="50000"/>
              </a:spcBef>
              <a:buFontTx/>
              <a:buBlip>
                <a:blip r:embed="rId2"/>
              </a:buBlip>
            </a:pPr>
            <a:r>
              <a:rPr kumimoji="1" lang="zh-CN" altLang="en-US" sz="2200" dirty="0">
                <a:solidFill>
                  <a:srgbClr val="996633"/>
                </a:solidFill>
                <a:latin typeface="宋体" panose="02010600030101010101" pitchFamily="2" charset="-122"/>
                <a:ea typeface="宋体" panose="02010600030101010101" pitchFamily="2" charset="-122"/>
              </a:rPr>
              <a:t>若联系为1：</a:t>
            </a:r>
            <a:r>
              <a:rPr kumimoji="1" lang="en-US" altLang="zh-CN" sz="2200" dirty="0">
                <a:solidFill>
                  <a:srgbClr val="996633"/>
                </a:solidFill>
                <a:latin typeface="宋体" panose="02010600030101010101" pitchFamily="2" charset="-122"/>
                <a:ea typeface="宋体" panose="02010600030101010101" pitchFamily="2" charset="-122"/>
              </a:rPr>
              <a:t>n</a:t>
            </a:r>
            <a:r>
              <a:rPr kumimoji="1" lang="zh-CN" altLang="en-US" sz="2200" dirty="0">
                <a:solidFill>
                  <a:srgbClr val="996633"/>
                </a:solidFill>
                <a:latin typeface="宋体" panose="02010600030101010101" pitchFamily="2" charset="-122"/>
                <a:ea typeface="宋体" panose="02010600030101010101" pitchFamily="2" charset="-122"/>
              </a:rPr>
              <a:t>，则联系对应的关系模式的键取</a:t>
            </a:r>
            <a:r>
              <a:rPr kumimoji="1" lang="en-US" altLang="zh-CN" sz="2200" dirty="0">
                <a:solidFill>
                  <a:srgbClr val="996633"/>
                </a:solidFill>
                <a:latin typeface="宋体" panose="02010600030101010101" pitchFamily="2" charset="-122"/>
                <a:ea typeface="宋体" panose="02010600030101010101" pitchFamily="2" charset="-122"/>
              </a:rPr>
              <a:t>n</a:t>
            </a:r>
            <a:r>
              <a:rPr kumimoji="1" lang="zh-CN" altLang="en-US" sz="2200" dirty="0">
                <a:solidFill>
                  <a:srgbClr val="996633"/>
                </a:solidFill>
                <a:latin typeface="宋体" panose="02010600030101010101" pitchFamily="2" charset="-122"/>
                <a:ea typeface="宋体" panose="02010600030101010101" pitchFamily="2" charset="-122"/>
              </a:rPr>
              <a:t>端实体型的键。</a:t>
            </a:r>
          </a:p>
          <a:p>
            <a:pPr algn="l">
              <a:spcBef>
                <a:spcPct val="50000"/>
              </a:spcBef>
              <a:buFontTx/>
              <a:buBlip>
                <a:blip r:embed="rId2"/>
              </a:buBlip>
            </a:pPr>
            <a:r>
              <a:rPr kumimoji="1" lang="zh-CN" altLang="en-US" sz="2200" dirty="0">
                <a:solidFill>
                  <a:srgbClr val="996633"/>
                </a:solidFill>
                <a:latin typeface="宋体" panose="02010600030101010101" pitchFamily="2" charset="-122"/>
                <a:ea typeface="宋体" panose="02010600030101010101" pitchFamily="2" charset="-122"/>
              </a:rPr>
              <a:t>若联系为</a:t>
            </a:r>
            <a:r>
              <a:rPr kumimoji="1" lang="en-US" altLang="zh-CN" sz="2200" dirty="0">
                <a:solidFill>
                  <a:srgbClr val="996633"/>
                </a:solidFill>
                <a:latin typeface="宋体" panose="02010600030101010101" pitchFamily="2" charset="-122"/>
                <a:ea typeface="宋体" panose="02010600030101010101" pitchFamily="2" charset="-122"/>
              </a:rPr>
              <a:t>m</a:t>
            </a:r>
            <a:r>
              <a:rPr kumimoji="1" lang="zh-CN" altLang="en-US" sz="2200" dirty="0">
                <a:solidFill>
                  <a:srgbClr val="996633"/>
                </a:solidFill>
                <a:latin typeface="宋体" panose="02010600030101010101" pitchFamily="2" charset="-122"/>
                <a:ea typeface="宋体" panose="02010600030101010101" pitchFamily="2" charset="-122"/>
              </a:rPr>
              <a:t>：</a:t>
            </a:r>
            <a:r>
              <a:rPr kumimoji="1" lang="en-US" altLang="zh-CN" sz="2200" dirty="0">
                <a:solidFill>
                  <a:srgbClr val="996633"/>
                </a:solidFill>
                <a:latin typeface="宋体" panose="02010600030101010101" pitchFamily="2" charset="-122"/>
                <a:ea typeface="宋体" panose="02010600030101010101" pitchFamily="2" charset="-122"/>
              </a:rPr>
              <a:t>n</a:t>
            </a:r>
            <a:r>
              <a:rPr kumimoji="1" lang="zh-CN" altLang="en-US" sz="2200" dirty="0">
                <a:solidFill>
                  <a:srgbClr val="996633"/>
                </a:solidFill>
                <a:latin typeface="宋体" panose="02010600030101010101" pitchFamily="2" charset="-122"/>
                <a:ea typeface="宋体" panose="02010600030101010101" pitchFamily="2" charset="-122"/>
              </a:rPr>
              <a:t>，则联系对应的关系模式的键为参加联系的诸实体型的键的组合。</a:t>
            </a:r>
            <a:r>
              <a:rPr kumimoji="1" lang="zh-CN" altLang="en-US" sz="2200" dirty="0">
                <a:solidFill>
                  <a:srgbClr val="7481F8"/>
                </a:solidFill>
                <a:latin typeface="楷体_GB2312" pitchFamily="49" charset="-122"/>
                <a:ea typeface="楷体_GB2312" pitchFamily="49" charset="-122"/>
              </a:rPr>
              <a:t> </a:t>
            </a:r>
          </a:p>
        </p:txBody>
      </p:sp>
    </p:spTree>
    <p:extLst>
      <p:ext uri="{BB962C8B-B14F-4D97-AF65-F5344CB8AC3E}">
        <p14:creationId xmlns:p14="http://schemas.microsoft.com/office/powerpoint/2010/main" val="1924719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EAD290-5096-D894-54D6-8FE13C4EF948}"/>
              </a:ext>
            </a:extLst>
          </p:cNvPr>
          <p:cNvSpPr>
            <a:spLocks noGrp="1"/>
          </p:cNvSpPr>
          <p:nvPr>
            <p:ph type="body" sz="quarter" idx="10"/>
          </p:nvPr>
        </p:nvSpPr>
        <p:spPr>
          <a:xfrm>
            <a:off x="1587196" y="340254"/>
            <a:ext cx="5321603" cy="530225"/>
          </a:xfrm>
        </p:spPr>
        <p:txBody>
          <a:bodyPr/>
          <a:lstStyle/>
          <a:p>
            <a:r>
              <a:rPr lang="en-CA" dirty="0"/>
              <a:t>2.5 </a:t>
            </a:r>
            <a:r>
              <a:rPr lang="zh-CN" altLang="en-US" dirty="0"/>
              <a:t>数据存储与分析技术</a:t>
            </a:r>
            <a:endParaRPr lang="en-CA" dirty="0"/>
          </a:p>
          <a:p>
            <a:endParaRPr lang="en-CA" dirty="0"/>
          </a:p>
        </p:txBody>
      </p:sp>
      <p:grpSp>
        <p:nvGrpSpPr>
          <p:cNvPr id="3" name="Group 1027">
            <a:extLst>
              <a:ext uri="{FF2B5EF4-FFF2-40B4-BE49-F238E27FC236}">
                <a16:creationId xmlns:a16="http://schemas.microsoft.com/office/drawing/2014/main" id="{D7F9D748-BB99-FB13-7DC8-BB8B58B57C21}"/>
              </a:ext>
            </a:extLst>
          </p:cNvPr>
          <p:cNvGrpSpPr>
            <a:grpSpLocks/>
          </p:cNvGrpSpPr>
          <p:nvPr/>
        </p:nvGrpSpPr>
        <p:grpSpPr bwMode="auto">
          <a:xfrm>
            <a:off x="3975100" y="2482461"/>
            <a:ext cx="665163" cy="534988"/>
            <a:chOff x="1656" y="1552"/>
            <a:chExt cx="419" cy="337"/>
          </a:xfrm>
        </p:grpSpPr>
        <p:sp>
          <p:nvSpPr>
            <p:cNvPr id="4" name="Freeform 1028">
              <a:extLst>
                <a:ext uri="{FF2B5EF4-FFF2-40B4-BE49-F238E27FC236}">
                  <a16:creationId xmlns:a16="http://schemas.microsoft.com/office/drawing/2014/main" id="{E5A5CEFA-1D3A-D512-5F04-0F575C9A5F4B}"/>
                </a:ext>
              </a:extLst>
            </p:cNvPr>
            <p:cNvSpPr>
              <a:spLocks/>
            </p:cNvSpPr>
            <p:nvPr/>
          </p:nvSpPr>
          <p:spPr bwMode="auto">
            <a:xfrm>
              <a:off x="1656" y="1552"/>
              <a:ext cx="419" cy="337"/>
            </a:xfrm>
            <a:custGeom>
              <a:avLst/>
              <a:gdLst>
                <a:gd name="T0" fmla="*/ 0 w 419"/>
                <a:gd name="T1" fmla="*/ 0 h 337"/>
                <a:gd name="T2" fmla="*/ 0 w 419"/>
                <a:gd name="T3" fmla="*/ 336 h 337"/>
                <a:gd name="T4" fmla="*/ 418 w 419"/>
                <a:gd name="T5" fmla="*/ 336 h 337"/>
                <a:gd name="T6" fmla="*/ 418 w 419"/>
                <a:gd name="T7" fmla="*/ 0 h 337"/>
                <a:gd name="T8" fmla="*/ 0 w 419"/>
                <a:gd name="T9" fmla="*/ 0 h 337"/>
                <a:gd name="T10" fmla="*/ 0 60000 65536"/>
                <a:gd name="T11" fmla="*/ 0 60000 65536"/>
                <a:gd name="T12" fmla="*/ 0 60000 65536"/>
                <a:gd name="T13" fmla="*/ 0 60000 65536"/>
                <a:gd name="T14" fmla="*/ 0 60000 65536"/>
                <a:gd name="T15" fmla="*/ 0 w 419"/>
                <a:gd name="T16" fmla="*/ 0 h 337"/>
                <a:gd name="T17" fmla="*/ 419 w 419"/>
                <a:gd name="T18" fmla="*/ 337 h 337"/>
              </a:gdLst>
              <a:ahLst/>
              <a:cxnLst>
                <a:cxn ang="T10">
                  <a:pos x="T0" y="T1"/>
                </a:cxn>
                <a:cxn ang="T11">
                  <a:pos x="T2" y="T3"/>
                </a:cxn>
                <a:cxn ang="T12">
                  <a:pos x="T4" y="T5"/>
                </a:cxn>
                <a:cxn ang="T13">
                  <a:pos x="T6" y="T7"/>
                </a:cxn>
                <a:cxn ang="T14">
                  <a:pos x="T8" y="T9"/>
                </a:cxn>
              </a:cxnLst>
              <a:rect l="T15" t="T16" r="T17" b="T18"/>
              <a:pathLst>
                <a:path w="419" h="337">
                  <a:moveTo>
                    <a:pt x="0" y="0"/>
                  </a:moveTo>
                  <a:lnTo>
                    <a:pt x="0" y="336"/>
                  </a:lnTo>
                  <a:lnTo>
                    <a:pt x="418" y="336"/>
                  </a:lnTo>
                  <a:lnTo>
                    <a:pt x="418" y="0"/>
                  </a:lnTo>
                  <a:lnTo>
                    <a:pt x="0" y="0"/>
                  </a:lnTo>
                </a:path>
              </a:pathLst>
            </a:custGeom>
            <a:gradFill rotWithShape="0">
              <a:gsLst>
                <a:gs pos="0">
                  <a:srgbClr val="33CCCC"/>
                </a:gs>
                <a:gs pos="100000">
                  <a:srgbClr val="99E5E5"/>
                </a:gs>
              </a:gsLst>
              <a:lin ang="5400000" scaled="1"/>
            </a:gradFill>
            <a:ln w="12700" cap="rnd" cmpd="sng">
              <a:solidFill>
                <a:schemeClr val="tx1"/>
              </a:solidFill>
              <a:prstDash val="solid"/>
              <a:round/>
              <a:headEnd/>
              <a:tailEnd/>
            </a:ln>
          </p:spPr>
          <p:txBody>
            <a:bodyPr/>
            <a:lstStyle/>
            <a:p>
              <a:endParaRPr lang="en-CA"/>
            </a:p>
          </p:txBody>
        </p:sp>
        <p:sp>
          <p:nvSpPr>
            <p:cNvPr id="5" name="Rectangle 1029">
              <a:extLst>
                <a:ext uri="{FF2B5EF4-FFF2-40B4-BE49-F238E27FC236}">
                  <a16:creationId xmlns:a16="http://schemas.microsoft.com/office/drawing/2014/main" id="{73109919-FC4D-2836-216F-BCFF53C13EAE}"/>
                </a:ext>
              </a:extLst>
            </p:cNvPr>
            <p:cNvSpPr>
              <a:spLocks noChangeArrowheads="1"/>
            </p:cNvSpPr>
            <p:nvPr/>
          </p:nvSpPr>
          <p:spPr bwMode="auto">
            <a:xfrm>
              <a:off x="1717" y="1584"/>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零件</a:t>
              </a:r>
            </a:p>
          </p:txBody>
        </p:sp>
      </p:grpSp>
      <p:sp>
        <p:nvSpPr>
          <p:cNvPr id="6" name="Line 1030">
            <a:extLst>
              <a:ext uri="{FF2B5EF4-FFF2-40B4-BE49-F238E27FC236}">
                <a16:creationId xmlns:a16="http://schemas.microsoft.com/office/drawing/2014/main" id="{DB1C04EC-299C-71D5-EBE1-AF702A653DFC}"/>
              </a:ext>
            </a:extLst>
          </p:cNvPr>
          <p:cNvSpPr>
            <a:spLocks noChangeShapeType="1"/>
          </p:cNvSpPr>
          <p:nvPr/>
        </p:nvSpPr>
        <p:spPr bwMode="auto">
          <a:xfrm>
            <a:off x="4281488" y="1796661"/>
            <a:ext cx="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7" name="Line 1031">
            <a:extLst>
              <a:ext uri="{FF2B5EF4-FFF2-40B4-BE49-F238E27FC236}">
                <a16:creationId xmlns:a16="http://schemas.microsoft.com/office/drawing/2014/main" id="{A5AF3384-0D86-B828-D6AE-315704EC1342}"/>
              </a:ext>
            </a:extLst>
          </p:cNvPr>
          <p:cNvSpPr>
            <a:spLocks noChangeShapeType="1"/>
          </p:cNvSpPr>
          <p:nvPr/>
        </p:nvSpPr>
        <p:spPr bwMode="auto">
          <a:xfrm flipH="1" flipV="1">
            <a:off x="3513138" y="1796661"/>
            <a:ext cx="766762"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8" name="Line 1032">
            <a:extLst>
              <a:ext uri="{FF2B5EF4-FFF2-40B4-BE49-F238E27FC236}">
                <a16:creationId xmlns:a16="http://schemas.microsoft.com/office/drawing/2014/main" id="{DC3E4C47-FA11-A6FA-336A-D038E0DF495B}"/>
              </a:ext>
            </a:extLst>
          </p:cNvPr>
          <p:cNvSpPr>
            <a:spLocks noChangeShapeType="1"/>
          </p:cNvSpPr>
          <p:nvPr/>
        </p:nvSpPr>
        <p:spPr bwMode="auto">
          <a:xfrm flipV="1">
            <a:off x="4279900" y="1796661"/>
            <a:ext cx="665163"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nvGrpSpPr>
          <p:cNvPr id="9" name="Group 1033">
            <a:extLst>
              <a:ext uri="{FF2B5EF4-FFF2-40B4-BE49-F238E27FC236}">
                <a16:creationId xmlns:a16="http://schemas.microsoft.com/office/drawing/2014/main" id="{4A220E94-F0EC-61C8-0C38-52EDAF47C29C}"/>
              </a:ext>
            </a:extLst>
          </p:cNvPr>
          <p:cNvGrpSpPr>
            <a:grpSpLocks/>
          </p:cNvGrpSpPr>
          <p:nvPr/>
        </p:nvGrpSpPr>
        <p:grpSpPr bwMode="auto">
          <a:xfrm>
            <a:off x="3871913" y="3396861"/>
            <a:ext cx="922337" cy="611188"/>
            <a:chOff x="1575" y="2128"/>
            <a:chExt cx="581" cy="385"/>
          </a:xfrm>
        </p:grpSpPr>
        <p:sp>
          <p:nvSpPr>
            <p:cNvPr id="10" name="Freeform 1034">
              <a:extLst>
                <a:ext uri="{FF2B5EF4-FFF2-40B4-BE49-F238E27FC236}">
                  <a16:creationId xmlns:a16="http://schemas.microsoft.com/office/drawing/2014/main" id="{6090A822-6D76-5270-4D11-D06D02EF3166}"/>
                </a:ext>
              </a:extLst>
            </p:cNvPr>
            <p:cNvSpPr>
              <a:spLocks/>
            </p:cNvSpPr>
            <p:nvPr/>
          </p:nvSpPr>
          <p:spPr bwMode="auto">
            <a:xfrm>
              <a:off x="1575" y="2128"/>
              <a:ext cx="581" cy="385"/>
            </a:xfrm>
            <a:custGeom>
              <a:avLst/>
              <a:gdLst>
                <a:gd name="T0" fmla="*/ 290 w 581"/>
                <a:gd name="T1" fmla="*/ 0 h 385"/>
                <a:gd name="T2" fmla="*/ 0 w 581"/>
                <a:gd name="T3" fmla="*/ 192 h 385"/>
                <a:gd name="T4" fmla="*/ 290 w 581"/>
                <a:gd name="T5" fmla="*/ 384 h 385"/>
                <a:gd name="T6" fmla="*/ 580 w 581"/>
                <a:gd name="T7" fmla="*/ 192 h 385"/>
                <a:gd name="T8" fmla="*/ 290 w 581"/>
                <a:gd name="T9" fmla="*/ 0 h 385"/>
                <a:gd name="T10" fmla="*/ 0 60000 65536"/>
                <a:gd name="T11" fmla="*/ 0 60000 65536"/>
                <a:gd name="T12" fmla="*/ 0 60000 65536"/>
                <a:gd name="T13" fmla="*/ 0 60000 65536"/>
                <a:gd name="T14" fmla="*/ 0 60000 65536"/>
                <a:gd name="T15" fmla="*/ 0 w 581"/>
                <a:gd name="T16" fmla="*/ 0 h 385"/>
                <a:gd name="T17" fmla="*/ 581 w 581"/>
                <a:gd name="T18" fmla="*/ 385 h 385"/>
              </a:gdLst>
              <a:ahLst/>
              <a:cxnLst>
                <a:cxn ang="T10">
                  <a:pos x="T0" y="T1"/>
                </a:cxn>
                <a:cxn ang="T11">
                  <a:pos x="T2" y="T3"/>
                </a:cxn>
                <a:cxn ang="T12">
                  <a:pos x="T4" y="T5"/>
                </a:cxn>
                <a:cxn ang="T13">
                  <a:pos x="T6" y="T7"/>
                </a:cxn>
                <a:cxn ang="T14">
                  <a:pos x="T8" y="T9"/>
                </a:cxn>
              </a:cxnLst>
              <a:rect l="T15" t="T16" r="T17" b="T18"/>
              <a:pathLst>
                <a:path w="581" h="385">
                  <a:moveTo>
                    <a:pt x="290" y="0"/>
                  </a:moveTo>
                  <a:lnTo>
                    <a:pt x="0" y="192"/>
                  </a:lnTo>
                  <a:lnTo>
                    <a:pt x="290" y="384"/>
                  </a:lnTo>
                  <a:lnTo>
                    <a:pt x="580" y="192"/>
                  </a:lnTo>
                  <a:lnTo>
                    <a:pt x="290" y="0"/>
                  </a:lnTo>
                </a:path>
              </a:pathLst>
            </a:custGeom>
            <a:gradFill rotWithShape="0">
              <a:gsLst>
                <a:gs pos="0">
                  <a:srgbClr val="33CC33"/>
                </a:gs>
                <a:gs pos="100000">
                  <a:srgbClr val="ADEBAD"/>
                </a:gs>
              </a:gsLst>
              <a:lin ang="5400000" scaled="1"/>
            </a:gradFill>
            <a:ln w="12700" cap="rnd" cmpd="sng">
              <a:solidFill>
                <a:schemeClr val="tx1"/>
              </a:solidFill>
              <a:prstDash val="solid"/>
              <a:round/>
              <a:headEnd/>
              <a:tailEnd/>
            </a:ln>
          </p:spPr>
          <p:txBody>
            <a:bodyPr/>
            <a:lstStyle/>
            <a:p>
              <a:endParaRPr lang="en-CA"/>
            </a:p>
          </p:txBody>
        </p:sp>
        <p:sp>
          <p:nvSpPr>
            <p:cNvPr id="11" name="Rectangle 1035">
              <a:extLst>
                <a:ext uri="{FF2B5EF4-FFF2-40B4-BE49-F238E27FC236}">
                  <a16:creationId xmlns:a16="http://schemas.microsoft.com/office/drawing/2014/main" id="{9036D9DA-FCF2-183F-1243-98A7F8FC0DA3}"/>
                </a:ext>
              </a:extLst>
            </p:cNvPr>
            <p:cNvSpPr>
              <a:spLocks noChangeArrowheads="1"/>
            </p:cNvSpPr>
            <p:nvPr/>
          </p:nvSpPr>
          <p:spPr bwMode="auto">
            <a:xfrm>
              <a:off x="1751" y="2240"/>
              <a:ext cx="22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消耗</a:t>
              </a:r>
            </a:p>
          </p:txBody>
        </p:sp>
      </p:grpSp>
      <p:sp>
        <p:nvSpPr>
          <p:cNvPr id="12" name="Line 1036">
            <a:extLst>
              <a:ext uri="{FF2B5EF4-FFF2-40B4-BE49-F238E27FC236}">
                <a16:creationId xmlns:a16="http://schemas.microsoft.com/office/drawing/2014/main" id="{E1E1BEC8-F69E-334E-D09A-2DDE5CC63894}"/>
              </a:ext>
            </a:extLst>
          </p:cNvPr>
          <p:cNvSpPr>
            <a:spLocks noChangeShapeType="1"/>
          </p:cNvSpPr>
          <p:nvPr/>
        </p:nvSpPr>
        <p:spPr bwMode="auto">
          <a:xfrm flipV="1">
            <a:off x="4332288" y="3015861"/>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nvGrpSpPr>
          <p:cNvPr id="13" name="Group 1037">
            <a:extLst>
              <a:ext uri="{FF2B5EF4-FFF2-40B4-BE49-F238E27FC236}">
                <a16:creationId xmlns:a16="http://schemas.microsoft.com/office/drawing/2014/main" id="{09E09B1E-7BBE-E39C-6116-5B53E1919B1A}"/>
              </a:ext>
            </a:extLst>
          </p:cNvPr>
          <p:cNvGrpSpPr>
            <a:grpSpLocks/>
          </p:cNvGrpSpPr>
          <p:nvPr/>
        </p:nvGrpSpPr>
        <p:grpSpPr bwMode="auto">
          <a:xfrm>
            <a:off x="3975100" y="4539861"/>
            <a:ext cx="665163" cy="534988"/>
            <a:chOff x="1672" y="2848"/>
            <a:chExt cx="419" cy="337"/>
          </a:xfrm>
        </p:grpSpPr>
        <p:sp>
          <p:nvSpPr>
            <p:cNvPr id="14" name="Freeform 1038">
              <a:extLst>
                <a:ext uri="{FF2B5EF4-FFF2-40B4-BE49-F238E27FC236}">
                  <a16:creationId xmlns:a16="http://schemas.microsoft.com/office/drawing/2014/main" id="{44D9B84D-366E-23F6-FB5F-A857A4B8F109}"/>
                </a:ext>
              </a:extLst>
            </p:cNvPr>
            <p:cNvSpPr>
              <a:spLocks/>
            </p:cNvSpPr>
            <p:nvPr/>
          </p:nvSpPr>
          <p:spPr bwMode="auto">
            <a:xfrm>
              <a:off x="1672" y="2848"/>
              <a:ext cx="419" cy="337"/>
            </a:xfrm>
            <a:custGeom>
              <a:avLst/>
              <a:gdLst>
                <a:gd name="T0" fmla="*/ 0 w 419"/>
                <a:gd name="T1" fmla="*/ 0 h 337"/>
                <a:gd name="T2" fmla="*/ 0 w 419"/>
                <a:gd name="T3" fmla="*/ 336 h 337"/>
                <a:gd name="T4" fmla="*/ 418 w 419"/>
                <a:gd name="T5" fmla="*/ 336 h 337"/>
                <a:gd name="T6" fmla="*/ 418 w 419"/>
                <a:gd name="T7" fmla="*/ 0 h 337"/>
                <a:gd name="T8" fmla="*/ 0 w 419"/>
                <a:gd name="T9" fmla="*/ 0 h 337"/>
                <a:gd name="T10" fmla="*/ 0 60000 65536"/>
                <a:gd name="T11" fmla="*/ 0 60000 65536"/>
                <a:gd name="T12" fmla="*/ 0 60000 65536"/>
                <a:gd name="T13" fmla="*/ 0 60000 65536"/>
                <a:gd name="T14" fmla="*/ 0 60000 65536"/>
                <a:gd name="T15" fmla="*/ 0 w 419"/>
                <a:gd name="T16" fmla="*/ 0 h 337"/>
                <a:gd name="T17" fmla="*/ 419 w 419"/>
                <a:gd name="T18" fmla="*/ 337 h 337"/>
              </a:gdLst>
              <a:ahLst/>
              <a:cxnLst>
                <a:cxn ang="T10">
                  <a:pos x="T0" y="T1"/>
                </a:cxn>
                <a:cxn ang="T11">
                  <a:pos x="T2" y="T3"/>
                </a:cxn>
                <a:cxn ang="T12">
                  <a:pos x="T4" y="T5"/>
                </a:cxn>
                <a:cxn ang="T13">
                  <a:pos x="T6" y="T7"/>
                </a:cxn>
                <a:cxn ang="T14">
                  <a:pos x="T8" y="T9"/>
                </a:cxn>
              </a:cxnLst>
              <a:rect l="T15" t="T16" r="T17" b="T18"/>
              <a:pathLst>
                <a:path w="419" h="337">
                  <a:moveTo>
                    <a:pt x="0" y="0"/>
                  </a:moveTo>
                  <a:lnTo>
                    <a:pt x="0" y="336"/>
                  </a:lnTo>
                  <a:lnTo>
                    <a:pt x="418" y="336"/>
                  </a:lnTo>
                  <a:lnTo>
                    <a:pt x="418" y="0"/>
                  </a:lnTo>
                  <a:lnTo>
                    <a:pt x="0" y="0"/>
                  </a:lnTo>
                </a:path>
              </a:pathLst>
            </a:custGeom>
            <a:gradFill rotWithShape="0">
              <a:gsLst>
                <a:gs pos="0">
                  <a:srgbClr val="33CCCC"/>
                </a:gs>
                <a:gs pos="100000">
                  <a:srgbClr val="99E5E5"/>
                </a:gs>
              </a:gsLst>
              <a:lin ang="5400000" scaled="1"/>
            </a:gradFill>
            <a:ln w="12700" cap="rnd" cmpd="sng">
              <a:solidFill>
                <a:schemeClr val="tx1"/>
              </a:solidFill>
              <a:prstDash val="solid"/>
              <a:round/>
              <a:headEnd/>
              <a:tailEnd/>
            </a:ln>
          </p:spPr>
          <p:txBody>
            <a:bodyPr/>
            <a:lstStyle/>
            <a:p>
              <a:endParaRPr lang="en-CA"/>
            </a:p>
          </p:txBody>
        </p:sp>
        <p:sp>
          <p:nvSpPr>
            <p:cNvPr id="15" name="Rectangle 1039">
              <a:extLst>
                <a:ext uri="{FF2B5EF4-FFF2-40B4-BE49-F238E27FC236}">
                  <a16:creationId xmlns:a16="http://schemas.microsoft.com/office/drawing/2014/main" id="{F655A7E1-272E-A828-3B85-CA073EC1D21B}"/>
                </a:ext>
              </a:extLst>
            </p:cNvPr>
            <p:cNvSpPr>
              <a:spLocks noChangeArrowheads="1"/>
            </p:cNvSpPr>
            <p:nvPr/>
          </p:nvSpPr>
          <p:spPr bwMode="auto">
            <a:xfrm>
              <a:off x="1733" y="2880"/>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材料</a:t>
              </a:r>
            </a:p>
          </p:txBody>
        </p:sp>
      </p:grpSp>
      <p:sp>
        <p:nvSpPr>
          <p:cNvPr id="16" name="Line 1040">
            <a:extLst>
              <a:ext uri="{FF2B5EF4-FFF2-40B4-BE49-F238E27FC236}">
                <a16:creationId xmlns:a16="http://schemas.microsoft.com/office/drawing/2014/main" id="{C476C60F-3EBD-5E13-846E-78BE272E523C}"/>
              </a:ext>
            </a:extLst>
          </p:cNvPr>
          <p:cNvSpPr>
            <a:spLocks noChangeShapeType="1"/>
          </p:cNvSpPr>
          <p:nvPr/>
        </p:nvSpPr>
        <p:spPr bwMode="auto">
          <a:xfrm>
            <a:off x="4332288" y="4006461"/>
            <a:ext cx="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7" name="Line 1041">
            <a:extLst>
              <a:ext uri="{FF2B5EF4-FFF2-40B4-BE49-F238E27FC236}">
                <a16:creationId xmlns:a16="http://schemas.microsoft.com/office/drawing/2014/main" id="{59F7FDAE-09FD-E757-F861-5AD6CDDC3666}"/>
              </a:ext>
            </a:extLst>
          </p:cNvPr>
          <p:cNvSpPr>
            <a:spLocks noChangeShapeType="1"/>
          </p:cNvSpPr>
          <p:nvPr/>
        </p:nvSpPr>
        <p:spPr bwMode="auto">
          <a:xfrm>
            <a:off x="4332288" y="5073261"/>
            <a:ext cx="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8" name="Line 1042">
            <a:extLst>
              <a:ext uri="{FF2B5EF4-FFF2-40B4-BE49-F238E27FC236}">
                <a16:creationId xmlns:a16="http://schemas.microsoft.com/office/drawing/2014/main" id="{5081C1E3-5AAD-AAA5-D630-3B1717FE67FC}"/>
              </a:ext>
            </a:extLst>
          </p:cNvPr>
          <p:cNvSpPr>
            <a:spLocks noChangeShapeType="1"/>
          </p:cNvSpPr>
          <p:nvPr/>
        </p:nvSpPr>
        <p:spPr bwMode="auto">
          <a:xfrm flipH="1">
            <a:off x="3616325" y="5073261"/>
            <a:ext cx="715963"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9" name="Rectangle 1044">
            <a:extLst>
              <a:ext uri="{FF2B5EF4-FFF2-40B4-BE49-F238E27FC236}">
                <a16:creationId xmlns:a16="http://schemas.microsoft.com/office/drawing/2014/main" id="{54DD6E1B-588C-9AF2-6C8E-6C27858D04C1}"/>
              </a:ext>
            </a:extLst>
          </p:cNvPr>
          <p:cNvSpPr>
            <a:spLocks noChangeArrowheads="1"/>
          </p:cNvSpPr>
          <p:nvPr/>
        </p:nvSpPr>
        <p:spPr bwMode="auto">
          <a:xfrm>
            <a:off x="4383088" y="2939661"/>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000">
                <a:solidFill>
                  <a:srgbClr val="FF0066"/>
                </a:solidFill>
                <a:latin typeface="Times New Roman" panose="02020603050405020304" pitchFamily="18" charset="0"/>
                <a:ea typeface="宋体" panose="02010600030101010101" pitchFamily="2" charset="-122"/>
              </a:rPr>
              <a:t>1</a:t>
            </a:r>
          </a:p>
        </p:txBody>
      </p:sp>
      <p:sp>
        <p:nvSpPr>
          <p:cNvPr id="20" name="Rectangle 1045">
            <a:extLst>
              <a:ext uri="{FF2B5EF4-FFF2-40B4-BE49-F238E27FC236}">
                <a16:creationId xmlns:a16="http://schemas.microsoft.com/office/drawing/2014/main" id="{EE2D1146-EE27-F370-B779-1000182B8002}"/>
              </a:ext>
            </a:extLst>
          </p:cNvPr>
          <p:cNvSpPr>
            <a:spLocks noChangeArrowheads="1"/>
          </p:cNvSpPr>
          <p:nvPr/>
        </p:nvSpPr>
        <p:spPr bwMode="auto">
          <a:xfrm>
            <a:off x="4383088" y="4006461"/>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000">
                <a:solidFill>
                  <a:srgbClr val="FF0066"/>
                </a:solidFill>
                <a:latin typeface="Times New Roman" panose="02020603050405020304" pitchFamily="18" charset="0"/>
                <a:ea typeface="宋体" panose="02010600030101010101" pitchFamily="2" charset="-122"/>
              </a:rPr>
              <a:t>1</a:t>
            </a:r>
          </a:p>
        </p:txBody>
      </p:sp>
      <p:sp>
        <p:nvSpPr>
          <p:cNvPr id="21" name="Line 1046">
            <a:extLst>
              <a:ext uri="{FF2B5EF4-FFF2-40B4-BE49-F238E27FC236}">
                <a16:creationId xmlns:a16="http://schemas.microsoft.com/office/drawing/2014/main" id="{C00EFCEE-AEEF-7A79-386F-4692408A5865}"/>
              </a:ext>
            </a:extLst>
          </p:cNvPr>
          <p:cNvSpPr>
            <a:spLocks noChangeShapeType="1"/>
          </p:cNvSpPr>
          <p:nvPr/>
        </p:nvSpPr>
        <p:spPr bwMode="auto">
          <a:xfrm flipV="1">
            <a:off x="2697163" y="5073261"/>
            <a:ext cx="1635125"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22" name="Line 1047">
            <a:extLst>
              <a:ext uri="{FF2B5EF4-FFF2-40B4-BE49-F238E27FC236}">
                <a16:creationId xmlns:a16="http://schemas.microsoft.com/office/drawing/2014/main" id="{6BA7D7A3-B7C2-053B-CED1-CE48FB6FD064}"/>
              </a:ext>
            </a:extLst>
          </p:cNvPr>
          <p:cNvSpPr>
            <a:spLocks noChangeShapeType="1"/>
          </p:cNvSpPr>
          <p:nvPr/>
        </p:nvSpPr>
        <p:spPr bwMode="auto">
          <a:xfrm flipH="1" flipV="1">
            <a:off x="4330700" y="5073261"/>
            <a:ext cx="722313" cy="711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23" name="Oval 1048">
            <a:extLst>
              <a:ext uri="{FF2B5EF4-FFF2-40B4-BE49-F238E27FC236}">
                <a16:creationId xmlns:a16="http://schemas.microsoft.com/office/drawing/2014/main" id="{CED21858-4042-4A4F-A73C-3C6470574624}"/>
              </a:ext>
            </a:extLst>
          </p:cNvPr>
          <p:cNvSpPr>
            <a:spLocks noChangeArrowheads="1"/>
          </p:cNvSpPr>
          <p:nvPr/>
        </p:nvSpPr>
        <p:spPr bwMode="auto">
          <a:xfrm>
            <a:off x="2625725" y="1302949"/>
            <a:ext cx="1168400" cy="5302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零件编号</a:t>
            </a:r>
          </a:p>
        </p:txBody>
      </p:sp>
      <p:sp>
        <p:nvSpPr>
          <p:cNvPr id="24" name="Oval 1049">
            <a:extLst>
              <a:ext uri="{FF2B5EF4-FFF2-40B4-BE49-F238E27FC236}">
                <a16:creationId xmlns:a16="http://schemas.microsoft.com/office/drawing/2014/main" id="{D016CFB0-57B0-A886-118D-95BA5B6EF634}"/>
              </a:ext>
            </a:extLst>
          </p:cNvPr>
          <p:cNvSpPr>
            <a:spLocks noChangeArrowheads="1"/>
          </p:cNvSpPr>
          <p:nvPr/>
        </p:nvSpPr>
        <p:spPr bwMode="auto">
          <a:xfrm>
            <a:off x="3911600" y="1290249"/>
            <a:ext cx="712788" cy="5302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名称</a:t>
            </a:r>
          </a:p>
        </p:txBody>
      </p:sp>
      <p:sp>
        <p:nvSpPr>
          <p:cNvPr id="25" name="Oval 1050">
            <a:extLst>
              <a:ext uri="{FF2B5EF4-FFF2-40B4-BE49-F238E27FC236}">
                <a16:creationId xmlns:a16="http://schemas.microsoft.com/office/drawing/2014/main" id="{1275E3E7-4676-0D5F-0D16-58B0C351E672}"/>
              </a:ext>
            </a:extLst>
          </p:cNvPr>
          <p:cNvSpPr>
            <a:spLocks noChangeArrowheads="1"/>
          </p:cNvSpPr>
          <p:nvPr/>
        </p:nvSpPr>
        <p:spPr bwMode="auto">
          <a:xfrm>
            <a:off x="4703763" y="1302949"/>
            <a:ext cx="712787" cy="5302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规格</a:t>
            </a:r>
          </a:p>
        </p:txBody>
      </p:sp>
      <p:sp>
        <p:nvSpPr>
          <p:cNvPr id="26" name="Oval 1051">
            <a:extLst>
              <a:ext uri="{FF2B5EF4-FFF2-40B4-BE49-F238E27FC236}">
                <a16:creationId xmlns:a16="http://schemas.microsoft.com/office/drawing/2014/main" id="{6B013263-191F-5AF7-D82B-26448F741547}"/>
              </a:ext>
            </a:extLst>
          </p:cNvPr>
          <p:cNvSpPr>
            <a:spLocks noChangeArrowheads="1"/>
          </p:cNvSpPr>
          <p:nvPr/>
        </p:nvSpPr>
        <p:spPr bwMode="auto">
          <a:xfrm>
            <a:off x="3222625" y="5760649"/>
            <a:ext cx="711200" cy="5302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名称</a:t>
            </a:r>
          </a:p>
        </p:txBody>
      </p:sp>
      <p:sp>
        <p:nvSpPr>
          <p:cNvPr id="27" name="Oval 1052">
            <a:extLst>
              <a:ext uri="{FF2B5EF4-FFF2-40B4-BE49-F238E27FC236}">
                <a16:creationId xmlns:a16="http://schemas.microsoft.com/office/drawing/2014/main" id="{48E4DD96-1E4E-C773-1631-9B6D17323036}"/>
              </a:ext>
            </a:extLst>
          </p:cNvPr>
          <p:cNvSpPr>
            <a:spLocks noChangeArrowheads="1"/>
          </p:cNvSpPr>
          <p:nvPr/>
        </p:nvSpPr>
        <p:spPr bwMode="auto">
          <a:xfrm>
            <a:off x="4014788" y="5760649"/>
            <a:ext cx="711200" cy="5302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规格</a:t>
            </a:r>
          </a:p>
        </p:txBody>
      </p:sp>
      <p:sp>
        <p:nvSpPr>
          <p:cNvPr id="28" name="Oval 1054">
            <a:extLst>
              <a:ext uri="{FF2B5EF4-FFF2-40B4-BE49-F238E27FC236}">
                <a16:creationId xmlns:a16="http://schemas.microsoft.com/office/drawing/2014/main" id="{9921CABB-97F2-5A28-9D30-6A3C3A2D0FD9}"/>
              </a:ext>
            </a:extLst>
          </p:cNvPr>
          <p:cNvSpPr>
            <a:spLocks noChangeArrowheads="1"/>
          </p:cNvSpPr>
          <p:nvPr/>
        </p:nvSpPr>
        <p:spPr bwMode="auto">
          <a:xfrm>
            <a:off x="2238375" y="5455849"/>
            <a:ext cx="1030288" cy="6191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材料编号</a:t>
            </a:r>
          </a:p>
        </p:txBody>
      </p:sp>
      <p:sp>
        <p:nvSpPr>
          <p:cNvPr id="29" name="Oval 1055">
            <a:extLst>
              <a:ext uri="{FF2B5EF4-FFF2-40B4-BE49-F238E27FC236}">
                <a16:creationId xmlns:a16="http://schemas.microsoft.com/office/drawing/2014/main" id="{CB895A32-DCB8-2292-8DE0-2BE31A888DAF}"/>
              </a:ext>
            </a:extLst>
          </p:cNvPr>
          <p:cNvSpPr>
            <a:spLocks noChangeArrowheads="1"/>
          </p:cNvSpPr>
          <p:nvPr/>
        </p:nvSpPr>
        <p:spPr bwMode="auto">
          <a:xfrm>
            <a:off x="4824413" y="5735249"/>
            <a:ext cx="712787" cy="530225"/>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单价</a:t>
            </a:r>
          </a:p>
        </p:txBody>
      </p:sp>
      <p:sp>
        <p:nvSpPr>
          <p:cNvPr id="30" name="Oval 1056">
            <a:extLst>
              <a:ext uri="{FF2B5EF4-FFF2-40B4-BE49-F238E27FC236}">
                <a16:creationId xmlns:a16="http://schemas.microsoft.com/office/drawing/2014/main" id="{4C80E78D-2F9D-8421-95C5-29528129C1DD}"/>
              </a:ext>
            </a:extLst>
          </p:cNvPr>
          <p:cNvSpPr>
            <a:spLocks noChangeArrowheads="1"/>
          </p:cNvSpPr>
          <p:nvPr/>
        </p:nvSpPr>
        <p:spPr bwMode="auto">
          <a:xfrm>
            <a:off x="2598738" y="3385749"/>
            <a:ext cx="876300" cy="530225"/>
          </a:xfrm>
          <a:prstGeom prst="ellipse">
            <a:avLst/>
          </a:prstGeom>
          <a:gradFill rotWithShape="0">
            <a:gsLst>
              <a:gs pos="0">
                <a:srgbClr val="06E9FA"/>
              </a:gs>
              <a:gs pos="100000">
                <a:srgbClr val="A0F7FD"/>
              </a:gs>
            </a:gsLst>
            <a:lin ang="5400000" scaled="1"/>
          </a:gradFill>
          <a:ln w="12700">
            <a:solidFill>
              <a:srgbClr val="FF0000"/>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solidFill>
                  <a:srgbClr val="FD4549"/>
                </a:solidFill>
                <a:latin typeface="Times New Roman" panose="02020603050405020304" pitchFamily="18" charset="0"/>
                <a:ea typeface="华文行楷" pitchFamily="2" charset="-122"/>
              </a:rPr>
              <a:t>重量</a:t>
            </a:r>
          </a:p>
        </p:txBody>
      </p:sp>
      <p:sp>
        <p:nvSpPr>
          <p:cNvPr id="31" name="Line 1057">
            <a:extLst>
              <a:ext uri="{FF2B5EF4-FFF2-40B4-BE49-F238E27FC236}">
                <a16:creationId xmlns:a16="http://schemas.microsoft.com/office/drawing/2014/main" id="{94B41F26-F984-4510-AF83-3E2C593F84AA}"/>
              </a:ext>
            </a:extLst>
          </p:cNvPr>
          <p:cNvSpPr>
            <a:spLocks noChangeShapeType="1"/>
          </p:cNvSpPr>
          <p:nvPr/>
        </p:nvSpPr>
        <p:spPr bwMode="auto">
          <a:xfrm>
            <a:off x="3497263" y="3701661"/>
            <a:ext cx="38258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2" name="Rectangle 1058">
            <a:extLst>
              <a:ext uri="{FF2B5EF4-FFF2-40B4-BE49-F238E27FC236}">
                <a16:creationId xmlns:a16="http://schemas.microsoft.com/office/drawing/2014/main" id="{E733ACE8-D14E-CA0F-8144-36FDCE903EB6}"/>
              </a:ext>
            </a:extLst>
          </p:cNvPr>
          <p:cNvSpPr>
            <a:spLocks noChangeArrowheads="1"/>
          </p:cNvSpPr>
          <p:nvPr/>
        </p:nvSpPr>
        <p:spPr bwMode="auto">
          <a:xfrm>
            <a:off x="5638800" y="2291961"/>
            <a:ext cx="4152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200">
                <a:solidFill>
                  <a:srgbClr val="996633"/>
                </a:solidFill>
                <a:latin typeface="楷体_GB2312" pitchFamily="49" charset="-122"/>
                <a:ea typeface="楷体_GB2312" pitchFamily="49" charset="-122"/>
              </a:rPr>
              <a:t>零件(零件编号，名称，规格)</a:t>
            </a:r>
          </a:p>
        </p:txBody>
      </p:sp>
      <p:sp>
        <p:nvSpPr>
          <p:cNvPr id="33" name="Rectangle 1059">
            <a:extLst>
              <a:ext uri="{FF2B5EF4-FFF2-40B4-BE49-F238E27FC236}">
                <a16:creationId xmlns:a16="http://schemas.microsoft.com/office/drawing/2014/main" id="{4C8C04AB-D357-8926-36E7-F58BE252139F}"/>
              </a:ext>
            </a:extLst>
          </p:cNvPr>
          <p:cNvSpPr>
            <a:spLocks noChangeArrowheads="1"/>
          </p:cNvSpPr>
          <p:nvPr/>
        </p:nvSpPr>
        <p:spPr bwMode="auto">
          <a:xfrm>
            <a:off x="5499100" y="3290498"/>
            <a:ext cx="5257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200" dirty="0">
                <a:solidFill>
                  <a:srgbClr val="7481F8"/>
                </a:solidFill>
                <a:latin typeface="楷体_GB2312" pitchFamily="49" charset="-122"/>
                <a:ea typeface="楷体_GB2312" pitchFamily="49" charset="-122"/>
              </a:rPr>
              <a:t>消耗(</a:t>
            </a:r>
            <a:r>
              <a:rPr kumimoji="1" lang="zh-CN" altLang="en-US" sz="2200" dirty="0">
                <a:solidFill>
                  <a:srgbClr val="FF0066"/>
                </a:solidFill>
                <a:latin typeface="楷体_GB2312" pitchFamily="49" charset="-122"/>
                <a:ea typeface="楷体_GB2312" pitchFamily="49" charset="-122"/>
              </a:rPr>
              <a:t>零件编号</a:t>
            </a:r>
            <a:r>
              <a:rPr kumimoji="1" lang="zh-CN" altLang="en-US" sz="2200" dirty="0">
                <a:solidFill>
                  <a:srgbClr val="7481F8"/>
                </a:solidFill>
                <a:latin typeface="楷体_GB2312" pitchFamily="49" charset="-122"/>
                <a:ea typeface="楷体_GB2312" pitchFamily="49" charset="-122"/>
              </a:rPr>
              <a:t>，</a:t>
            </a:r>
            <a:r>
              <a:rPr kumimoji="1" lang="zh-CN" altLang="en-US" sz="2200" dirty="0">
                <a:solidFill>
                  <a:srgbClr val="33CC33"/>
                </a:solidFill>
                <a:latin typeface="楷体_GB2312" pitchFamily="49" charset="-122"/>
                <a:ea typeface="楷体_GB2312" pitchFamily="49" charset="-122"/>
              </a:rPr>
              <a:t>材料编号</a:t>
            </a:r>
            <a:r>
              <a:rPr kumimoji="1" lang="zh-CN" altLang="en-US" sz="2200" dirty="0">
                <a:solidFill>
                  <a:schemeClr val="accent2"/>
                </a:solidFill>
                <a:latin typeface="楷体_GB2312" pitchFamily="49" charset="-122"/>
                <a:ea typeface="楷体_GB2312" pitchFamily="49" charset="-122"/>
              </a:rPr>
              <a:t>,</a:t>
            </a:r>
            <a:r>
              <a:rPr kumimoji="1" lang="zh-CN" altLang="en-US" sz="2200" dirty="0">
                <a:solidFill>
                  <a:srgbClr val="7481F8"/>
                </a:solidFill>
                <a:latin typeface="楷体_GB2312" pitchFamily="49" charset="-122"/>
                <a:ea typeface="楷体_GB2312" pitchFamily="49" charset="-122"/>
              </a:rPr>
              <a:t>重量)</a:t>
            </a:r>
          </a:p>
        </p:txBody>
      </p:sp>
      <p:sp>
        <p:nvSpPr>
          <p:cNvPr id="34" name="Rectangle 1060">
            <a:extLst>
              <a:ext uri="{FF2B5EF4-FFF2-40B4-BE49-F238E27FC236}">
                <a16:creationId xmlns:a16="http://schemas.microsoft.com/office/drawing/2014/main" id="{DF334753-C19F-7878-4013-F3FB63C2ED66}"/>
              </a:ext>
            </a:extLst>
          </p:cNvPr>
          <p:cNvSpPr>
            <a:spLocks noChangeArrowheads="1"/>
          </p:cNvSpPr>
          <p:nvPr/>
        </p:nvSpPr>
        <p:spPr bwMode="auto">
          <a:xfrm>
            <a:off x="5334000" y="4317611"/>
            <a:ext cx="533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200" dirty="0">
                <a:solidFill>
                  <a:srgbClr val="996633"/>
                </a:solidFill>
                <a:latin typeface="楷体_GB2312" pitchFamily="49" charset="-122"/>
                <a:ea typeface="楷体_GB2312" pitchFamily="49" charset="-122"/>
              </a:rPr>
              <a:t>材料(材料编号,名称，规格,单价)</a:t>
            </a:r>
          </a:p>
        </p:txBody>
      </p:sp>
      <p:sp>
        <p:nvSpPr>
          <p:cNvPr id="35" name="Line 1063">
            <a:extLst>
              <a:ext uri="{FF2B5EF4-FFF2-40B4-BE49-F238E27FC236}">
                <a16:creationId xmlns:a16="http://schemas.microsoft.com/office/drawing/2014/main" id="{96B8274B-DCF7-B5F3-6D3E-8FD404AEA091}"/>
              </a:ext>
            </a:extLst>
          </p:cNvPr>
          <p:cNvSpPr>
            <a:spLocks noChangeShapeType="1"/>
          </p:cNvSpPr>
          <p:nvPr/>
        </p:nvSpPr>
        <p:spPr bwMode="auto">
          <a:xfrm flipV="1">
            <a:off x="6680200" y="3955661"/>
            <a:ext cx="1257300" cy="723900"/>
          </a:xfrm>
          <a:prstGeom prst="line">
            <a:avLst/>
          </a:prstGeom>
          <a:noFill/>
          <a:ln w="25400">
            <a:solidFill>
              <a:srgbClr val="99CC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sp>
        <p:nvSpPr>
          <p:cNvPr id="36" name="Line 1064">
            <a:extLst>
              <a:ext uri="{FF2B5EF4-FFF2-40B4-BE49-F238E27FC236}">
                <a16:creationId xmlns:a16="http://schemas.microsoft.com/office/drawing/2014/main" id="{132EB827-8033-3809-CACE-F297C74A4442}"/>
              </a:ext>
            </a:extLst>
          </p:cNvPr>
          <p:cNvSpPr>
            <a:spLocks noChangeShapeType="1"/>
          </p:cNvSpPr>
          <p:nvPr/>
        </p:nvSpPr>
        <p:spPr bwMode="auto">
          <a:xfrm>
            <a:off x="6908798" y="2787259"/>
            <a:ext cx="1" cy="901701"/>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CA"/>
          </a:p>
        </p:txBody>
      </p:sp>
      <p:sp>
        <p:nvSpPr>
          <p:cNvPr id="37" name="Text Box 1069">
            <a:extLst>
              <a:ext uri="{FF2B5EF4-FFF2-40B4-BE49-F238E27FC236}">
                <a16:creationId xmlns:a16="http://schemas.microsoft.com/office/drawing/2014/main" id="{65D9A1A6-3B63-2115-F511-AF90A62CD060}"/>
              </a:ext>
            </a:extLst>
          </p:cNvPr>
          <p:cNvSpPr txBox="1">
            <a:spLocks noChangeArrowheads="1"/>
          </p:cNvSpPr>
          <p:nvPr/>
        </p:nvSpPr>
        <p:spPr bwMode="auto">
          <a:xfrm>
            <a:off x="5499100" y="1415661"/>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Times New Roman" panose="02020603050405020304" pitchFamily="18" charset="0"/>
                <a:ea typeface="楷体_GB2312" pitchFamily="49" charset="-122"/>
              </a:rPr>
              <a:t>概念模型</a:t>
            </a:r>
          </a:p>
        </p:txBody>
      </p:sp>
      <p:sp>
        <p:nvSpPr>
          <p:cNvPr id="38" name="Text Box 1070">
            <a:extLst>
              <a:ext uri="{FF2B5EF4-FFF2-40B4-BE49-F238E27FC236}">
                <a16:creationId xmlns:a16="http://schemas.microsoft.com/office/drawing/2014/main" id="{3F05CD8E-D959-DF2F-8E53-692A69642BC0}"/>
              </a:ext>
            </a:extLst>
          </p:cNvPr>
          <p:cNvSpPr txBox="1">
            <a:spLocks noChangeArrowheads="1"/>
          </p:cNvSpPr>
          <p:nvPr/>
        </p:nvSpPr>
        <p:spPr bwMode="auto">
          <a:xfrm>
            <a:off x="8178800" y="140296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chemeClr val="hlink"/>
                </a:solidFill>
                <a:latin typeface="Times New Roman" panose="02020603050405020304" pitchFamily="18" charset="0"/>
                <a:ea typeface="楷体_GB2312" pitchFamily="49" charset="-122"/>
              </a:rPr>
              <a:t>关系模型</a:t>
            </a:r>
          </a:p>
        </p:txBody>
      </p:sp>
      <p:sp>
        <p:nvSpPr>
          <p:cNvPr id="39" name="AutoShape 1071">
            <a:extLst>
              <a:ext uri="{FF2B5EF4-FFF2-40B4-BE49-F238E27FC236}">
                <a16:creationId xmlns:a16="http://schemas.microsoft.com/office/drawing/2014/main" id="{4866367F-580C-854C-355D-9B7FBBFB3337}"/>
              </a:ext>
            </a:extLst>
          </p:cNvPr>
          <p:cNvSpPr>
            <a:spLocks noChangeArrowheads="1"/>
          </p:cNvSpPr>
          <p:nvPr/>
        </p:nvSpPr>
        <p:spPr bwMode="auto">
          <a:xfrm>
            <a:off x="6908800" y="1517261"/>
            <a:ext cx="1282700" cy="266700"/>
          </a:xfrm>
          <a:prstGeom prst="rightArrow">
            <a:avLst>
              <a:gd name="adj1" fmla="val 50000"/>
              <a:gd name="adj2" fmla="val 120238"/>
            </a:avLst>
          </a:prstGeom>
          <a:gradFill rotWithShape="0">
            <a:gsLst>
              <a:gs pos="0">
                <a:srgbClr val="65C9E1"/>
              </a:gs>
              <a:gs pos="100000">
                <a:srgbClr val="66FFFF"/>
              </a:gs>
            </a:gsLst>
            <a:lin ang="5400000" scaled="1"/>
          </a:gradFill>
          <a:ln w="254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 name="Text Box 1072">
            <a:extLst>
              <a:ext uri="{FF2B5EF4-FFF2-40B4-BE49-F238E27FC236}">
                <a16:creationId xmlns:a16="http://schemas.microsoft.com/office/drawing/2014/main" id="{A66ABEEE-1D3A-F9AF-2DEE-A73E67F89AD5}"/>
              </a:ext>
            </a:extLst>
          </p:cNvPr>
          <p:cNvSpPr txBox="1">
            <a:spLocks noChangeArrowheads="1"/>
          </p:cNvSpPr>
          <p:nvPr/>
        </p:nvSpPr>
        <p:spPr bwMode="auto">
          <a:xfrm>
            <a:off x="7150100" y="1731573"/>
            <a:ext cx="135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kumimoji="1" lang="zh-CN" altLang="en-US" sz="2200">
                <a:solidFill>
                  <a:srgbClr val="FF0066"/>
                </a:solidFill>
                <a:latin typeface="Times New Roman" panose="02020603050405020304" pitchFamily="18" charset="0"/>
                <a:ea typeface="楷体_GB2312" pitchFamily="49" charset="-122"/>
              </a:rPr>
              <a:t>转换</a:t>
            </a:r>
          </a:p>
        </p:txBody>
      </p:sp>
      <p:sp>
        <p:nvSpPr>
          <p:cNvPr id="41" name="AutoShape 1074">
            <a:extLst>
              <a:ext uri="{FF2B5EF4-FFF2-40B4-BE49-F238E27FC236}">
                <a16:creationId xmlns:a16="http://schemas.microsoft.com/office/drawing/2014/main" id="{AF5C501C-AFE9-E253-E616-CF1AD22DF878}"/>
              </a:ext>
            </a:extLst>
          </p:cNvPr>
          <p:cNvSpPr>
            <a:spLocks noChangeArrowheads="1"/>
          </p:cNvSpPr>
          <p:nvPr/>
        </p:nvSpPr>
        <p:spPr bwMode="auto">
          <a:xfrm>
            <a:off x="4699000" y="2495161"/>
            <a:ext cx="914400" cy="419100"/>
          </a:xfrm>
          <a:prstGeom prst="rightArrow">
            <a:avLst>
              <a:gd name="adj1" fmla="val 50000"/>
              <a:gd name="adj2" fmla="val 54545"/>
            </a:avLst>
          </a:prstGeom>
          <a:gradFill rotWithShape="0">
            <a:gsLst>
              <a:gs pos="0">
                <a:schemeClr val="hlink"/>
              </a:gs>
              <a:gs pos="100000">
                <a:schemeClr val="bg1"/>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2" name="AutoShape 1075">
            <a:extLst>
              <a:ext uri="{FF2B5EF4-FFF2-40B4-BE49-F238E27FC236}">
                <a16:creationId xmlns:a16="http://schemas.microsoft.com/office/drawing/2014/main" id="{EB5CE471-41A0-14A6-6B5F-A85A002667E8}"/>
              </a:ext>
            </a:extLst>
          </p:cNvPr>
          <p:cNvSpPr>
            <a:spLocks noChangeArrowheads="1"/>
          </p:cNvSpPr>
          <p:nvPr/>
        </p:nvSpPr>
        <p:spPr bwMode="auto">
          <a:xfrm>
            <a:off x="4686300" y="4616061"/>
            <a:ext cx="647700" cy="330200"/>
          </a:xfrm>
          <a:prstGeom prst="rightArrow">
            <a:avLst>
              <a:gd name="adj1" fmla="val 50000"/>
              <a:gd name="adj2" fmla="val 49038"/>
            </a:avLst>
          </a:prstGeom>
          <a:gradFill rotWithShape="0">
            <a:gsLst>
              <a:gs pos="0">
                <a:schemeClr val="hlink"/>
              </a:gs>
              <a:gs pos="100000">
                <a:schemeClr val="bg1"/>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3" name="AutoShape 1076">
            <a:extLst>
              <a:ext uri="{FF2B5EF4-FFF2-40B4-BE49-F238E27FC236}">
                <a16:creationId xmlns:a16="http://schemas.microsoft.com/office/drawing/2014/main" id="{E892C5EA-DD09-A403-D66B-766DC11987D5}"/>
              </a:ext>
            </a:extLst>
          </p:cNvPr>
          <p:cNvSpPr>
            <a:spLocks noChangeArrowheads="1"/>
          </p:cNvSpPr>
          <p:nvPr/>
        </p:nvSpPr>
        <p:spPr bwMode="auto">
          <a:xfrm>
            <a:off x="4864100" y="3587361"/>
            <a:ext cx="622300" cy="355600"/>
          </a:xfrm>
          <a:prstGeom prst="rightArrow">
            <a:avLst>
              <a:gd name="adj1" fmla="val 50000"/>
              <a:gd name="adj2" fmla="val 43750"/>
            </a:avLst>
          </a:prstGeom>
          <a:gradFill rotWithShape="0">
            <a:gsLst>
              <a:gs pos="0">
                <a:schemeClr val="hlink"/>
              </a:gs>
              <a:gs pos="100000">
                <a:schemeClr val="bg1"/>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369444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ppt_w/2"/>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ppt_w</p:attrName>
                                        </p:attrNameLst>
                                      </p:cBhvr>
                                      <p:tavLst>
                                        <p:tav tm="0">
                                          <p:val>
                                            <p:fltVal val="0"/>
                                          </p:val>
                                        </p:tav>
                                        <p:tav tm="100000">
                                          <p:val>
                                            <p:strVal val="#ppt_w"/>
                                          </p:val>
                                        </p:tav>
                                      </p:tavLst>
                                    </p:anim>
                                    <p:anim calcmode="lin" valueType="num">
                                      <p:cBhvr>
                                        <p:cTn id="10" dur="500" fill="hold"/>
                                        <p:tgtEl>
                                          <p:spTgt spid="4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blinds(horizontal)">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ppt_x</p:attrName>
                                        </p:attrNameLst>
                                      </p:cBhvr>
                                      <p:tavLst>
                                        <p:tav tm="0">
                                          <p:val>
                                            <p:strVal val="#ppt_x-#ppt_w/2"/>
                                          </p:val>
                                        </p:tav>
                                        <p:tav tm="100000">
                                          <p:val>
                                            <p:strVal val="#ppt_x"/>
                                          </p:val>
                                        </p:tav>
                                      </p:tavLst>
                                    </p:anim>
                                    <p:anim calcmode="lin" valueType="num">
                                      <p:cBhvr>
                                        <p:cTn id="20" dur="500" fill="hold"/>
                                        <p:tgtEl>
                                          <p:spTgt spid="42"/>
                                        </p:tgtEl>
                                        <p:attrNameLst>
                                          <p:attrName>ppt_y</p:attrName>
                                        </p:attrNameLst>
                                      </p:cBhvr>
                                      <p:tavLst>
                                        <p:tav tm="0">
                                          <p:val>
                                            <p:strVal val="#ppt_y"/>
                                          </p:val>
                                        </p:tav>
                                        <p:tav tm="100000">
                                          <p:val>
                                            <p:strVal val="#ppt_y"/>
                                          </p:val>
                                        </p:tav>
                                      </p:tavLst>
                                    </p:anim>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linds(horizontal)">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ppt_x</p:attrName>
                                        </p:attrNameLst>
                                      </p:cBhvr>
                                      <p:tavLst>
                                        <p:tav tm="0">
                                          <p:val>
                                            <p:strVal val="#ppt_x-#ppt_w/2"/>
                                          </p:val>
                                        </p:tav>
                                        <p:tav tm="100000">
                                          <p:val>
                                            <p:strVal val="#ppt_x"/>
                                          </p:val>
                                        </p:tav>
                                      </p:tavLst>
                                    </p:anim>
                                    <p:anim calcmode="lin" valueType="num">
                                      <p:cBhvr>
                                        <p:cTn id="32" dur="500" fill="hold"/>
                                        <p:tgtEl>
                                          <p:spTgt spid="43"/>
                                        </p:tgtEl>
                                        <p:attrNameLst>
                                          <p:attrName>ppt_y</p:attrName>
                                        </p:attrNameLst>
                                      </p:cBhvr>
                                      <p:tavLst>
                                        <p:tav tm="0">
                                          <p:val>
                                            <p:strVal val="#ppt_y"/>
                                          </p:val>
                                        </p:tav>
                                        <p:tav tm="100000">
                                          <p:val>
                                            <p:strVal val="#ppt_y"/>
                                          </p:val>
                                        </p:tav>
                                      </p:tavLst>
                                    </p:anim>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childTnLst>
                          </p:cTn>
                        </p:par>
                        <p:par>
                          <p:cTn id="39" fill="hold">
                            <p:stCondLst>
                              <p:cond delay="1000"/>
                            </p:stCondLst>
                            <p:childTnLst>
                              <p:par>
                                <p:cTn id="40" presetID="18" presetClass="entr" presetSubtype="6"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strips(downRight)">
                                      <p:cBhvr>
                                        <p:cTn id="42" dur="500"/>
                                        <p:tgtEl>
                                          <p:spTgt spid="36"/>
                                        </p:tgtEl>
                                      </p:cBhvr>
                                    </p:animEffect>
                                  </p:childTnLst>
                                </p:cTn>
                              </p:par>
                            </p:childTnLst>
                          </p:cTn>
                        </p:par>
                        <p:par>
                          <p:cTn id="43" fill="hold">
                            <p:stCondLst>
                              <p:cond delay="1500"/>
                            </p:stCondLst>
                            <p:childTnLst>
                              <p:par>
                                <p:cTn id="44" presetID="18" presetClass="entr" presetSubtype="3"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3" grpId="0" autoUpdateAnimBg="0"/>
      <p:bldP spid="34" grpId="0" autoUpdateAnimBg="0"/>
      <p:bldP spid="41" grpId="0" animBg="1"/>
      <p:bldP spid="42"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7E9B90D2-5DB4-48C8-BD42-45E3C0EB24A4}"/>
              </a:ext>
            </a:extLst>
          </p:cNvPr>
          <p:cNvSpPr>
            <a:spLocks noGrp="1"/>
          </p:cNvSpPr>
          <p:nvPr>
            <p:ph type="body" sz="quarter" idx="10"/>
          </p:nvPr>
        </p:nvSpPr>
        <p:spPr>
          <a:xfrm>
            <a:off x="1587197" y="340254"/>
            <a:ext cx="7252596" cy="530225"/>
          </a:xfrm>
        </p:spPr>
        <p:txBody>
          <a:bodyPr/>
          <a:lstStyle/>
          <a:p>
            <a:r>
              <a:rPr lang="en-US" altLang="zh-CN" dirty="0"/>
              <a:t>2.1</a:t>
            </a:r>
            <a:r>
              <a:rPr lang="zh-CN" altLang="en-US" dirty="0"/>
              <a:t>计算机系统基础</a:t>
            </a:r>
            <a:r>
              <a:rPr lang="en-US" altLang="zh-CN" dirty="0"/>
              <a:t>-</a:t>
            </a:r>
            <a:r>
              <a:rPr lang="zh-CN" altLang="en-US" dirty="0"/>
              <a:t>图灵机</a:t>
            </a:r>
          </a:p>
        </p:txBody>
      </p:sp>
      <p:pic>
        <p:nvPicPr>
          <p:cNvPr id="28674" name="Picture 2" descr="什么是图灵机-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084" y="1141411"/>
            <a:ext cx="3321916" cy="347585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11597" y="1141411"/>
            <a:ext cx="3417166" cy="3417166"/>
          </a:xfrm>
          <a:prstGeom prst="rect">
            <a:avLst/>
          </a:prstGeom>
        </p:spPr>
      </p:pic>
      <p:sp>
        <p:nvSpPr>
          <p:cNvPr id="7" name="Text Box 3">
            <a:extLst>
              <a:ext uri="{FF2B5EF4-FFF2-40B4-BE49-F238E27FC236}">
                <a16:creationId xmlns:a16="http://schemas.microsoft.com/office/drawing/2014/main" id="{9F33728B-B684-AF4C-20C0-D34584EF3E4A}"/>
              </a:ext>
            </a:extLst>
          </p:cNvPr>
          <p:cNvSpPr txBox="1">
            <a:spLocks noChangeArrowheads="1"/>
          </p:cNvSpPr>
          <p:nvPr/>
        </p:nvSpPr>
        <p:spPr bwMode="auto">
          <a:xfrm>
            <a:off x="121804" y="1274530"/>
            <a:ext cx="4808683" cy="3046988"/>
          </a:xfrm>
          <a:prstGeom prst="rect">
            <a:avLst/>
          </a:prstGeom>
          <a:noFill/>
          <a:ln w="9525">
            <a:noFill/>
            <a:miter lim="800000"/>
            <a:headEnd/>
            <a:tailEnd/>
          </a:ln>
          <a:effectLst/>
        </p:spPr>
        <p:txBody>
          <a:bodyPr wrap="square">
            <a:spAutoFit/>
          </a:bodyPr>
          <a:lstStyle/>
          <a:p>
            <a:pPr eaLnBrk="0" hangingPunct="0">
              <a:lnSpc>
                <a:spcPct val="120000"/>
              </a:lnSpc>
              <a:buSzPct val="120000"/>
              <a:buFont typeface="Wingdings" pitchFamily="2" charset="2"/>
              <a:buChar char="§"/>
            </a:pPr>
            <a:r>
              <a:rPr kumimoji="1" lang="zh-CN" altLang="en-US" sz="2000" b="1" dirty="0">
                <a:solidFill>
                  <a:srgbClr val="D60093"/>
                </a:solidFill>
                <a:latin typeface="Times New Roman" pitchFamily="18" charset="0"/>
                <a:ea typeface="楷体_GB2312" pitchFamily="49" charset="-122"/>
              </a:rPr>
              <a:t>意义</a:t>
            </a:r>
            <a:endParaRPr kumimoji="1" lang="en-US" altLang="zh-CN" sz="2000" b="1" dirty="0">
              <a:solidFill>
                <a:srgbClr val="D60093"/>
              </a:solidFill>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1. </a:t>
            </a:r>
            <a:r>
              <a:rPr kumimoji="1" lang="zh-CN" altLang="en-US" sz="2000" b="1" dirty="0">
                <a:latin typeface="Times New Roman" pitchFamily="18" charset="0"/>
                <a:ea typeface="楷体_GB2312" pitchFamily="49" charset="-122"/>
              </a:rPr>
              <a:t>给出了一个可实现的通用计算模型</a:t>
            </a:r>
            <a:endParaRPr kumimoji="1" lang="en-US" altLang="zh-CN" sz="2000" b="1" dirty="0">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2. </a:t>
            </a:r>
            <a:r>
              <a:rPr kumimoji="1" lang="zh-CN" altLang="en-US" sz="2000" b="1" dirty="0">
                <a:latin typeface="Times New Roman" pitchFamily="18" charset="0"/>
                <a:ea typeface="楷体_GB2312" pitchFamily="49" charset="-122"/>
              </a:rPr>
              <a:t>引入了通过 读写符号 和 状态改变 进行运算的思想</a:t>
            </a:r>
            <a:endParaRPr kumimoji="1" lang="en-US" altLang="zh-CN" sz="2000" b="1" dirty="0">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3. </a:t>
            </a:r>
            <a:r>
              <a:rPr kumimoji="1" lang="zh-CN" altLang="en-US" sz="2000" b="1" dirty="0">
                <a:latin typeface="Times New Roman" pitchFamily="18" charset="0"/>
                <a:ea typeface="楷体_GB2312" pitchFamily="49" charset="-122"/>
              </a:rPr>
              <a:t>证实了基于简单字母表完成复杂运算的能力</a:t>
            </a:r>
            <a:endParaRPr kumimoji="1" lang="en-US" altLang="zh-CN" sz="2000" b="1" dirty="0">
              <a:latin typeface="Times New Roman" pitchFamily="18" charset="0"/>
              <a:ea typeface="楷体_GB2312" pitchFamily="49" charset="-122"/>
            </a:endParaRPr>
          </a:p>
          <a:p>
            <a:pPr eaLnBrk="0" hangingPunct="0">
              <a:lnSpc>
                <a:spcPct val="120000"/>
              </a:lnSpc>
              <a:buSzPct val="120000"/>
            </a:pPr>
            <a:r>
              <a:rPr kumimoji="1" lang="en-US" altLang="zh-CN" sz="2000" b="1" dirty="0">
                <a:latin typeface="Times New Roman" pitchFamily="18" charset="0"/>
                <a:ea typeface="楷体_GB2312" pitchFamily="49" charset="-122"/>
              </a:rPr>
              <a:t>4. </a:t>
            </a:r>
            <a:r>
              <a:rPr kumimoji="1" lang="zh-CN" altLang="en-US" sz="2000" b="1" dirty="0">
                <a:latin typeface="Times New Roman" pitchFamily="18" charset="0"/>
                <a:ea typeface="楷体_GB2312" pitchFamily="49" charset="-122"/>
              </a:rPr>
              <a:t>引入了存储区、程序、控制器等概念的原型</a:t>
            </a:r>
            <a:endParaRPr kumimoji="1" lang="en-US" altLang="zh-CN" sz="2000" b="1" dirty="0">
              <a:latin typeface="Times New Roman" pitchFamily="18" charset="0"/>
              <a:ea typeface="楷体_GB2312" pitchFamily="49" charset="-122"/>
            </a:endParaRPr>
          </a:p>
        </p:txBody>
      </p:sp>
      <p:pic>
        <p:nvPicPr>
          <p:cNvPr id="28678" name="Picture 6" descr="ACM A.M. Turing Award - Heidelberg Laureate Fo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3344" y="4685962"/>
            <a:ext cx="2645906" cy="172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13282"/>
      </p:ext>
    </p:extLst>
  </p:cSld>
  <p:clrMapOvr>
    <a:masterClrMapping/>
  </p:clrMapOvr>
  <mc:AlternateContent xmlns:mc="http://schemas.openxmlformats.org/markup-compatibility/2006" xmlns:p14="http://schemas.microsoft.com/office/powerpoint/2010/main">
    <mc:Choice Requires="p14">
      <p:transition spd="slow" p14:dur="2000" advTm="61678"/>
    </mc:Choice>
    <mc:Fallback xmlns="">
      <p:transition spd="slow" advTm="6167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19A367-CFCB-11F1-E5F4-FB7AE5ADA84A}"/>
              </a:ext>
            </a:extLst>
          </p:cNvPr>
          <p:cNvSpPr>
            <a:spLocks noGrp="1"/>
          </p:cNvSpPr>
          <p:nvPr>
            <p:ph type="body" sz="quarter" idx="10"/>
          </p:nvPr>
        </p:nvSpPr>
        <p:spPr>
          <a:xfrm>
            <a:off x="1587197" y="340254"/>
            <a:ext cx="4916240" cy="530225"/>
          </a:xfrm>
        </p:spPr>
        <p:txBody>
          <a:bodyPr/>
          <a:lstStyle/>
          <a:p>
            <a:r>
              <a:rPr lang="en-CA" dirty="0"/>
              <a:t>2.5 </a:t>
            </a:r>
            <a:r>
              <a:rPr lang="zh-CN" altLang="en-US" dirty="0"/>
              <a:t>数据存储与分析技术</a:t>
            </a:r>
            <a:endParaRPr lang="en-CA" dirty="0"/>
          </a:p>
          <a:p>
            <a:endParaRPr lang="en-CA" dirty="0"/>
          </a:p>
        </p:txBody>
      </p:sp>
      <p:grpSp>
        <p:nvGrpSpPr>
          <p:cNvPr id="3" name="Group 97">
            <a:extLst>
              <a:ext uri="{FF2B5EF4-FFF2-40B4-BE49-F238E27FC236}">
                <a16:creationId xmlns:a16="http://schemas.microsoft.com/office/drawing/2014/main" id="{79DCAADD-74DB-EC33-F17F-54AED6D79A86}"/>
              </a:ext>
            </a:extLst>
          </p:cNvPr>
          <p:cNvGrpSpPr>
            <a:grpSpLocks/>
          </p:cNvGrpSpPr>
          <p:nvPr/>
        </p:nvGrpSpPr>
        <p:grpSpPr bwMode="auto">
          <a:xfrm>
            <a:off x="5046307" y="4697446"/>
            <a:ext cx="5334000" cy="838200"/>
            <a:chOff x="2024" y="2152"/>
            <a:chExt cx="3360" cy="528"/>
          </a:xfrm>
        </p:grpSpPr>
        <p:sp>
          <p:nvSpPr>
            <p:cNvPr id="4" name="Rectangle 27">
              <a:extLst>
                <a:ext uri="{FF2B5EF4-FFF2-40B4-BE49-F238E27FC236}">
                  <a16:creationId xmlns:a16="http://schemas.microsoft.com/office/drawing/2014/main" id="{0A56541F-FB85-8FC9-1E5B-FE4E472F4C74}"/>
                </a:ext>
              </a:extLst>
            </p:cNvPr>
            <p:cNvSpPr>
              <a:spLocks noChangeArrowheads="1"/>
            </p:cNvSpPr>
            <p:nvPr/>
          </p:nvSpPr>
          <p:spPr bwMode="auto">
            <a:xfrm>
              <a:off x="2024" y="2152"/>
              <a:ext cx="336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996633"/>
                  </a:solidFill>
                  <a:latin typeface="楷体_GB2312" pitchFamily="49" charset="-122"/>
                  <a:ea typeface="楷体_GB2312" pitchFamily="49" charset="-122"/>
                </a:rPr>
                <a:t>  产品（产品编号，名称，型号）</a:t>
              </a:r>
            </a:p>
          </p:txBody>
        </p:sp>
        <p:sp>
          <p:nvSpPr>
            <p:cNvPr id="5" name="Line 38">
              <a:extLst>
                <a:ext uri="{FF2B5EF4-FFF2-40B4-BE49-F238E27FC236}">
                  <a16:creationId xmlns:a16="http://schemas.microsoft.com/office/drawing/2014/main" id="{3DBB9236-B52F-04FD-3A9A-6B9C6E17D965}"/>
                </a:ext>
              </a:extLst>
            </p:cNvPr>
            <p:cNvSpPr>
              <a:spLocks noChangeShapeType="1"/>
            </p:cNvSpPr>
            <p:nvPr/>
          </p:nvSpPr>
          <p:spPr bwMode="auto">
            <a:xfrm>
              <a:off x="3040" y="2440"/>
              <a:ext cx="664" cy="0"/>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6" name="Line 39">
              <a:extLst>
                <a:ext uri="{FF2B5EF4-FFF2-40B4-BE49-F238E27FC236}">
                  <a16:creationId xmlns:a16="http://schemas.microsoft.com/office/drawing/2014/main" id="{8C67A4F5-6341-6D46-D980-D06116A14917}"/>
                </a:ext>
              </a:extLst>
            </p:cNvPr>
            <p:cNvSpPr>
              <a:spLocks noChangeShapeType="1"/>
            </p:cNvSpPr>
            <p:nvPr/>
          </p:nvSpPr>
          <p:spPr bwMode="auto">
            <a:xfrm>
              <a:off x="3424" y="2440"/>
              <a:ext cx="0" cy="144"/>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7" name="Line 40">
              <a:extLst>
                <a:ext uri="{FF2B5EF4-FFF2-40B4-BE49-F238E27FC236}">
                  <a16:creationId xmlns:a16="http://schemas.microsoft.com/office/drawing/2014/main" id="{DB3867B0-09D2-B6F2-94A9-1C1BDF09B372}"/>
                </a:ext>
              </a:extLst>
            </p:cNvPr>
            <p:cNvSpPr>
              <a:spLocks noChangeShapeType="1"/>
            </p:cNvSpPr>
            <p:nvPr/>
          </p:nvSpPr>
          <p:spPr bwMode="auto">
            <a:xfrm>
              <a:off x="3424" y="2584"/>
              <a:ext cx="776" cy="0"/>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8" name="Line 41">
              <a:extLst>
                <a:ext uri="{FF2B5EF4-FFF2-40B4-BE49-F238E27FC236}">
                  <a16:creationId xmlns:a16="http://schemas.microsoft.com/office/drawing/2014/main" id="{81E867D7-885E-2F8D-0AB4-33AC5A8B3151}"/>
                </a:ext>
              </a:extLst>
            </p:cNvPr>
            <p:cNvSpPr>
              <a:spLocks noChangeShapeType="1"/>
            </p:cNvSpPr>
            <p:nvPr/>
          </p:nvSpPr>
          <p:spPr bwMode="auto">
            <a:xfrm>
              <a:off x="3992" y="2440"/>
              <a:ext cx="424" cy="0"/>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9" name="Line 42">
              <a:extLst>
                <a:ext uri="{FF2B5EF4-FFF2-40B4-BE49-F238E27FC236}">
                  <a16:creationId xmlns:a16="http://schemas.microsoft.com/office/drawing/2014/main" id="{5BD06161-62D5-DB79-F9AB-9B1CFF372B88}"/>
                </a:ext>
              </a:extLst>
            </p:cNvPr>
            <p:cNvSpPr>
              <a:spLocks noChangeShapeType="1"/>
            </p:cNvSpPr>
            <p:nvPr/>
          </p:nvSpPr>
          <p:spPr bwMode="auto">
            <a:xfrm>
              <a:off x="4576" y="2440"/>
              <a:ext cx="432" cy="0"/>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0" name="Line 43">
              <a:extLst>
                <a:ext uri="{FF2B5EF4-FFF2-40B4-BE49-F238E27FC236}">
                  <a16:creationId xmlns:a16="http://schemas.microsoft.com/office/drawing/2014/main" id="{D4C31730-FDC0-99F4-1090-8C6CF2F36032}"/>
                </a:ext>
              </a:extLst>
            </p:cNvPr>
            <p:cNvSpPr>
              <a:spLocks noChangeShapeType="1"/>
            </p:cNvSpPr>
            <p:nvPr/>
          </p:nvSpPr>
          <p:spPr bwMode="auto">
            <a:xfrm flipV="1">
              <a:off x="4192" y="2440"/>
              <a:ext cx="0" cy="144"/>
            </a:xfrm>
            <a:prstGeom prst="line">
              <a:avLst/>
            </a:prstGeom>
            <a:noFill/>
            <a:ln w="25400">
              <a:solidFill>
                <a:srgbClr val="9900CC"/>
              </a:solidFill>
              <a:round/>
              <a:headEnd/>
              <a:tailEnd type="triangle" w="sm" len="med"/>
            </a:ln>
            <a:extLst>
              <a:ext uri="{909E8E84-426E-40DD-AFC4-6F175D3DCCD1}">
                <a14:hiddenFill xmlns:a14="http://schemas.microsoft.com/office/drawing/2010/main">
                  <a:noFill/>
                </a14:hiddenFill>
              </a:ext>
            </a:extLst>
          </p:spPr>
          <p:txBody>
            <a:bodyPr wrap="none"/>
            <a:lstStyle/>
            <a:p>
              <a:endParaRPr lang="en-CA"/>
            </a:p>
          </p:txBody>
        </p:sp>
        <p:sp>
          <p:nvSpPr>
            <p:cNvPr id="11" name="Line 44">
              <a:extLst>
                <a:ext uri="{FF2B5EF4-FFF2-40B4-BE49-F238E27FC236}">
                  <a16:creationId xmlns:a16="http://schemas.microsoft.com/office/drawing/2014/main" id="{E632946C-BED5-2B4C-203D-9CEA21EE76B3}"/>
                </a:ext>
              </a:extLst>
            </p:cNvPr>
            <p:cNvSpPr>
              <a:spLocks noChangeShapeType="1"/>
            </p:cNvSpPr>
            <p:nvPr/>
          </p:nvSpPr>
          <p:spPr bwMode="auto">
            <a:xfrm>
              <a:off x="3328" y="2440"/>
              <a:ext cx="0" cy="240"/>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2" name="Line 45">
              <a:extLst>
                <a:ext uri="{FF2B5EF4-FFF2-40B4-BE49-F238E27FC236}">
                  <a16:creationId xmlns:a16="http://schemas.microsoft.com/office/drawing/2014/main" id="{B732CB03-EA84-4C96-1B1C-603185F9069F}"/>
                </a:ext>
              </a:extLst>
            </p:cNvPr>
            <p:cNvSpPr>
              <a:spLocks noChangeShapeType="1"/>
            </p:cNvSpPr>
            <p:nvPr/>
          </p:nvSpPr>
          <p:spPr bwMode="auto">
            <a:xfrm>
              <a:off x="3328" y="2680"/>
              <a:ext cx="1440" cy="0"/>
            </a:xfrm>
            <a:prstGeom prst="line">
              <a:avLst/>
            </a:prstGeom>
            <a:noFill/>
            <a:ln w="254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3" name="Line 46">
              <a:extLst>
                <a:ext uri="{FF2B5EF4-FFF2-40B4-BE49-F238E27FC236}">
                  <a16:creationId xmlns:a16="http://schemas.microsoft.com/office/drawing/2014/main" id="{902748C8-2099-AB40-8295-BD232041D038}"/>
                </a:ext>
              </a:extLst>
            </p:cNvPr>
            <p:cNvSpPr>
              <a:spLocks noChangeShapeType="1"/>
            </p:cNvSpPr>
            <p:nvPr/>
          </p:nvSpPr>
          <p:spPr bwMode="auto">
            <a:xfrm flipV="1">
              <a:off x="4768" y="2440"/>
              <a:ext cx="0" cy="240"/>
            </a:xfrm>
            <a:prstGeom prst="line">
              <a:avLst/>
            </a:prstGeom>
            <a:noFill/>
            <a:ln w="25400">
              <a:solidFill>
                <a:srgbClr val="9900CC"/>
              </a:solidFill>
              <a:round/>
              <a:headEnd/>
              <a:tailEnd type="triangle" w="med" len="med"/>
            </a:ln>
            <a:extLst>
              <a:ext uri="{909E8E84-426E-40DD-AFC4-6F175D3DCCD1}">
                <a14:hiddenFill xmlns:a14="http://schemas.microsoft.com/office/drawing/2010/main">
                  <a:noFill/>
                </a14:hiddenFill>
              </a:ext>
            </a:extLst>
          </p:spPr>
          <p:txBody>
            <a:bodyPr wrap="none"/>
            <a:lstStyle/>
            <a:p>
              <a:endParaRPr lang="en-CA"/>
            </a:p>
          </p:txBody>
        </p:sp>
      </p:grpSp>
      <p:grpSp>
        <p:nvGrpSpPr>
          <p:cNvPr id="14" name="Group 99">
            <a:extLst>
              <a:ext uri="{FF2B5EF4-FFF2-40B4-BE49-F238E27FC236}">
                <a16:creationId xmlns:a16="http://schemas.microsoft.com/office/drawing/2014/main" id="{8109C548-D9CF-7832-82E8-45165C4A4EF1}"/>
              </a:ext>
            </a:extLst>
          </p:cNvPr>
          <p:cNvGrpSpPr>
            <a:grpSpLocks/>
          </p:cNvGrpSpPr>
          <p:nvPr/>
        </p:nvGrpSpPr>
        <p:grpSpPr bwMode="auto">
          <a:xfrm>
            <a:off x="5260620" y="2474491"/>
            <a:ext cx="5562600" cy="1041400"/>
            <a:chOff x="2040" y="1472"/>
            <a:chExt cx="3504" cy="656"/>
          </a:xfrm>
        </p:grpSpPr>
        <p:sp>
          <p:nvSpPr>
            <p:cNvPr id="15" name="Rectangle 25">
              <a:extLst>
                <a:ext uri="{FF2B5EF4-FFF2-40B4-BE49-F238E27FC236}">
                  <a16:creationId xmlns:a16="http://schemas.microsoft.com/office/drawing/2014/main" id="{AA917983-6410-13DF-C4D7-F515E99B31B7}"/>
                </a:ext>
              </a:extLst>
            </p:cNvPr>
            <p:cNvSpPr>
              <a:spLocks noChangeArrowheads="1"/>
            </p:cNvSpPr>
            <p:nvPr/>
          </p:nvSpPr>
          <p:spPr bwMode="auto">
            <a:xfrm>
              <a:off x="2040" y="1472"/>
              <a:ext cx="3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996633"/>
                  </a:solidFill>
                  <a:latin typeface="楷体_GB2312" pitchFamily="49" charset="-122"/>
                  <a:ea typeface="楷体_GB2312" pitchFamily="49" charset="-122"/>
                </a:rPr>
                <a:t>零件（零件编号，名称，规格）</a:t>
              </a:r>
            </a:p>
          </p:txBody>
        </p:sp>
        <p:sp>
          <p:nvSpPr>
            <p:cNvPr id="16" name="Line 30">
              <a:extLst>
                <a:ext uri="{FF2B5EF4-FFF2-40B4-BE49-F238E27FC236}">
                  <a16:creationId xmlns:a16="http://schemas.microsoft.com/office/drawing/2014/main" id="{8751F4C0-E80B-D3CE-9BFF-378EAFB7E6FD}"/>
                </a:ext>
              </a:extLst>
            </p:cNvPr>
            <p:cNvSpPr>
              <a:spLocks noChangeShapeType="1"/>
            </p:cNvSpPr>
            <p:nvPr/>
          </p:nvSpPr>
          <p:spPr bwMode="auto">
            <a:xfrm>
              <a:off x="3112" y="1808"/>
              <a:ext cx="616"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7" name="Line 31">
              <a:extLst>
                <a:ext uri="{FF2B5EF4-FFF2-40B4-BE49-F238E27FC236}">
                  <a16:creationId xmlns:a16="http://schemas.microsoft.com/office/drawing/2014/main" id="{22B1343D-0AFC-0774-14BD-449B6CD14A2E}"/>
                </a:ext>
              </a:extLst>
            </p:cNvPr>
            <p:cNvSpPr>
              <a:spLocks noChangeShapeType="1"/>
            </p:cNvSpPr>
            <p:nvPr/>
          </p:nvSpPr>
          <p:spPr bwMode="auto">
            <a:xfrm>
              <a:off x="3448" y="1808"/>
              <a:ext cx="0" cy="20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8" name="Line 32">
              <a:extLst>
                <a:ext uri="{FF2B5EF4-FFF2-40B4-BE49-F238E27FC236}">
                  <a16:creationId xmlns:a16="http://schemas.microsoft.com/office/drawing/2014/main" id="{116B1F7A-4E1D-6103-ADA3-75B501802194}"/>
                </a:ext>
              </a:extLst>
            </p:cNvPr>
            <p:cNvSpPr>
              <a:spLocks noChangeShapeType="1"/>
            </p:cNvSpPr>
            <p:nvPr/>
          </p:nvSpPr>
          <p:spPr bwMode="auto">
            <a:xfrm>
              <a:off x="3448" y="2024"/>
              <a:ext cx="67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19" name="Line 33">
              <a:extLst>
                <a:ext uri="{FF2B5EF4-FFF2-40B4-BE49-F238E27FC236}">
                  <a16:creationId xmlns:a16="http://schemas.microsoft.com/office/drawing/2014/main" id="{D21AF3C4-2837-F99B-5BEA-5A9CAA1DBBC2}"/>
                </a:ext>
              </a:extLst>
            </p:cNvPr>
            <p:cNvSpPr>
              <a:spLocks noChangeShapeType="1"/>
            </p:cNvSpPr>
            <p:nvPr/>
          </p:nvSpPr>
          <p:spPr bwMode="auto">
            <a:xfrm>
              <a:off x="3992" y="1808"/>
              <a:ext cx="39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0" name="Line 34">
              <a:extLst>
                <a:ext uri="{FF2B5EF4-FFF2-40B4-BE49-F238E27FC236}">
                  <a16:creationId xmlns:a16="http://schemas.microsoft.com/office/drawing/2014/main" id="{0CA4D27E-72A7-AE69-F8F5-E3E761FDC8DC}"/>
                </a:ext>
              </a:extLst>
            </p:cNvPr>
            <p:cNvSpPr>
              <a:spLocks noChangeShapeType="1"/>
            </p:cNvSpPr>
            <p:nvPr/>
          </p:nvSpPr>
          <p:spPr bwMode="auto">
            <a:xfrm>
              <a:off x="4552" y="1808"/>
              <a:ext cx="43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1" name="Line 35">
              <a:extLst>
                <a:ext uri="{FF2B5EF4-FFF2-40B4-BE49-F238E27FC236}">
                  <a16:creationId xmlns:a16="http://schemas.microsoft.com/office/drawing/2014/main" id="{904F1D62-77BF-19E7-5660-DA85C3ADE1D0}"/>
                </a:ext>
              </a:extLst>
            </p:cNvPr>
            <p:cNvSpPr>
              <a:spLocks noChangeShapeType="1"/>
            </p:cNvSpPr>
            <p:nvPr/>
          </p:nvSpPr>
          <p:spPr bwMode="auto">
            <a:xfrm>
              <a:off x="3352" y="1808"/>
              <a:ext cx="0" cy="31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2" name="Line 36">
              <a:extLst>
                <a:ext uri="{FF2B5EF4-FFF2-40B4-BE49-F238E27FC236}">
                  <a16:creationId xmlns:a16="http://schemas.microsoft.com/office/drawing/2014/main" id="{8201A0D6-DBA7-9F90-4AF6-D2FEED389C8F}"/>
                </a:ext>
              </a:extLst>
            </p:cNvPr>
            <p:cNvSpPr>
              <a:spLocks noChangeShapeType="1"/>
            </p:cNvSpPr>
            <p:nvPr/>
          </p:nvSpPr>
          <p:spPr bwMode="auto">
            <a:xfrm>
              <a:off x="3352" y="2128"/>
              <a:ext cx="144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3" name="Line 37">
              <a:extLst>
                <a:ext uri="{FF2B5EF4-FFF2-40B4-BE49-F238E27FC236}">
                  <a16:creationId xmlns:a16="http://schemas.microsoft.com/office/drawing/2014/main" id="{C799B362-7F35-054F-59FB-303AE2E3AC08}"/>
                </a:ext>
              </a:extLst>
            </p:cNvPr>
            <p:cNvSpPr>
              <a:spLocks noChangeShapeType="1"/>
            </p:cNvSpPr>
            <p:nvPr/>
          </p:nvSpPr>
          <p:spPr bwMode="auto">
            <a:xfrm flipV="1">
              <a:off x="4792" y="1808"/>
              <a:ext cx="0" cy="32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CA"/>
            </a:p>
          </p:txBody>
        </p:sp>
        <p:sp>
          <p:nvSpPr>
            <p:cNvPr id="24" name="Line 47">
              <a:extLst>
                <a:ext uri="{FF2B5EF4-FFF2-40B4-BE49-F238E27FC236}">
                  <a16:creationId xmlns:a16="http://schemas.microsoft.com/office/drawing/2014/main" id="{F4BE33EA-86DA-23AA-AF0F-A0F96CED1DF1}"/>
                </a:ext>
              </a:extLst>
            </p:cNvPr>
            <p:cNvSpPr>
              <a:spLocks noChangeShapeType="1"/>
            </p:cNvSpPr>
            <p:nvPr/>
          </p:nvSpPr>
          <p:spPr bwMode="auto">
            <a:xfrm flipV="1">
              <a:off x="4120" y="1808"/>
              <a:ext cx="0" cy="22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CA"/>
            </a:p>
          </p:txBody>
        </p:sp>
      </p:grpSp>
      <p:grpSp>
        <p:nvGrpSpPr>
          <p:cNvPr id="25" name="Group 98">
            <a:extLst>
              <a:ext uri="{FF2B5EF4-FFF2-40B4-BE49-F238E27FC236}">
                <a16:creationId xmlns:a16="http://schemas.microsoft.com/office/drawing/2014/main" id="{5FBCC3B3-502C-968C-E7E0-2A371B7ED393}"/>
              </a:ext>
            </a:extLst>
          </p:cNvPr>
          <p:cNvGrpSpPr>
            <a:grpSpLocks/>
          </p:cNvGrpSpPr>
          <p:nvPr/>
        </p:nvGrpSpPr>
        <p:grpSpPr bwMode="auto">
          <a:xfrm>
            <a:off x="5206645" y="3558592"/>
            <a:ext cx="5257800" cy="1155700"/>
            <a:chOff x="1984" y="2680"/>
            <a:chExt cx="3312" cy="728"/>
          </a:xfrm>
        </p:grpSpPr>
        <p:sp>
          <p:nvSpPr>
            <p:cNvPr id="26" name="Rectangle 26">
              <a:extLst>
                <a:ext uri="{FF2B5EF4-FFF2-40B4-BE49-F238E27FC236}">
                  <a16:creationId xmlns:a16="http://schemas.microsoft.com/office/drawing/2014/main" id="{8942A484-0CD9-8C23-59DD-E6EE6DF6DCAA}"/>
                </a:ext>
              </a:extLst>
            </p:cNvPr>
            <p:cNvSpPr>
              <a:spLocks noChangeArrowheads="1"/>
            </p:cNvSpPr>
            <p:nvPr/>
          </p:nvSpPr>
          <p:spPr bwMode="auto">
            <a:xfrm>
              <a:off x="1984" y="2680"/>
              <a:ext cx="331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400">
                  <a:solidFill>
                    <a:srgbClr val="7481F8"/>
                  </a:solidFill>
                  <a:latin typeface="楷体_GB2312" pitchFamily="49" charset="-122"/>
                  <a:ea typeface="楷体_GB2312" pitchFamily="49" charset="-122"/>
                </a:rPr>
                <a:t>组成（</a:t>
              </a:r>
              <a:r>
                <a:rPr kumimoji="1" lang="zh-CN" altLang="en-US" sz="2400">
                  <a:solidFill>
                    <a:srgbClr val="FD4549"/>
                  </a:solidFill>
                  <a:latin typeface="楷体_GB2312" pitchFamily="49" charset="-122"/>
                  <a:ea typeface="楷体_GB2312" pitchFamily="49" charset="-122"/>
                </a:rPr>
                <a:t>零件编号</a:t>
              </a:r>
              <a:r>
                <a:rPr kumimoji="1" lang="zh-CN" altLang="en-US" sz="2400">
                  <a:solidFill>
                    <a:srgbClr val="7481F8"/>
                  </a:solidFill>
                  <a:latin typeface="楷体_GB2312" pitchFamily="49" charset="-122"/>
                  <a:ea typeface="楷体_GB2312" pitchFamily="49" charset="-122"/>
                </a:rPr>
                <a:t>，产品编号,数量）</a:t>
              </a:r>
            </a:p>
          </p:txBody>
        </p:sp>
        <p:sp>
          <p:nvSpPr>
            <p:cNvPr id="27" name="Line 48">
              <a:extLst>
                <a:ext uri="{FF2B5EF4-FFF2-40B4-BE49-F238E27FC236}">
                  <a16:creationId xmlns:a16="http://schemas.microsoft.com/office/drawing/2014/main" id="{2293A46C-4904-B145-7294-BAC01D17CE4B}"/>
                </a:ext>
              </a:extLst>
            </p:cNvPr>
            <p:cNvSpPr>
              <a:spLocks noChangeShapeType="1"/>
            </p:cNvSpPr>
            <p:nvPr/>
          </p:nvSpPr>
          <p:spPr bwMode="auto">
            <a:xfrm>
              <a:off x="2856" y="2968"/>
              <a:ext cx="48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8" name="Line 49">
              <a:extLst>
                <a:ext uri="{FF2B5EF4-FFF2-40B4-BE49-F238E27FC236}">
                  <a16:creationId xmlns:a16="http://schemas.microsoft.com/office/drawing/2014/main" id="{4336128F-1A23-547F-0922-B3ABE5120093}"/>
                </a:ext>
              </a:extLst>
            </p:cNvPr>
            <p:cNvSpPr>
              <a:spLocks noChangeShapeType="1"/>
            </p:cNvSpPr>
            <p:nvPr/>
          </p:nvSpPr>
          <p:spPr bwMode="auto">
            <a:xfrm>
              <a:off x="3184" y="2976"/>
              <a:ext cx="0" cy="25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29" name="Line 50">
              <a:extLst>
                <a:ext uri="{FF2B5EF4-FFF2-40B4-BE49-F238E27FC236}">
                  <a16:creationId xmlns:a16="http://schemas.microsoft.com/office/drawing/2014/main" id="{13724815-F1EE-4DE7-2004-7CDD5FD16665}"/>
                </a:ext>
              </a:extLst>
            </p:cNvPr>
            <p:cNvSpPr>
              <a:spLocks noChangeShapeType="1"/>
            </p:cNvSpPr>
            <p:nvPr/>
          </p:nvSpPr>
          <p:spPr bwMode="auto">
            <a:xfrm>
              <a:off x="3168" y="3216"/>
              <a:ext cx="87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0" name="Line 51">
              <a:extLst>
                <a:ext uri="{FF2B5EF4-FFF2-40B4-BE49-F238E27FC236}">
                  <a16:creationId xmlns:a16="http://schemas.microsoft.com/office/drawing/2014/main" id="{300537AE-46D5-6AF1-40A2-F331D71ECC38}"/>
                </a:ext>
              </a:extLst>
            </p:cNvPr>
            <p:cNvSpPr>
              <a:spLocks noChangeShapeType="1"/>
            </p:cNvSpPr>
            <p:nvPr/>
          </p:nvSpPr>
          <p:spPr bwMode="auto">
            <a:xfrm>
              <a:off x="3680" y="2968"/>
              <a:ext cx="72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1" name="Line 92">
              <a:extLst>
                <a:ext uri="{FF2B5EF4-FFF2-40B4-BE49-F238E27FC236}">
                  <a16:creationId xmlns:a16="http://schemas.microsoft.com/office/drawing/2014/main" id="{65328ECA-D9F0-75C6-CF1E-5E362879E41E}"/>
                </a:ext>
              </a:extLst>
            </p:cNvPr>
            <p:cNvSpPr>
              <a:spLocks noChangeShapeType="1"/>
            </p:cNvSpPr>
            <p:nvPr/>
          </p:nvSpPr>
          <p:spPr bwMode="auto">
            <a:xfrm>
              <a:off x="4544" y="2976"/>
              <a:ext cx="52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2" name="Line 93">
              <a:extLst>
                <a:ext uri="{FF2B5EF4-FFF2-40B4-BE49-F238E27FC236}">
                  <a16:creationId xmlns:a16="http://schemas.microsoft.com/office/drawing/2014/main" id="{4A253358-814C-CEFA-5224-5975F4D3A6A9}"/>
                </a:ext>
              </a:extLst>
            </p:cNvPr>
            <p:cNvSpPr>
              <a:spLocks noChangeShapeType="1"/>
            </p:cNvSpPr>
            <p:nvPr/>
          </p:nvSpPr>
          <p:spPr bwMode="auto">
            <a:xfrm flipV="1">
              <a:off x="4048" y="2960"/>
              <a:ext cx="0" cy="25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CA"/>
            </a:p>
          </p:txBody>
        </p:sp>
        <p:sp>
          <p:nvSpPr>
            <p:cNvPr id="33" name="Line 94">
              <a:extLst>
                <a:ext uri="{FF2B5EF4-FFF2-40B4-BE49-F238E27FC236}">
                  <a16:creationId xmlns:a16="http://schemas.microsoft.com/office/drawing/2014/main" id="{A80B3DAC-7320-A525-6AED-49098B9789A5}"/>
                </a:ext>
              </a:extLst>
            </p:cNvPr>
            <p:cNvSpPr>
              <a:spLocks noChangeShapeType="1"/>
            </p:cNvSpPr>
            <p:nvPr/>
          </p:nvSpPr>
          <p:spPr bwMode="auto">
            <a:xfrm>
              <a:off x="3016" y="2960"/>
              <a:ext cx="0" cy="44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34" name="Line 95">
              <a:extLst>
                <a:ext uri="{FF2B5EF4-FFF2-40B4-BE49-F238E27FC236}">
                  <a16:creationId xmlns:a16="http://schemas.microsoft.com/office/drawing/2014/main" id="{A2FD8270-A3AB-9D1B-2444-8CBDF7DA23C5}"/>
                </a:ext>
              </a:extLst>
            </p:cNvPr>
            <p:cNvSpPr>
              <a:spLocks noChangeShapeType="1"/>
            </p:cNvSpPr>
            <p:nvPr/>
          </p:nvSpPr>
          <p:spPr bwMode="auto">
            <a:xfrm>
              <a:off x="3008" y="3392"/>
              <a:ext cx="1784"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35" name="Line 96">
              <a:extLst>
                <a:ext uri="{FF2B5EF4-FFF2-40B4-BE49-F238E27FC236}">
                  <a16:creationId xmlns:a16="http://schemas.microsoft.com/office/drawing/2014/main" id="{2830721E-069F-3711-77F6-2E7542CDCD19}"/>
                </a:ext>
              </a:extLst>
            </p:cNvPr>
            <p:cNvSpPr>
              <a:spLocks noChangeShapeType="1"/>
            </p:cNvSpPr>
            <p:nvPr/>
          </p:nvSpPr>
          <p:spPr bwMode="auto">
            <a:xfrm flipV="1">
              <a:off x="4784" y="2968"/>
              <a:ext cx="0" cy="432"/>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CA"/>
            </a:p>
          </p:txBody>
        </p:sp>
      </p:grpSp>
      <p:grpSp>
        <p:nvGrpSpPr>
          <p:cNvPr id="36" name="Group 100">
            <a:extLst>
              <a:ext uri="{FF2B5EF4-FFF2-40B4-BE49-F238E27FC236}">
                <a16:creationId xmlns:a16="http://schemas.microsoft.com/office/drawing/2014/main" id="{DE33BFFD-1099-72B0-0FFF-FAD65206B3E5}"/>
              </a:ext>
            </a:extLst>
          </p:cNvPr>
          <p:cNvGrpSpPr>
            <a:grpSpLocks/>
          </p:cNvGrpSpPr>
          <p:nvPr/>
        </p:nvGrpSpPr>
        <p:grpSpPr bwMode="auto">
          <a:xfrm>
            <a:off x="2379307" y="1333533"/>
            <a:ext cx="3689350" cy="4899025"/>
            <a:chOff x="176" y="793"/>
            <a:chExt cx="2324" cy="3086"/>
          </a:xfrm>
        </p:grpSpPr>
        <p:grpSp>
          <p:nvGrpSpPr>
            <p:cNvPr id="37" name="Group 57">
              <a:extLst>
                <a:ext uri="{FF2B5EF4-FFF2-40B4-BE49-F238E27FC236}">
                  <a16:creationId xmlns:a16="http://schemas.microsoft.com/office/drawing/2014/main" id="{E6B88040-3CDD-1025-5329-693890ADDB82}"/>
                </a:ext>
              </a:extLst>
            </p:cNvPr>
            <p:cNvGrpSpPr>
              <a:grpSpLocks/>
            </p:cNvGrpSpPr>
            <p:nvPr/>
          </p:nvGrpSpPr>
          <p:grpSpPr bwMode="auto">
            <a:xfrm>
              <a:off x="1168" y="1544"/>
              <a:ext cx="419" cy="337"/>
              <a:chOff x="1656" y="1552"/>
              <a:chExt cx="419" cy="337"/>
            </a:xfrm>
          </p:grpSpPr>
          <p:sp>
            <p:nvSpPr>
              <p:cNvPr id="62" name="Freeform 58">
                <a:extLst>
                  <a:ext uri="{FF2B5EF4-FFF2-40B4-BE49-F238E27FC236}">
                    <a16:creationId xmlns:a16="http://schemas.microsoft.com/office/drawing/2014/main" id="{5F83ADB0-4418-82C7-3D3B-5762DD2A5345}"/>
                  </a:ext>
                </a:extLst>
              </p:cNvPr>
              <p:cNvSpPr>
                <a:spLocks/>
              </p:cNvSpPr>
              <p:nvPr/>
            </p:nvSpPr>
            <p:spPr bwMode="auto">
              <a:xfrm>
                <a:off x="1656" y="1552"/>
                <a:ext cx="419" cy="337"/>
              </a:xfrm>
              <a:custGeom>
                <a:avLst/>
                <a:gdLst>
                  <a:gd name="T0" fmla="*/ 0 w 419"/>
                  <a:gd name="T1" fmla="*/ 0 h 337"/>
                  <a:gd name="T2" fmla="*/ 0 w 419"/>
                  <a:gd name="T3" fmla="*/ 336 h 337"/>
                  <a:gd name="T4" fmla="*/ 418 w 419"/>
                  <a:gd name="T5" fmla="*/ 336 h 337"/>
                  <a:gd name="T6" fmla="*/ 418 w 419"/>
                  <a:gd name="T7" fmla="*/ 0 h 337"/>
                  <a:gd name="T8" fmla="*/ 0 w 419"/>
                  <a:gd name="T9" fmla="*/ 0 h 337"/>
                  <a:gd name="T10" fmla="*/ 0 60000 65536"/>
                  <a:gd name="T11" fmla="*/ 0 60000 65536"/>
                  <a:gd name="T12" fmla="*/ 0 60000 65536"/>
                  <a:gd name="T13" fmla="*/ 0 60000 65536"/>
                  <a:gd name="T14" fmla="*/ 0 60000 65536"/>
                  <a:gd name="T15" fmla="*/ 0 w 419"/>
                  <a:gd name="T16" fmla="*/ 0 h 337"/>
                  <a:gd name="T17" fmla="*/ 419 w 419"/>
                  <a:gd name="T18" fmla="*/ 337 h 337"/>
                </a:gdLst>
                <a:ahLst/>
                <a:cxnLst>
                  <a:cxn ang="T10">
                    <a:pos x="T0" y="T1"/>
                  </a:cxn>
                  <a:cxn ang="T11">
                    <a:pos x="T2" y="T3"/>
                  </a:cxn>
                  <a:cxn ang="T12">
                    <a:pos x="T4" y="T5"/>
                  </a:cxn>
                  <a:cxn ang="T13">
                    <a:pos x="T6" y="T7"/>
                  </a:cxn>
                  <a:cxn ang="T14">
                    <a:pos x="T8" y="T9"/>
                  </a:cxn>
                </a:cxnLst>
                <a:rect l="T15" t="T16" r="T17" b="T18"/>
                <a:pathLst>
                  <a:path w="419" h="337">
                    <a:moveTo>
                      <a:pt x="0" y="0"/>
                    </a:moveTo>
                    <a:lnTo>
                      <a:pt x="0" y="336"/>
                    </a:lnTo>
                    <a:lnTo>
                      <a:pt x="418" y="336"/>
                    </a:lnTo>
                    <a:lnTo>
                      <a:pt x="418" y="0"/>
                    </a:lnTo>
                    <a:lnTo>
                      <a:pt x="0" y="0"/>
                    </a:lnTo>
                  </a:path>
                </a:pathLst>
              </a:custGeom>
              <a:gradFill rotWithShape="0">
                <a:gsLst>
                  <a:gs pos="0">
                    <a:srgbClr val="33CCCC"/>
                  </a:gs>
                  <a:gs pos="100000">
                    <a:srgbClr val="99E5E5"/>
                  </a:gs>
                </a:gsLst>
                <a:lin ang="5400000" scaled="1"/>
              </a:gradFill>
              <a:ln w="12700" cap="rnd" cmpd="sng">
                <a:solidFill>
                  <a:schemeClr val="tx1"/>
                </a:solidFill>
                <a:prstDash val="solid"/>
                <a:round/>
                <a:headEnd/>
                <a:tailEnd/>
              </a:ln>
            </p:spPr>
            <p:txBody>
              <a:bodyPr/>
              <a:lstStyle/>
              <a:p>
                <a:endParaRPr lang="en-CA"/>
              </a:p>
            </p:txBody>
          </p:sp>
          <p:sp>
            <p:nvSpPr>
              <p:cNvPr id="63" name="Rectangle 59">
                <a:extLst>
                  <a:ext uri="{FF2B5EF4-FFF2-40B4-BE49-F238E27FC236}">
                    <a16:creationId xmlns:a16="http://schemas.microsoft.com/office/drawing/2014/main" id="{A65C4CC6-7E3F-F1BB-3FDF-F847C42FE45B}"/>
                  </a:ext>
                </a:extLst>
              </p:cNvPr>
              <p:cNvSpPr>
                <a:spLocks noChangeArrowheads="1"/>
              </p:cNvSpPr>
              <p:nvPr/>
            </p:nvSpPr>
            <p:spPr bwMode="auto">
              <a:xfrm>
                <a:off x="1717" y="1584"/>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零件</a:t>
                </a:r>
              </a:p>
            </p:txBody>
          </p:sp>
        </p:grpSp>
        <p:sp>
          <p:nvSpPr>
            <p:cNvPr id="38" name="Line 60">
              <a:extLst>
                <a:ext uri="{FF2B5EF4-FFF2-40B4-BE49-F238E27FC236}">
                  <a16:creationId xmlns:a16="http://schemas.microsoft.com/office/drawing/2014/main" id="{2B504D51-3761-5BEF-F649-3263AA4BF28E}"/>
                </a:ext>
              </a:extLst>
            </p:cNvPr>
            <p:cNvSpPr>
              <a:spLocks noChangeShapeType="1"/>
            </p:cNvSpPr>
            <p:nvPr/>
          </p:nvSpPr>
          <p:spPr bwMode="auto">
            <a:xfrm>
              <a:off x="1393" y="1112"/>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9" name="Line 61">
              <a:extLst>
                <a:ext uri="{FF2B5EF4-FFF2-40B4-BE49-F238E27FC236}">
                  <a16:creationId xmlns:a16="http://schemas.microsoft.com/office/drawing/2014/main" id="{0B4DDC75-4D1B-C0D0-EB7C-FA2C70DD2A59}"/>
                </a:ext>
              </a:extLst>
            </p:cNvPr>
            <p:cNvSpPr>
              <a:spLocks noChangeShapeType="1"/>
            </p:cNvSpPr>
            <p:nvPr/>
          </p:nvSpPr>
          <p:spPr bwMode="auto">
            <a:xfrm flipH="1" flipV="1">
              <a:off x="973" y="1112"/>
              <a:ext cx="419"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40" name="Line 62">
              <a:extLst>
                <a:ext uri="{FF2B5EF4-FFF2-40B4-BE49-F238E27FC236}">
                  <a16:creationId xmlns:a16="http://schemas.microsoft.com/office/drawing/2014/main" id="{C2599730-2B15-5D56-F6F5-08DF90267082}"/>
                </a:ext>
              </a:extLst>
            </p:cNvPr>
            <p:cNvSpPr>
              <a:spLocks noChangeShapeType="1"/>
            </p:cNvSpPr>
            <p:nvPr/>
          </p:nvSpPr>
          <p:spPr bwMode="auto">
            <a:xfrm flipV="1">
              <a:off x="1392" y="1112"/>
              <a:ext cx="419"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nvGrpSpPr>
            <p:cNvPr id="41" name="Group 63">
              <a:extLst>
                <a:ext uri="{FF2B5EF4-FFF2-40B4-BE49-F238E27FC236}">
                  <a16:creationId xmlns:a16="http://schemas.microsoft.com/office/drawing/2014/main" id="{F204C807-AA27-E3F8-C193-3ACB09BE7ABE}"/>
                </a:ext>
              </a:extLst>
            </p:cNvPr>
            <p:cNvGrpSpPr>
              <a:grpSpLocks/>
            </p:cNvGrpSpPr>
            <p:nvPr/>
          </p:nvGrpSpPr>
          <p:grpSpPr bwMode="auto">
            <a:xfrm>
              <a:off x="1087" y="2120"/>
              <a:ext cx="581" cy="385"/>
              <a:chOff x="1575" y="2128"/>
              <a:chExt cx="581" cy="385"/>
            </a:xfrm>
          </p:grpSpPr>
          <p:sp>
            <p:nvSpPr>
              <p:cNvPr id="60" name="Freeform 64">
                <a:extLst>
                  <a:ext uri="{FF2B5EF4-FFF2-40B4-BE49-F238E27FC236}">
                    <a16:creationId xmlns:a16="http://schemas.microsoft.com/office/drawing/2014/main" id="{A93568FD-9D3B-9E50-3C15-8D59863F88FB}"/>
                  </a:ext>
                </a:extLst>
              </p:cNvPr>
              <p:cNvSpPr>
                <a:spLocks/>
              </p:cNvSpPr>
              <p:nvPr/>
            </p:nvSpPr>
            <p:spPr bwMode="auto">
              <a:xfrm>
                <a:off x="1575" y="2128"/>
                <a:ext cx="581" cy="385"/>
              </a:xfrm>
              <a:custGeom>
                <a:avLst/>
                <a:gdLst>
                  <a:gd name="T0" fmla="*/ 290 w 581"/>
                  <a:gd name="T1" fmla="*/ 0 h 385"/>
                  <a:gd name="T2" fmla="*/ 0 w 581"/>
                  <a:gd name="T3" fmla="*/ 192 h 385"/>
                  <a:gd name="T4" fmla="*/ 290 w 581"/>
                  <a:gd name="T5" fmla="*/ 384 h 385"/>
                  <a:gd name="T6" fmla="*/ 580 w 581"/>
                  <a:gd name="T7" fmla="*/ 192 h 385"/>
                  <a:gd name="T8" fmla="*/ 290 w 581"/>
                  <a:gd name="T9" fmla="*/ 0 h 385"/>
                  <a:gd name="T10" fmla="*/ 0 60000 65536"/>
                  <a:gd name="T11" fmla="*/ 0 60000 65536"/>
                  <a:gd name="T12" fmla="*/ 0 60000 65536"/>
                  <a:gd name="T13" fmla="*/ 0 60000 65536"/>
                  <a:gd name="T14" fmla="*/ 0 60000 65536"/>
                  <a:gd name="T15" fmla="*/ 0 w 581"/>
                  <a:gd name="T16" fmla="*/ 0 h 385"/>
                  <a:gd name="T17" fmla="*/ 581 w 581"/>
                  <a:gd name="T18" fmla="*/ 385 h 385"/>
                </a:gdLst>
                <a:ahLst/>
                <a:cxnLst>
                  <a:cxn ang="T10">
                    <a:pos x="T0" y="T1"/>
                  </a:cxn>
                  <a:cxn ang="T11">
                    <a:pos x="T2" y="T3"/>
                  </a:cxn>
                  <a:cxn ang="T12">
                    <a:pos x="T4" y="T5"/>
                  </a:cxn>
                  <a:cxn ang="T13">
                    <a:pos x="T6" y="T7"/>
                  </a:cxn>
                  <a:cxn ang="T14">
                    <a:pos x="T8" y="T9"/>
                  </a:cxn>
                </a:cxnLst>
                <a:rect l="T15" t="T16" r="T17" b="T18"/>
                <a:pathLst>
                  <a:path w="581" h="385">
                    <a:moveTo>
                      <a:pt x="290" y="0"/>
                    </a:moveTo>
                    <a:lnTo>
                      <a:pt x="0" y="192"/>
                    </a:lnTo>
                    <a:lnTo>
                      <a:pt x="290" y="384"/>
                    </a:lnTo>
                    <a:lnTo>
                      <a:pt x="580" y="192"/>
                    </a:lnTo>
                    <a:lnTo>
                      <a:pt x="290" y="0"/>
                    </a:lnTo>
                  </a:path>
                </a:pathLst>
              </a:custGeom>
              <a:gradFill rotWithShape="0">
                <a:gsLst>
                  <a:gs pos="0">
                    <a:srgbClr val="33CC33"/>
                  </a:gs>
                  <a:gs pos="100000">
                    <a:srgbClr val="ADEBAD"/>
                  </a:gs>
                </a:gsLst>
                <a:lin ang="5400000" scaled="1"/>
              </a:gradFill>
              <a:ln w="12700" cap="rnd" cmpd="sng">
                <a:solidFill>
                  <a:schemeClr val="tx1"/>
                </a:solidFill>
                <a:prstDash val="solid"/>
                <a:round/>
                <a:headEnd/>
                <a:tailEnd/>
              </a:ln>
            </p:spPr>
            <p:txBody>
              <a:bodyPr/>
              <a:lstStyle/>
              <a:p>
                <a:endParaRPr lang="en-CA"/>
              </a:p>
            </p:txBody>
          </p:sp>
          <p:sp>
            <p:nvSpPr>
              <p:cNvPr id="61" name="Rectangle 65">
                <a:extLst>
                  <a:ext uri="{FF2B5EF4-FFF2-40B4-BE49-F238E27FC236}">
                    <a16:creationId xmlns:a16="http://schemas.microsoft.com/office/drawing/2014/main" id="{3A08A998-F19E-AA22-EEE5-FDC257B4F47C}"/>
                  </a:ext>
                </a:extLst>
              </p:cNvPr>
              <p:cNvSpPr>
                <a:spLocks noChangeArrowheads="1"/>
              </p:cNvSpPr>
              <p:nvPr/>
            </p:nvSpPr>
            <p:spPr bwMode="auto">
              <a:xfrm>
                <a:off x="1751" y="2240"/>
                <a:ext cx="22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组成</a:t>
                </a:r>
              </a:p>
            </p:txBody>
          </p:sp>
        </p:grpSp>
        <p:sp>
          <p:nvSpPr>
            <p:cNvPr id="42" name="Line 66">
              <a:extLst>
                <a:ext uri="{FF2B5EF4-FFF2-40B4-BE49-F238E27FC236}">
                  <a16:creationId xmlns:a16="http://schemas.microsoft.com/office/drawing/2014/main" id="{7FE46120-4631-87A6-E0BB-EBA8556F213E}"/>
                </a:ext>
              </a:extLst>
            </p:cNvPr>
            <p:cNvSpPr>
              <a:spLocks noChangeShapeType="1"/>
            </p:cNvSpPr>
            <p:nvPr/>
          </p:nvSpPr>
          <p:spPr bwMode="auto">
            <a:xfrm flipV="1">
              <a:off x="1377" y="1880"/>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nvGrpSpPr>
            <p:cNvPr id="43" name="Group 67">
              <a:extLst>
                <a:ext uri="{FF2B5EF4-FFF2-40B4-BE49-F238E27FC236}">
                  <a16:creationId xmlns:a16="http://schemas.microsoft.com/office/drawing/2014/main" id="{7FC6FAD4-8BF8-AC46-4206-C757CC5F6BDB}"/>
                </a:ext>
              </a:extLst>
            </p:cNvPr>
            <p:cNvGrpSpPr>
              <a:grpSpLocks/>
            </p:cNvGrpSpPr>
            <p:nvPr/>
          </p:nvGrpSpPr>
          <p:grpSpPr bwMode="auto">
            <a:xfrm>
              <a:off x="1184" y="2840"/>
              <a:ext cx="419" cy="337"/>
              <a:chOff x="1672" y="2848"/>
              <a:chExt cx="419" cy="337"/>
            </a:xfrm>
          </p:grpSpPr>
          <p:sp>
            <p:nvSpPr>
              <p:cNvPr id="58" name="Freeform 68">
                <a:extLst>
                  <a:ext uri="{FF2B5EF4-FFF2-40B4-BE49-F238E27FC236}">
                    <a16:creationId xmlns:a16="http://schemas.microsoft.com/office/drawing/2014/main" id="{0FB1D025-10E4-F22F-CC1D-CE5D8420AFE3}"/>
                  </a:ext>
                </a:extLst>
              </p:cNvPr>
              <p:cNvSpPr>
                <a:spLocks/>
              </p:cNvSpPr>
              <p:nvPr/>
            </p:nvSpPr>
            <p:spPr bwMode="auto">
              <a:xfrm>
                <a:off x="1672" y="2848"/>
                <a:ext cx="419" cy="337"/>
              </a:xfrm>
              <a:custGeom>
                <a:avLst/>
                <a:gdLst>
                  <a:gd name="T0" fmla="*/ 0 w 419"/>
                  <a:gd name="T1" fmla="*/ 0 h 337"/>
                  <a:gd name="T2" fmla="*/ 0 w 419"/>
                  <a:gd name="T3" fmla="*/ 336 h 337"/>
                  <a:gd name="T4" fmla="*/ 418 w 419"/>
                  <a:gd name="T5" fmla="*/ 336 h 337"/>
                  <a:gd name="T6" fmla="*/ 418 w 419"/>
                  <a:gd name="T7" fmla="*/ 0 h 337"/>
                  <a:gd name="T8" fmla="*/ 0 w 419"/>
                  <a:gd name="T9" fmla="*/ 0 h 337"/>
                  <a:gd name="T10" fmla="*/ 0 60000 65536"/>
                  <a:gd name="T11" fmla="*/ 0 60000 65536"/>
                  <a:gd name="T12" fmla="*/ 0 60000 65536"/>
                  <a:gd name="T13" fmla="*/ 0 60000 65536"/>
                  <a:gd name="T14" fmla="*/ 0 60000 65536"/>
                  <a:gd name="T15" fmla="*/ 0 w 419"/>
                  <a:gd name="T16" fmla="*/ 0 h 337"/>
                  <a:gd name="T17" fmla="*/ 419 w 419"/>
                  <a:gd name="T18" fmla="*/ 337 h 337"/>
                </a:gdLst>
                <a:ahLst/>
                <a:cxnLst>
                  <a:cxn ang="T10">
                    <a:pos x="T0" y="T1"/>
                  </a:cxn>
                  <a:cxn ang="T11">
                    <a:pos x="T2" y="T3"/>
                  </a:cxn>
                  <a:cxn ang="T12">
                    <a:pos x="T4" y="T5"/>
                  </a:cxn>
                  <a:cxn ang="T13">
                    <a:pos x="T6" y="T7"/>
                  </a:cxn>
                  <a:cxn ang="T14">
                    <a:pos x="T8" y="T9"/>
                  </a:cxn>
                </a:cxnLst>
                <a:rect l="T15" t="T16" r="T17" b="T18"/>
                <a:pathLst>
                  <a:path w="419" h="337">
                    <a:moveTo>
                      <a:pt x="0" y="0"/>
                    </a:moveTo>
                    <a:lnTo>
                      <a:pt x="0" y="336"/>
                    </a:lnTo>
                    <a:lnTo>
                      <a:pt x="418" y="336"/>
                    </a:lnTo>
                    <a:lnTo>
                      <a:pt x="418" y="0"/>
                    </a:lnTo>
                    <a:lnTo>
                      <a:pt x="0" y="0"/>
                    </a:lnTo>
                  </a:path>
                </a:pathLst>
              </a:custGeom>
              <a:gradFill rotWithShape="0">
                <a:gsLst>
                  <a:gs pos="0">
                    <a:srgbClr val="33CCCC"/>
                  </a:gs>
                  <a:gs pos="100000">
                    <a:srgbClr val="99E5E5"/>
                  </a:gs>
                </a:gsLst>
                <a:lin ang="5400000" scaled="1"/>
              </a:gradFill>
              <a:ln w="12700" cap="rnd" cmpd="sng">
                <a:solidFill>
                  <a:schemeClr val="tx1"/>
                </a:solidFill>
                <a:prstDash val="solid"/>
                <a:round/>
                <a:headEnd/>
                <a:tailEnd/>
              </a:ln>
            </p:spPr>
            <p:txBody>
              <a:bodyPr/>
              <a:lstStyle/>
              <a:p>
                <a:endParaRPr lang="en-CA"/>
              </a:p>
            </p:txBody>
          </p:sp>
          <p:sp>
            <p:nvSpPr>
              <p:cNvPr id="59" name="Rectangle 69">
                <a:extLst>
                  <a:ext uri="{FF2B5EF4-FFF2-40B4-BE49-F238E27FC236}">
                    <a16:creationId xmlns:a16="http://schemas.microsoft.com/office/drawing/2014/main" id="{307BC8C4-0A32-165C-13FB-AB21C1551A4F}"/>
                  </a:ext>
                </a:extLst>
              </p:cNvPr>
              <p:cNvSpPr>
                <a:spLocks noChangeArrowheads="1"/>
              </p:cNvSpPr>
              <p:nvPr/>
            </p:nvSpPr>
            <p:spPr bwMode="auto">
              <a:xfrm>
                <a:off x="1733" y="2880"/>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宋体" panose="02010600030101010101" pitchFamily="2" charset="-122"/>
                  </a:rPr>
                  <a:t>产品</a:t>
                </a:r>
              </a:p>
            </p:txBody>
          </p:sp>
        </p:grpSp>
        <p:sp>
          <p:nvSpPr>
            <p:cNvPr id="44" name="Line 70">
              <a:extLst>
                <a:ext uri="{FF2B5EF4-FFF2-40B4-BE49-F238E27FC236}">
                  <a16:creationId xmlns:a16="http://schemas.microsoft.com/office/drawing/2014/main" id="{72B0D586-4C8E-CB4C-D1FB-AAB00F1885D1}"/>
                </a:ext>
              </a:extLst>
            </p:cNvPr>
            <p:cNvSpPr>
              <a:spLocks noChangeShapeType="1"/>
            </p:cNvSpPr>
            <p:nvPr/>
          </p:nvSpPr>
          <p:spPr bwMode="auto">
            <a:xfrm>
              <a:off x="1377" y="2504"/>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45" name="Rectangle 74">
              <a:extLst>
                <a:ext uri="{FF2B5EF4-FFF2-40B4-BE49-F238E27FC236}">
                  <a16:creationId xmlns:a16="http://schemas.microsoft.com/office/drawing/2014/main" id="{A51B5E33-1290-F344-3984-8555623F861E}"/>
                </a:ext>
              </a:extLst>
            </p:cNvPr>
            <p:cNvSpPr>
              <a:spLocks noChangeArrowheads="1"/>
            </p:cNvSpPr>
            <p:nvPr/>
          </p:nvSpPr>
          <p:spPr bwMode="auto">
            <a:xfrm>
              <a:off x="1409" y="1832"/>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a:solidFill>
                    <a:srgbClr val="FF0066"/>
                  </a:solidFill>
                  <a:ea typeface="宋体" panose="02010600030101010101" pitchFamily="2" charset="-122"/>
                </a:rPr>
                <a:t>n</a:t>
              </a:r>
              <a:endParaRPr kumimoji="1" lang="zh-CN" altLang="en-US">
                <a:solidFill>
                  <a:srgbClr val="FF0066"/>
                </a:solidFill>
                <a:ea typeface="宋体" panose="02010600030101010101" pitchFamily="2" charset="-122"/>
              </a:endParaRPr>
            </a:p>
          </p:txBody>
        </p:sp>
        <p:sp>
          <p:nvSpPr>
            <p:cNvPr id="46" name="Rectangle 75">
              <a:extLst>
                <a:ext uri="{FF2B5EF4-FFF2-40B4-BE49-F238E27FC236}">
                  <a16:creationId xmlns:a16="http://schemas.microsoft.com/office/drawing/2014/main" id="{E9B21BEB-0D46-8A2D-F881-E24AD8506264}"/>
                </a:ext>
              </a:extLst>
            </p:cNvPr>
            <p:cNvSpPr>
              <a:spLocks noChangeArrowheads="1"/>
            </p:cNvSpPr>
            <p:nvPr/>
          </p:nvSpPr>
          <p:spPr bwMode="auto">
            <a:xfrm>
              <a:off x="1409" y="2504"/>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en-US" altLang="zh-CN" sz="2000">
                  <a:solidFill>
                    <a:srgbClr val="FF0066"/>
                  </a:solidFill>
                  <a:latin typeface="Times New Roman" panose="02020603050405020304" pitchFamily="18" charset="0"/>
                  <a:ea typeface="宋体" panose="02010600030101010101" pitchFamily="2" charset="-122"/>
                </a:rPr>
                <a:t>1</a:t>
              </a:r>
            </a:p>
          </p:txBody>
        </p:sp>
        <p:sp>
          <p:nvSpPr>
            <p:cNvPr id="47" name="Line 76">
              <a:extLst>
                <a:ext uri="{FF2B5EF4-FFF2-40B4-BE49-F238E27FC236}">
                  <a16:creationId xmlns:a16="http://schemas.microsoft.com/office/drawing/2014/main" id="{94FBD024-D565-0E3A-E05F-4AF4E4E95744}"/>
                </a:ext>
              </a:extLst>
            </p:cNvPr>
            <p:cNvSpPr>
              <a:spLocks noChangeShapeType="1"/>
            </p:cNvSpPr>
            <p:nvPr/>
          </p:nvSpPr>
          <p:spPr bwMode="auto">
            <a:xfrm flipV="1">
              <a:off x="755" y="3168"/>
              <a:ext cx="646" cy="3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48" name="Oval 78">
              <a:extLst>
                <a:ext uri="{FF2B5EF4-FFF2-40B4-BE49-F238E27FC236}">
                  <a16:creationId xmlns:a16="http://schemas.microsoft.com/office/drawing/2014/main" id="{EC832637-0815-7B6B-EC92-807778213638}"/>
                </a:ext>
              </a:extLst>
            </p:cNvPr>
            <p:cNvSpPr>
              <a:spLocks noChangeArrowheads="1"/>
            </p:cNvSpPr>
            <p:nvPr/>
          </p:nvSpPr>
          <p:spPr bwMode="auto">
            <a:xfrm>
              <a:off x="390" y="801"/>
              <a:ext cx="696" cy="334"/>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零件编号</a:t>
              </a:r>
            </a:p>
          </p:txBody>
        </p:sp>
        <p:sp>
          <p:nvSpPr>
            <p:cNvPr id="49" name="Oval 79">
              <a:extLst>
                <a:ext uri="{FF2B5EF4-FFF2-40B4-BE49-F238E27FC236}">
                  <a16:creationId xmlns:a16="http://schemas.microsoft.com/office/drawing/2014/main" id="{FA26B678-3014-6DB1-0074-F40B4C6AC927}"/>
                </a:ext>
              </a:extLst>
            </p:cNvPr>
            <p:cNvSpPr>
              <a:spLocks noChangeArrowheads="1"/>
            </p:cNvSpPr>
            <p:nvPr/>
          </p:nvSpPr>
          <p:spPr bwMode="auto">
            <a:xfrm>
              <a:off x="1160" y="793"/>
              <a:ext cx="449" cy="334"/>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名称</a:t>
              </a:r>
            </a:p>
          </p:txBody>
        </p:sp>
        <p:sp>
          <p:nvSpPr>
            <p:cNvPr id="50" name="Oval 80">
              <a:extLst>
                <a:ext uri="{FF2B5EF4-FFF2-40B4-BE49-F238E27FC236}">
                  <a16:creationId xmlns:a16="http://schemas.microsoft.com/office/drawing/2014/main" id="{9F83DB82-CE15-B32F-3D0F-701A73CBDB7E}"/>
                </a:ext>
              </a:extLst>
            </p:cNvPr>
            <p:cNvSpPr>
              <a:spLocks noChangeArrowheads="1"/>
            </p:cNvSpPr>
            <p:nvPr/>
          </p:nvSpPr>
          <p:spPr bwMode="auto">
            <a:xfrm>
              <a:off x="1659" y="801"/>
              <a:ext cx="449" cy="334"/>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规格</a:t>
              </a:r>
            </a:p>
          </p:txBody>
        </p:sp>
        <p:sp>
          <p:nvSpPr>
            <p:cNvPr id="51" name="Oval 81">
              <a:extLst>
                <a:ext uri="{FF2B5EF4-FFF2-40B4-BE49-F238E27FC236}">
                  <a16:creationId xmlns:a16="http://schemas.microsoft.com/office/drawing/2014/main" id="{8204AEEA-825A-0396-5B38-72E37FB81525}"/>
                </a:ext>
              </a:extLst>
            </p:cNvPr>
            <p:cNvSpPr>
              <a:spLocks noChangeArrowheads="1"/>
            </p:cNvSpPr>
            <p:nvPr/>
          </p:nvSpPr>
          <p:spPr bwMode="auto">
            <a:xfrm>
              <a:off x="1030" y="3505"/>
              <a:ext cx="680" cy="374"/>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名称</a:t>
              </a:r>
            </a:p>
          </p:txBody>
        </p:sp>
        <p:sp>
          <p:nvSpPr>
            <p:cNvPr id="52" name="Oval 83">
              <a:extLst>
                <a:ext uri="{FF2B5EF4-FFF2-40B4-BE49-F238E27FC236}">
                  <a16:creationId xmlns:a16="http://schemas.microsoft.com/office/drawing/2014/main" id="{A5335E3A-B1D1-B820-5C65-263C402B67FC}"/>
                </a:ext>
              </a:extLst>
            </p:cNvPr>
            <p:cNvSpPr>
              <a:spLocks noChangeArrowheads="1"/>
            </p:cNvSpPr>
            <p:nvPr/>
          </p:nvSpPr>
          <p:spPr bwMode="auto">
            <a:xfrm>
              <a:off x="1756" y="3449"/>
              <a:ext cx="744" cy="334"/>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型号</a:t>
              </a:r>
            </a:p>
          </p:txBody>
        </p:sp>
        <p:sp>
          <p:nvSpPr>
            <p:cNvPr id="53" name="Oval 84">
              <a:extLst>
                <a:ext uri="{FF2B5EF4-FFF2-40B4-BE49-F238E27FC236}">
                  <a16:creationId xmlns:a16="http://schemas.microsoft.com/office/drawing/2014/main" id="{C1ABE919-9000-E878-0753-F9F8D97AE96E}"/>
                </a:ext>
              </a:extLst>
            </p:cNvPr>
            <p:cNvSpPr>
              <a:spLocks noChangeArrowheads="1"/>
            </p:cNvSpPr>
            <p:nvPr/>
          </p:nvSpPr>
          <p:spPr bwMode="auto">
            <a:xfrm>
              <a:off x="176" y="3465"/>
              <a:ext cx="753" cy="350"/>
            </a:xfrm>
            <a:prstGeom prst="ellipse">
              <a:avLst/>
            </a:prstGeom>
            <a:gradFill rotWithShape="0">
              <a:gsLst>
                <a:gs pos="0">
                  <a:srgbClr val="FFFF00"/>
                </a:gs>
                <a:gs pos="100000">
                  <a:srgbClr val="33CC33"/>
                </a:gs>
              </a:gsLst>
              <a:lin ang="5400000" scaled="1"/>
            </a:gradFill>
            <a:ln w="12700">
              <a:solidFill>
                <a:schemeClr val="tx1"/>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产品编号</a:t>
              </a:r>
            </a:p>
          </p:txBody>
        </p:sp>
        <p:sp>
          <p:nvSpPr>
            <p:cNvPr id="54" name="Oval 86">
              <a:extLst>
                <a:ext uri="{FF2B5EF4-FFF2-40B4-BE49-F238E27FC236}">
                  <a16:creationId xmlns:a16="http://schemas.microsoft.com/office/drawing/2014/main" id="{A5C69B18-9A9A-D09E-BEAD-4B9DFABABA7B}"/>
                </a:ext>
              </a:extLst>
            </p:cNvPr>
            <p:cNvSpPr>
              <a:spLocks noChangeArrowheads="1"/>
            </p:cNvSpPr>
            <p:nvPr/>
          </p:nvSpPr>
          <p:spPr bwMode="auto">
            <a:xfrm>
              <a:off x="293" y="2113"/>
              <a:ext cx="544" cy="334"/>
            </a:xfrm>
            <a:prstGeom prst="ellipse">
              <a:avLst/>
            </a:prstGeom>
            <a:gradFill rotWithShape="0">
              <a:gsLst>
                <a:gs pos="0">
                  <a:srgbClr val="0BD9F5"/>
                </a:gs>
                <a:gs pos="100000">
                  <a:srgbClr val="E8FBFE"/>
                </a:gs>
              </a:gsLst>
              <a:lin ang="5400000" scaled="1"/>
            </a:gradFill>
            <a:ln w="12700">
              <a:solidFill>
                <a:srgbClr val="FF0000"/>
              </a:solidFill>
              <a:round/>
              <a:headEnd/>
              <a:tailEnd/>
            </a:ln>
          </p:spPr>
          <p:txBody>
            <a:bodyPr wrap="none" lIns="92075" tIns="46038" rIns="92075" bIns="4603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kumimoji="1" lang="zh-CN" altLang="en-US" sz="2000">
                  <a:latin typeface="Times New Roman" panose="02020603050405020304" pitchFamily="18" charset="0"/>
                  <a:ea typeface="华文行楷" pitchFamily="2" charset="-122"/>
                </a:rPr>
                <a:t>数量</a:t>
              </a:r>
            </a:p>
          </p:txBody>
        </p:sp>
        <p:sp>
          <p:nvSpPr>
            <p:cNvPr id="55" name="Line 87">
              <a:extLst>
                <a:ext uri="{FF2B5EF4-FFF2-40B4-BE49-F238E27FC236}">
                  <a16:creationId xmlns:a16="http://schemas.microsoft.com/office/drawing/2014/main" id="{8A0BEBC7-545A-ACD0-0E6C-3A48A312D3B6}"/>
                </a:ext>
              </a:extLst>
            </p:cNvPr>
            <p:cNvSpPr>
              <a:spLocks noChangeShapeType="1"/>
            </p:cNvSpPr>
            <p:nvPr/>
          </p:nvSpPr>
          <p:spPr bwMode="auto">
            <a:xfrm>
              <a:off x="851" y="2312"/>
              <a:ext cx="24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56" name="Line 88">
              <a:extLst>
                <a:ext uri="{FF2B5EF4-FFF2-40B4-BE49-F238E27FC236}">
                  <a16:creationId xmlns:a16="http://schemas.microsoft.com/office/drawing/2014/main" id="{225CFBB6-0368-7C0F-CAF6-FC62DDD2B9EA}"/>
                </a:ext>
              </a:extLst>
            </p:cNvPr>
            <p:cNvSpPr>
              <a:spLocks noChangeShapeType="1"/>
            </p:cNvSpPr>
            <p:nvPr/>
          </p:nvSpPr>
          <p:spPr bwMode="auto">
            <a:xfrm>
              <a:off x="1384" y="3184"/>
              <a:ext cx="0" cy="336"/>
            </a:xfrm>
            <a:prstGeom prst="line">
              <a:avLst/>
            </a:prstGeom>
            <a:noFill/>
            <a:ln w="12700">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57" name="Line 89">
              <a:extLst>
                <a:ext uri="{FF2B5EF4-FFF2-40B4-BE49-F238E27FC236}">
                  <a16:creationId xmlns:a16="http://schemas.microsoft.com/office/drawing/2014/main" id="{1C9B2B49-C2D9-8CD5-1106-1A7527C30F22}"/>
                </a:ext>
              </a:extLst>
            </p:cNvPr>
            <p:cNvSpPr>
              <a:spLocks noChangeShapeType="1"/>
            </p:cNvSpPr>
            <p:nvPr/>
          </p:nvSpPr>
          <p:spPr bwMode="auto">
            <a:xfrm>
              <a:off x="1384" y="3176"/>
              <a:ext cx="736" cy="288"/>
            </a:xfrm>
            <a:prstGeom prst="line">
              <a:avLst/>
            </a:prstGeom>
            <a:noFill/>
            <a:ln w="12700">
              <a:solidFill>
                <a:srgbClr val="333333"/>
              </a:solidFill>
              <a:round/>
              <a:headEnd/>
              <a:tailEnd/>
            </a:ln>
            <a:extLst>
              <a:ext uri="{909E8E84-426E-40DD-AFC4-6F175D3DCCD1}">
                <a14:hiddenFill xmlns:a14="http://schemas.microsoft.com/office/drawing/2010/main">
                  <a:noFill/>
                </a14:hiddenFill>
              </a:ext>
            </a:extLst>
          </p:spPr>
          <p:txBody>
            <a:bodyPr anchor="ctr"/>
            <a:lstStyle/>
            <a:p>
              <a:endParaRPr lang="en-CA"/>
            </a:p>
          </p:txBody>
        </p:sp>
      </p:grpSp>
      <p:sp>
        <p:nvSpPr>
          <p:cNvPr id="64" name="AutoShape 101">
            <a:extLst>
              <a:ext uri="{FF2B5EF4-FFF2-40B4-BE49-F238E27FC236}">
                <a16:creationId xmlns:a16="http://schemas.microsoft.com/office/drawing/2014/main" id="{205FA361-3724-A7F4-F2BC-327034F44E78}"/>
              </a:ext>
            </a:extLst>
          </p:cNvPr>
          <p:cNvSpPr>
            <a:spLocks noChangeArrowheads="1"/>
          </p:cNvSpPr>
          <p:nvPr/>
        </p:nvSpPr>
        <p:spPr bwMode="auto">
          <a:xfrm>
            <a:off x="4690707" y="2652745"/>
            <a:ext cx="622300" cy="266700"/>
          </a:xfrm>
          <a:prstGeom prst="rightArrow">
            <a:avLst>
              <a:gd name="adj1" fmla="val 50000"/>
              <a:gd name="adj2" fmla="val 58333"/>
            </a:avLst>
          </a:prstGeom>
          <a:gradFill rotWithShape="0">
            <a:gsLst>
              <a:gs pos="0">
                <a:srgbClr val="66FFFF"/>
              </a:gs>
              <a:gs pos="100000">
                <a:srgbClr val="65C9E1"/>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5" name="AutoShape 102">
            <a:extLst>
              <a:ext uri="{FF2B5EF4-FFF2-40B4-BE49-F238E27FC236}">
                <a16:creationId xmlns:a16="http://schemas.microsoft.com/office/drawing/2014/main" id="{EA380676-5249-AE97-C435-E6FC467486D0}"/>
              </a:ext>
            </a:extLst>
          </p:cNvPr>
          <p:cNvSpPr>
            <a:spLocks noChangeArrowheads="1"/>
          </p:cNvSpPr>
          <p:nvPr/>
        </p:nvSpPr>
        <p:spPr bwMode="auto">
          <a:xfrm>
            <a:off x="4690707" y="4722845"/>
            <a:ext cx="622300" cy="266700"/>
          </a:xfrm>
          <a:prstGeom prst="rightArrow">
            <a:avLst>
              <a:gd name="adj1" fmla="val 50000"/>
              <a:gd name="adj2" fmla="val 58333"/>
            </a:avLst>
          </a:prstGeom>
          <a:gradFill rotWithShape="0">
            <a:gsLst>
              <a:gs pos="0">
                <a:srgbClr val="66FFFF"/>
              </a:gs>
              <a:gs pos="100000">
                <a:srgbClr val="65C9E1"/>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6" name="AutoShape 103">
            <a:extLst>
              <a:ext uri="{FF2B5EF4-FFF2-40B4-BE49-F238E27FC236}">
                <a16:creationId xmlns:a16="http://schemas.microsoft.com/office/drawing/2014/main" id="{B084CF4F-7908-C755-C05A-578C4A891A0E}"/>
              </a:ext>
            </a:extLst>
          </p:cNvPr>
          <p:cNvSpPr>
            <a:spLocks noChangeArrowheads="1"/>
          </p:cNvSpPr>
          <p:nvPr/>
        </p:nvSpPr>
        <p:spPr bwMode="auto">
          <a:xfrm>
            <a:off x="6730646" y="2899941"/>
            <a:ext cx="254000" cy="723900"/>
          </a:xfrm>
          <a:prstGeom prst="downArrow">
            <a:avLst>
              <a:gd name="adj1" fmla="val 50000"/>
              <a:gd name="adj2" fmla="val 71250"/>
            </a:avLst>
          </a:prstGeom>
          <a:gradFill rotWithShape="0">
            <a:gsLst>
              <a:gs pos="0">
                <a:srgbClr val="65C9E1"/>
              </a:gs>
              <a:gs pos="100000">
                <a:srgbClr val="66FFFF"/>
              </a:gs>
            </a:gsLst>
            <a:lin ang="5400000" scaled="1"/>
          </a:gradFill>
          <a:ln w="9525">
            <a:solidFill>
              <a:srgbClr val="333333"/>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7" name="Text Box 107">
            <a:extLst>
              <a:ext uri="{FF2B5EF4-FFF2-40B4-BE49-F238E27FC236}">
                <a16:creationId xmlns:a16="http://schemas.microsoft.com/office/drawing/2014/main" id="{3059D05C-6009-A4D2-530E-3A06CBE835CE}"/>
              </a:ext>
            </a:extLst>
          </p:cNvPr>
          <p:cNvSpPr txBox="1">
            <a:spLocks noChangeArrowheads="1"/>
          </p:cNvSpPr>
          <p:nvPr/>
        </p:nvSpPr>
        <p:spPr bwMode="auto">
          <a:xfrm>
            <a:off x="5567007" y="1471645"/>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rgbClr val="FF0066"/>
                </a:solidFill>
                <a:latin typeface="Times New Roman" panose="02020603050405020304" pitchFamily="18" charset="0"/>
                <a:ea typeface="楷体_GB2312" pitchFamily="49" charset="-122"/>
              </a:rPr>
              <a:t>概念模型</a:t>
            </a:r>
          </a:p>
        </p:txBody>
      </p:sp>
      <p:sp>
        <p:nvSpPr>
          <p:cNvPr id="68" name="Text Box 108">
            <a:extLst>
              <a:ext uri="{FF2B5EF4-FFF2-40B4-BE49-F238E27FC236}">
                <a16:creationId xmlns:a16="http://schemas.microsoft.com/office/drawing/2014/main" id="{88F1231A-D1F1-A9EA-4ABF-653A73A517A1}"/>
              </a:ext>
            </a:extLst>
          </p:cNvPr>
          <p:cNvSpPr txBox="1">
            <a:spLocks noChangeArrowheads="1"/>
          </p:cNvSpPr>
          <p:nvPr/>
        </p:nvSpPr>
        <p:spPr bwMode="auto">
          <a:xfrm>
            <a:off x="8246707" y="145894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400">
                <a:solidFill>
                  <a:schemeClr val="hlink"/>
                </a:solidFill>
                <a:latin typeface="Times New Roman" panose="02020603050405020304" pitchFamily="18" charset="0"/>
                <a:ea typeface="楷体_GB2312" pitchFamily="49" charset="-122"/>
              </a:rPr>
              <a:t>关系模型</a:t>
            </a:r>
          </a:p>
        </p:txBody>
      </p:sp>
      <p:sp>
        <p:nvSpPr>
          <p:cNvPr id="69" name="Text Box 110">
            <a:extLst>
              <a:ext uri="{FF2B5EF4-FFF2-40B4-BE49-F238E27FC236}">
                <a16:creationId xmlns:a16="http://schemas.microsoft.com/office/drawing/2014/main" id="{9DE0F5B4-5232-6FB4-F701-CE56843FE32B}"/>
              </a:ext>
            </a:extLst>
          </p:cNvPr>
          <p:cNvSpPr txBox="1">
            <a:spLocks noChangeArrowheads="1"/>
          </p:cNvSpPr>
          <p:nvPr/>
        </p:nvSpPr>
        <p:spPr bwMode="auto">
          <a:xfrm>
            <a:off x="7219595" y="1806153"/>
            <a:ext cx="135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kumimoji="1" lang="zh-CN" altLang="en-US" sz="2200">
                <a:solidFill>
                  <a:srgbClr val="FF0066"/>
                </a:solidFill>
                <a:latin typeface="Times New Roman" panose="02020603050405020304" pitchFamily="18" charset="0"/>
                <a:ea typeface="楷体_GB2312" pitchFamily="49" charset="-122"/>
              </a:rPr>
              <a:t>转换</a:t>
            </a:r>
          </a:p>
        </p:txBody>
      </p:sp>
      <p:sp>
        <p:nvSpPr>
          <p:cNvPr id="70" name="AutoShape 112">
            <a:extLst>
              <a:ext uri="{FF2B5EF4-FFF2-40B4-BE49-F238E27FC236}">
                <a16:creationId xmlns:a16="http://schemas.microsoft.com/office/drawing/2014/main" id="{A5BB7B50-7797-7C24-A216-155D2345BB8E}"/>
              </a:ext>
            </a:extLst>
          </p:cNvPr>
          <p:cNvSpPr>
            <a:spLocks noChangeArrowheads="1"/>
          </p:cNvSpPr>
          <p:nvPr/>
        </p:nvSpPr>
        <p:spPr bwMode="auto">
          <a:xfrm>
            <a:off x="7002107" y="1573245"/>
            <a:ext cx="1282700" cy="266700"/>
          </a:xfrm>
          <a:prstGeom prst="rightArrow">
            <a:avLst>
              <a:gd name="adj1" fmla="val 50000"/>
              <a:gd name="adj2" fmla="val 120238"/>
            </a:avLst>
          </a:prstGeom>
          <a:gradFill rotWithShape="0">
            <a:gsLst>
              <a:gs pos="0">
                <a:srgbClr val="65C9E1"/>
              </a:gs>
              <a:gs pos="100000">
                <a:srgbClr val="66FFFF"/>
              </a:gs>
            </a:gsLst>
            <a:lin ang="5400000" scaled="1"/>
          </a:gradFill>
          <a:ln w="254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182127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ppt_x</p:attrName>
                                        </p:attrNameLst>
                                      </p:cBhvr>
                                      <p:tavLst>
                                        <p:tav tm="0">
                                          <p:val>
                                            <p:strVal val="#ppt_x-#ppt_w/2"/>
                                          </p:val>
                                        </p:tav>
                                        <p:tav tm="100000">
                                          <p:val>
                                            <p:strVal val="#ppt_x"/>
                                          </p:val>
                                        </p:tav>
                                      </p:tavLst>
                                    </p:anim>
                                    <p:anim calcmode="lin" valueType="num">
                                      <p:cBhvr>
                                        <p:cTn id="8" dur="500" fill="hold"/>
                                        <p:tgtEl>
                                          <p:spTgt spid="64"/>
                                        </p:tgtEl>
                                        <p:attrNameLst>
                                          <p:attrName>ppt_y</p:attrName>
                                        </p:attrNameLst>
                                      </p:cBhvr>
                                      <p:tavLst>
                                        <p:tav tm="0">
                                          <p:val>
                                            <p:strVal val="#ppt_y"/>
                                          </p:val>
                                        </p:tav>
                                        <p:tav tm="100000">
                                          <p:val>
                                            <p:strVal val="#ppt_y"/>
                                          </p:val>
                                        </p:tav>
                                      </p:tavLst>
                                    </p:anim>
                                    <p:anim calcmode="lin" valueType="num">
                                      <p:cBhvr>
                                        <p:cTn id="9" dur="500" fill="hold"/>
                                        <p:tgtEl>
                                          <p:spTgt spid="64"/>
                                        </p:tgtEl>
                                        <p:attrNameLst>
                                          <p:attrName>ppt_w</p:attrName>
                                        </p:attrNameLst>
                                      </p:cBhvr>
                                      <p:tavLst>
                                        <p:tav tm="0">
                                          <p:val>
                                            <p:fltVal val="0"/>
                                          </p:val>
                                        </p:tav>
                                        <p:tav tm="100000">
                                          <p:val>
                                            <p:strVal val="#ppt_w"/>
                                          </p:val>
                                        </p:tav>
                                      </p:tavLst>
                                    </p:anim>
                                    <p:anim calcmode="lin" valueType="num">
                                      <p:cBhvr>
                                        <p:cTn id="10" dur="500" fill="hold"/>
                                        <p:tgtEl>
                                          <p:spTgt spid="6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500" fill="hold"/>
                                        <p:tgtEl>
                                          <p:spTgt spid="65"/>
                                        </p:tgtEl>
                                        <p:attrNameLst>
                                          <p:attrName>ppt_x</p:attrName>
                                        </p:attrNameLst>
                                      </p:cBhvr>
                                      <p:tavLst>
                                        <p:tav tm="0">
                                          <p:val>
                                            <p:strVal val="#ppt_x-#ppt_w/2"/>
                                          </p:val>
                                        </p:tav>
                                        <p:tav tm="100000">
                                          <p:val>
                                            <p:strVal val="#ppt_x"/>
                                          </p:val>
                                        </p:tav>
                                      </p:tavLst>
                                    </p:anim>
                                    <p:anim calcmode="lin" valueType="num">
                                      <p:cBhvr>
                                        <p:cTn id="20" dur="500" fill="hold"/>
                                        <p:tgtEl>
                                          <p:spTgt spid="65"/>
                                        </p:tgtEl>
                                        <p:attrNameLst>
                                          <p:attrName>ppt_y</p:attrName>
                                        </p:attrNameLst>
                                      </p:cBhvr>
                                      <p:tavLst>
                                        <p:tav tm="0">
                                          <p:val>
                                            <p:strVal val="#ppt_y"/>
                                          </p:val>
                                        </p:tav>
                                        <p:tav tm="100000">
                                          <p:val>
                                            <p:strVal val="#ppt_y"/>
                                          </p:val>
                                        </p:tav>
                                      </p:tavLst>
                                    </p:anim>
                                    <p:anim calcmode="lin" valueType="num">
                                      <p:cBhvr>
                                        <p:cTn id="21" dur="500" fill="hold"/>
                                        <p:tgtEl>
                                          <p:spTgt spid="65"/>
                                        </p:tgtEl>
                                        <p:attrNameLst>
                                          <p:attrName>ppt_w</p:attrName>
                                        </p:attrNameLst>
                                      </p:cBhvr>
                                      <p:tavLst>
                                        <p:tav tm="0">
                                          <p:val>
                                            <p:fltVal val="0"/>
                                          </p:val>
                                        </p:tav>
                                        <p:tav tm="100000">
                                          <p:val>
                                            <p:strVal val="#ppt_w"/>
                                          </p:val>
                                        </p:tav>
                                      </p:tavLst>
                                    </p:anim>
                                    <p:anim calcmode="lin" valueType="num">
                                      <p:cBhvr>
                                        <p:cTn id="22" dur="500" fill="hold"/>
                                        <p:tgtEl>
                                          <p:spTgt spid="65"/>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p:cTn id="31" dur="500" fill="hold"/>
                                        <p:tgtEl>
                                          <p:spTgt spid="66"/>
                                        </p:tgtEl>
                                        <p:attrNameLst>
                                          <p:attrName>ppt_x</p:attrName>
                                        </p:attrNameLst>
                                      </p:cBhvr>
                                      <p:tavLst>
                                        <p:tav tm="0">
                                          <p:val>
                                            <p:strVal val="#ppt_x"/>
                                          </p:val>
                                        </p:tav>
                                        <p:tav tm="100000">
                                          <p:val>
                                            <p:strVal val="#ppt_x"/>
                                          </p:val>
                                        </p:tav>
                                      </p:tavLst>
                                    </p:anim>
                                    <p:anim calcmode="lin" valueType="num">
                                      <p:cBhvr>
                                        <p:cTn id="32" dur="500" fill="hold"/>
                                        <p:tgtEl>
                                          <p:spTgt spid="66"/>
                                        </p:tgtEl>
                                        <p:attrNameLst>
                                          <p:attrName>ppt_y</p:attrName>
                                        </p:attrNameLst>
                                      </p:cBhvr>
                                      <p:tavLst>
                                        <p:tav tm="0">
                                          <p:val>
                                            <p:strVal val="#ppt_y-#ppt_h/2"/>
                                          </p:val>
                                        </p:tav>
                                        <p:tav tm="100000">
                                          <p:val>
                                            <p:strVal val="#ppt_y"/>
                                          </p:val>
                                        </p:tav>
                                      </p:tavLst>
                                    </p:anim>
                                    <p:anim calcmode="lin" valueType="num">
                                      <p:cBhvr>
                                        <p:cTn id="33" dur="500" fill="hold"/>
                                        <p:tgtEl>
                                          <p:spTgt spid="66"/>
                                        </p:tgtEl>
                                        <p:attrNameLst>
                                          <p:attrName>ppt_w</p:attrName>
                                        </p:attrNameLst>
                                      </p:cBhvr>
                                      <p:tavLst>
                                        <p:tav tm="0">
                                          <p:val>
                                            <p:strVal val="#ppt_w"/>
                                          </p:val>
                                        </p:tav>
                                        <p:tav tm="100000">
                                          <p:val>
                                            <p:strVal val="#ppt_w"/>
                                          </p:val>
                                        </p:tav>
                                      </p:tavLst>
                                    </p:anim>
                                    <p:anim calcmode="lin" valueType="num">
                                      <p:cBhvr>
                                        <p:cTn id="34" dur="500" fill="hold"/>
                                        <p:tgtEl>
                                          <p:spTgt spid="6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3" presetClass="entr" presetSubtype="1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linds(horizontal)">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024">
            <a:extLst>
              <a:ext uri="{FF2B5EF4-FFF2-40B4-BE49-F238E27FC236}">
                <a16:creationId xmlns:a16="http://schemas.microsoft.com/office/drawing/2014/main" id="{5D24C7C0-B061-1D61-DB4B-6B9BE519C060}"/>
              </a:ext>
            </a:extLst>
          </p:cNvPr>
          <p:cNvGraphicFramePr>
            <a:graphicFrameLocks noChangeAspect="1"/>
          </p:cNvGraphicFramePr>
          <p:nvPr/>
        </p:nvGraphicFramePr>
        <p:xfrm>
          <a:off x="866775" y="1204913"/>
          <a:ext cx="6286500"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15362" name="Object 1024">
                        <a:extLst>
                          <a:ext uri="{FF2B5EF4-FFF2-40B4-BE49-F238E27FC236}">
                            <a16:creationId xmlns:a16="http://schemas.microsoft.com/office/drawing/2014/main" id="{2A89BF37-D634-52EC-236B-A5F5EF132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1204913"/>
                        <a:ext cx="6286500"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2" name="Text Placeholder 1">
            <a:extLst>
              <a:ext uri="{FF2B5EF4-FFF2-40B4-BE49-F238E27FC236}">
                <a16:creationId xmlns:a16="http://schemas.microsoft.com/office/drawing/2014/main" id="{D1D389A8-8806-61B0-A59F-FC375D0610B6}"/>
              </a:ext>
            </a:extLst>
          </p:cNvPr>
          <p:cNvSpPr>
            <a:spLocks noGrp="1"/>
          </p:cNvSpPr>
          <p:nvPr>
            <p:ph type="body" sz="quarter" idx="10"/>
          </p:nvPr>
        </p:nvSpPr>
        <p:spPr>
          <a:xfrm>
            <a:off x="1587197" y="340254"/>
            <a:ext cx="4944232" cy="530225"/>
          </a:xfrm>
        </p:spPr>
        <p:txBody>
          <a:bodyPr/>
          <a:lstStyle/>
          <a:p>
            <a:r>
              <a:rPr lang="en-CA" dirty="0"/>
              <a:t>2.5 </a:t>
            </a:r>
            <a:r>
              <a:rPr lang="zh-CN" altLang="en-US" dirty="0"/>
              <a:t>数据存储与分析技术</a:t>
            </a:r>
            <a:endParaRPr lang="en-CA" dirty="0"/>
          </a:p>
          <a:p>
            <a:endParaRPr lang="en-CA" dirty="0"/>
          </a:p>
        </p:txBody>
      </p:sp>
      <p:sp>
        <p:nvSpPr>
          <p:cNvPr id="6" name="Rectangle 2">
            <a:extLst>
              <a:ext uri="{FF2B5EF4-FFF2-40B4-BE49-F238E27FC236}">
                <a16:creationId xmlns:a16="http://schemas.microsoft.com/office/drawing/2014/main" id="{9622BB32-ED81-EE18-C8D7-6DD440116038}"/>
              </a:ext>
            </a:extLst>
          </p:cNvPr>
          <p:cNvSpPr>
            <a:spLocks noChangeArrowheads="1"/>
          </p:cNvSpPr>
          <p:nvPr/>
        </p:nvSpPr>
        <p:spPr bwMode="auto">
          <a:xfrm>
            <a:off x="866775" y="2549525"/>
            <a:ext cx="74295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800" dirty="0">
                <a:solidFill>
                  <a:srgbClr val="EF5549"/>
                </a:solidFill>
                <a:latin typeface="楷体_GB2312" pitchFamily="49" charset="-122"/>
                <a:ea typeface="楷体_GB2312" pitchFamily="49" charset="-122"/>
              </a:rPr>
              <a:t>数据库物理设计的内容主要包括：</a:t>
            </a:r>
          </a:p>
          <a:p>
            <a:pPr algn="just">
              <a:lnSpc>
                <a:spcPct val="90000"/>
              </a:lnSpc>
              <a:spcBef>
                <a:spcPct val="40000"/>
              </a:spcBef>
              <a:buClr>
                <a:srgbClr val="8DACD0"/>
              </a:buClr>
              <a:buSzPct val="70000"/>
              <a:buFont typeface="Wingdings" panose="05000000000000000000" pitchFamily="2" charset="2"/>
              <a:buBlip>
                <a:blip r:embed="rId4"/>
              </a:buBlip>
            </a:pPr>
            <a:r>
              <a:rPr lang="zh-CN" altLang="en-US" sz="2800" dirty="0">
                <a:solidFill>
                  <a:srgbClr val="996633"/>
                </a:solidFill>
                <a:latin typeface="楷体_GB2312" pitchFamily="49" charset="-122"/>
                <a:ea typeface="楷体_GB2312" pitchFamily="49" charset="-122"/>
              </a:rPr>
              <a:t> 确定数据的存储结构，选择</a:t>
            </a:r>
            <a:r>
              <a:rPr lang="en-US" altLang="zh-CN" sz="2800" dirty="0">
                <a:solidFill>
                  <a:srgbClr val="996633"/>
                </a:solidFill>
                <a:latin typeface="楷体_GB2312" pitchFamily="49" charset="-122"/>
                <a:ea typeface="楷体_GB2312" pitchFamily="49" charset="-122"/>
              </a:rPr>
              <a:t>DBMS</a:t>
            </a:r>
            <a:r>
              <a:rPr lang="en-US" altLang="zh-CN" sz="2800" dirty="0">
                <a:solidFill>
                  <a:srgbClr val="996633"/>
                </a:solidFill>
                <a:latin typeface="Times New Roman" panose="02020603050405020304" pitchFamily="18" charset="0"/>
                <a:ea typeface="楷体_GB2312" pitchFamily="49" charset="-122"/>
              </a:rPr>
              <a:t>……</a:t>
            </a:r>
            <a:endParaRPr lang="en-US" altLang="zh-CN" sz="2800" dirty="0">
              <a:solidFill>
                <a:srgbClr val="996633"/>
              </a:solidFill>
              <a:latin typeface="楷体_GB2312" pitchFamily="49" charset="-122"/>
              <a:ea typeface="楷体_GB2312" pitchFamily="49" charset="-122"/>
            </a:endParaRPr>
          </a:p>
          <a:p>
            <a:pPr algn="just">
              <a:lnSpc>
                <a:spcPct val="90000"/>
              </a:lnSpc>
              <a:spcBef>
                <a:spcPct val="40000"/>
              </a:spcBef>
              <a:buClr>
                <a:srgbClr val="8DACD0"/>
              </a:buClr>
              <a:buSzPct val="70000"/>
              <a:buFont typeface="Wingdings" panose="05000000000000000000" pitchFamily="2" charset="2"/>
              <a:buBlip>
                <a:blip r:embed="rId4"/>
              </a:buBlip>
            </a:pPr>
            <a:r>
              <a:rPr lang="zh-CN" altLang="en-US" sz="2800" dirty="0">
                <a:solidFill>
                  <a:srgbClr val="996633"/>
                </a:solidFill>
                <a:latin typeface="楷体_GB2312" pitchFamily="49" charset="-122"/>
                <a:ea typeface="楷体_GB2312" pitchFamily="49" charset="-122"/>
              </a:rPr>
              <a:t> 为数据选择和调整存取路径，即索引的设计</a:t>
            </a:r>
          </a:p>
          <a:p>
            <a:pPr algn="just">
              <a:lnSpc>
                <a:spcPct val="90000"/>
              </a:lnSpc>
              <a:spcBef>
                <a:spcPct val="40000"/>
              </a:spcBef>
              <a:buClr>
                <a:srgbClr val="8DACD0"/>
              </a:buClr>
              <a:buSzPct val="70000"/>
              <a:buFont typeface="Wingdings" panose="05000000000000000000" pitchFamily="2" charset="2"/>
              <a:buBlip>
                <a:blip r:embed="rId4"/>
              </a:buBlip>
            </a:pPr>
            <a:r>
              <a:rPr lang="zh-CN" altLang="en-US" sz="2800" dirty="0">
                <a:solidFill>
                  <a:srgbClr val="996633"/>
                </a:solidFill>
                <a:latin typeface="楷体_GB2312" pitchFamily="49" charset="-122"/>
                <a:ea typeface="楷体_GB2312" pitchFamily="49" charset="-122"/>
              </a:rPr>
              <a:t> 调整和优化数据库的性能，如调整</a:t>
            </a:r>
            <a:r>
              <a:rPr lang="en-US" altLang="zh-CN" sz="2800" dirty="0">
                <a:solidFill>
                  <a:srgbClr val="996633"/>
                </a:solidFill>
                <a:latin typeface="楷体_GB2312" pitchFamily="49" charset="-122"/>
                <a:ea typeface="楷体_GB2312" pitchFamily="49" charset="-122"/>
              </a:rPr>
              <a:t>DBMS</a:t>
            </a:r>
            <a:r>
              <a:rPr lang="zh-CN" altLang="en-US" sz="2800" dirty="0">
                <a:solidFill>
                  <a:srgbClr val="996633"/>
                </a:solidFill>
                <a:latin typeface="楷体_GB2312" pitchFamily="49" charset="-122"/>
                <a:ea typeface="楷体_GB2312" pitchFamily="49" charset="-122"/>
              </a:rPr>
              <a:t>的某些系统参数。</a:t>
            </a:r>
          </a:p>
        </p:txBody>
      </p:sp>
      <p:sp>
        <p:nvSpPr>
          <p:cNvPr id="8" name="Text Box 3">
            <a:extLst>
              <a:ext uri="{FF2B5EF4-FFF2-40B4-BE49-F238E27FC236}">
                <a16:creationId xmlns:a16="http://schemas.microsoft.com/office/drawing/2014/main" id="{1905F627-BC86-F20E-BDDE-4D992E20BF26}"/>
              </a:ext>
            </a:extLst>
          </p:cNvPr>
          <p:cNvSpPr txBox="1">
            <a:spLocks noChangeArrowheads="1"/>
          </p:cNvSpPr>
          <p:nvPr/>
        </p:nvSpPr>
        <p:spPr bwMode="auto">
          <a:xfrm>
            <a:off x="857250" y="1909763"/>
            <a:ext cx="4638675" cy="519112"/>
          </a:xfrm>
          <a:prstGeom prst="rect">
            <a:avLst/>
          </a:prstGeom>
          <a:noFill/>
          <a:ln w="12700" cap="sq">
            <a:noFill/>
            <a:miter lim="800000"/>
            <a:headEnd type="none" w="sm" len="sm"/>
            <a:tailEnd type="none" w="sm" len="sm"/>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rgbClr val="003399"/>
                </a:solidFill>
                <a:effectLst>
                  <a:outerShdw blurRad="38100" dist="38100" dir="2700000" algn="tl">
                    <a:srgbClr val="C0C0C0"/>
                  </a:outerShdw>
                </a:effectLst>
                <a:latin typeface="楷体_GB2312" pitchFamily="49" charset="-122"/>
                <a:ea typeface="楷体_GB2312" pitchFamily="49" charset="-122"/>
              </a:rPr>
              <a:t>数据库的物理设计</a:t>
            </a:r>
          </a:p>
        </p:txBody>
      </p:sp>
      <p:sp>
        <p:nvSpPr>
          <p:cNvPr id="10" name="Text Box 10">
            <a:extLst>
              <a:ext uri="{FF2B5EF4-FFF2-40B4-BE49-F238E27FC236}">
                <a16:creationId xmlns:a16="http://schemas.microsoft.com/office/drawing/2014/main" id="{F0C001C3-4F59-3E9A-FFF0-392DC221ED37}"/>
              </a:ext>
            </a:extLst>
          </p:cNvPr>
          <p:cNvSpPr txBox="1">
            <a:spLocks noChangeArrowheads="1"/>
          </p:cNvSpPr>
          <p:nvPr/>
        </p:nvSpPr>
        <p:spPr bwMode="auto">
          <a:xfrm>
            <a:off x="844550" y="1184275"/>
            <a:ext cx="6343650" cy="519113"/>
          </a:xfrm>
          <a:prstGeom prst="rect">
            <a:avLst/>
          </a:prstGeom>
          <a:noFill/>
          <a:ln w="12700" cap="sq">
            <a:noFill/>
            <a:miter lim="800000"/>
            <a:headEnd type="none" w="sm" len="sm"/>
            <a:tailEnd type="none" w="sm" len="sm"/>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chemeClr val="bg1"/>
                </a:solidFill>
                <a:latin typeface="楷体_GB2312" pitchFamily="49" charset="-122"/>
                <a:ea typeface="楷体_GB2312" pitchFamily="49" charset="-122"/>
              </a:rPr>
              <a:t>数据库设计各阶段的任务</a:t>
            </a:r>
            <a:r>
              <a:rPr kumimoji="1" lang="zh-CN" altLang="en-US" sz="2600" dirty="0">
                <a:solidFill>
                  <a:schemeClr val="bg1"/>
                </a:solidFill>
                <a:effectLst>
                  <a:outerShdw blurRad="38100" dist="38100" dir="2700000" algn="tl">
                    <a:srgbClr val="C0C0C0"/>
                  </a:outerShdw>
                </a:effectLst>
                <a:latin typeface="楷体_GB2312" pitchFamily="49" charset="-122"/>
                <a:ea typeface="楷体_GB2312" pitchFamily="49" charset="-122"/>
              </a:rPr>
              <a:t>:物理设计</a:t>
            </a:r>
            <a:endParaRPr kumimoji="1" lang="zh-CN" altLang="en-US" sz="2800" dirty="0">
              <a:solidFill>
                <a:schemeClr val="bg1"/>
              </a:solidFill>
              <a:latin typeface="楷体_GB2312" pitchFamily="49" charset="-122"/>
              <a:ea typeface="楷体_GB2312" pitchFamily="49" charset="-122"/>
            </a:endParaRPr>
          </a:p>
        </p:txBody>
      </p:sp>
    </p:spTree>
    <p:extLst>
      <p:ext uri="{BB962C8B-B14F-4D97-AF65-F5344CB8AC3E}">
        <p14:creationId xmlns:p14="http://schemas.microsoft.com/office/powerpoint/2010/main" val="1331501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84E9-7A6E-9D48-4D96-75FD1BA7A235}"/>
              </a:ext>
            </a:extLst>
          </p:cNvPr>
          <p:cNvSpPr>
            <a:spLocks noGrp="1"/>
          </p:cNvSpPr>
          <p:nvPr>
            <p:ph type="body" sz="quarter" idx="10"/>
          </p:nvPr>
        </p:nvSpPr>
        <p:spPr>
          <a:xfrm>
            <a:off x="1587197" y="340254"/>
            <a:ext cx="5345448" cy="530225"/>
          </a:xfrm>
        </p:spPr>
        <p:txBody>
          <a:bodyPr/>
          <a:lstStyle/>
          <a:p>
            <a:r>
              <a:rPr lang="en-CA" dirty="0"/>
              <a:t>2.5 </a:t>
            </a:r>
            <a:r>
              <a:rPr lang="zh-CN" altLang="en-US" dirty="0"/>
              <a:t>数据存储与分析技术</a:t>
            </a:r>
            <a:endParaRPr lang="en-CA" dirty="0"/>
          </a:p>
          <a:p>
            <a:endParaRPr lang="en-CA" dirty="0"/>
          </a:p>
        </p:txBody>
      </p:sp>
      <p:sp>
        <p:nvSpPr>
          <p:cNvPr id="4" name="Rectangle 2">
            <a:extLst>
              <a:ext uri="{FF2B5EF4-FFF2-40B4-BE49-F238E27FC236}">
                <a16:creationId xmlns:a16="http://schemas.microsoft.com/office/drawing/2014/main" id="{C67ACEE9-050E-6B20-8A4A-BA282BA9ADF7}"/>
              </a:ext>
            </a:extLst>
          </p:cNvPr>
          <p:cNvSpPr>
            <a:spLocks noChangeArrowheads="1"/>
          </p:cNvSpPr>
          <p:nvPr/>
        </p:nvSpPr>
        <p:spPr bwMode="auto">
          <a:xfrm>
            <a:off x="279141" y="1256522"/>
            <a:ext cx="4038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0000"/>
              </a:lnSpc>
              <a:buClr>
                <a:srgbClr val="DC0081"/>
              </a:buClr>
              <a:buFont typeface="Wingdings" panose="05000000000000000000" pitchFamily="2" charset="2"/>
              <a:buNone/>
            </a:pPr>
            <a:r>
              <a:rPr lang="zh-CN" altLang="en-US" sz="3000">
                <a:solidFill>
                  <a:srgbClr val="FF0066"/>
                </a:solidFill>
                <a:latin typeface="楷体_GB2312" pitchFamily="49" charset="-122"/>
                <a:ea typeface="楷体_GB2312" pitchFamily="49" charset="-122"/>
              </a:rPr>
              <a:t>商业数据库管理系统</a:t>
            </a:r>
            <a:endParaRPr lang="zh-CN" altLang="en-US" sz="3000">
              <a:solidFill>
                <a:srgbClr val="FF0066"/>
              </a:solidFill>
              <a:latin typeface="Arial Narrow" panose="020B0606020202030204" pitchFamily="34" charset="0"/>
              <a:ea typeface="楷体_GB2312" pitchFamily="49" charset="-122"/>
            </a:endParaRPr>
          </a:p>
        </p:txBody>
      </p:sp>
      <p:sp>
        <p:nvSpPr>
          <p:cNvPr id="6" name="Rectangle 4">
            <a:extLst>
              <a:ext uri="{FF2B5EF4-FFF2-40B4-BE49-F238E27FC236}">
                <a16:creationId xmlns:a16="http://schemas.microsoft.com/office/drawing/2014/main" id="{37574100-3D8B-9A43-963C-61481F77A5CE}"/>
              </a:ext>
            </a:extLst>
          </p:cNvPr>
          <p:cNvSpPr>
            <a:spLocks noChangeArrowheads="1"/>
          </p:cNvSpPr>
          <p:nvPr/>
        </p:nvSpPr>
        <p:spPr bwMode="auto">
          <a:xfrm>
            <a:off x="326766" y="1845485"/>
            <a:ext cx="11865234" cy="251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90000"/>
              </a:lnSpc>
              <a:spcBef>
                <a:spcPct val="40000"/>
              </a:spcBef>
              <a:buClr>
                <a:srgbClr val="8DACD0"/>
              </a:buClr>
              <a:buSzPct val="70000"/>
              <a:buFont typeface="Wingdings" panose="05000000000000000000" pitchFamily="2" charset="2"/>
              <a:buNone/>
            </a:pPr>
            <a:r>
              <a:rPr lang="zh-CN" altLang="en-US" sz="2800" dirty="0">
                <a:solidFill>
                  <a:schemeClr val="hlink"/>
                </a:solidFill>
                <a:latin typeface="楷体_GB2312" pitchFamily="49" charset="-122"/>
                <a:ea typeface="楷体_GB2312" pitchFamily="49" charset="-122"/>
              </a:rPr>
              <a:t>我们常用的大型商业数据库管理系统有：</a:t>
            </a:r>
            <a:endParaRPr lang="en-US" altLang="zh-CN" sz="2800" dirty="0">
              <a:solidFill>
                <a:schemeClr val="tx2"/>
              </a:solidFill>
              <a:latin typeface="Arial Narrow" panose="020B0606020202030204" pitchFamily="34" charset="0"/>
              <a:ea typeface="宋体" panose="02010600030101010101" pitchFamily="2" charset="-122"/>
            </a:endParaRPr>
          </a:p>
          <a:p>
            <a:pPr algn="l">
              <a:lnSpc>
                <a:spcPct val="110000"/>
              </a:lnSpc>
              <a:spcBef>
                <a:spcPct val="40000"/>
              </a:spcBef>
              <a:buClr>
                <a:srgbClr val="8DACD0"/>
              </a:buClr>
              <a:buSzPct val="70000"/>
              <a:buFont typeface="Wingdings" panose="05000000000000000000" pitchFamily="2" charset="2"/>
              <a:buNone/>
            </a:pPr>
            <a:r>
              <a:rPr lang="en-US" altLang="zh-CN" sz="2800" dirty="0">
                <a:solidFill>
                  <a:srgbClr val="EF5549"/>
                </a:solidFill>
                <a:latin typeface="楷体_GB2312" pitchFamily="49" charset="-122"/>
                <a:ea typeface="楷体_GB2312" pitchFamily="49" charset="-122"/>
              </a:rPr>
              <a:t>Oracle：</a:t>
            </a:r>
            <a:r>
              <a:rPr lang="zh-CN" altLang="en-US" sz="2800" dirty="0">
                <a:solidFill>
                  <a:srgbClr val="996633"/>
                </a:solidFill>
                <a:latin typeface="楷体_GB2312" pitchFamily="49" charset="-122"/>
                <a:ea typeface="楷体_GB2312" pitchFamily="49" charset="-122"/>
              </a:rPr>
              <a:t>目前的版本是</a:t>
            </a:r>
            <a:r>
              <a:rPr lang="en-US" altLang="zh-CN" sz="2800" dirty="0">
                <a:solidFill>
                  <a:srgbClr val="996633"/>
                </a:solidFill>
                <a:latin typeface="楷体_GB2312" pitchFamily="49" charset="-122"/>
                <a:ea typeface="楷体_GB2312" pitchFamily="49" charset="-122"/>
              </a:rPr>
              <a:t>Oracle 19c；</a:t>
            </a:r>
            <a:r>
              <a:rPr lang="zh-CN" altLang="en-US" sz="2800" dirty="0">
                <a:solidFill>
                  <a:srgbClr val="996633"/>
                </a:solidFill>
                <a:latin typeface="楷体_GB2312" pitchFamily="49" charset="-122"/>
                <a:ea typeface="楷体_GB2312" pitchFamily="49" charset="-122"/>
              </a:rPr>
              <a:t>在全球和中国的销量都是第一；我国的主要用户是公安系统、金融系统和大的企业；系统非常复杂，可以按照用户的要求进行组装。支持</a:t>
            </a:r>
            <a:r>
              <a:rPr lang="en-US" altLang="zh-CN" sz="2800" dirty="0">
                <a:solidFill>
                  <a:srgbClr val="996633"/>
                </a:solidFill>
                <a:latin typeface="楷体_GB2312" pitchFamily="49" charset="-122"/>
                <a:ea typeface="楷体_GB2312" pitchFamily="49" charset="-122"/>
              </a:rPr>
              <a:t>Web</a:t>
            </a:r>
            <a:r>
              <a:rPr lang="zh-CN" altLang="en-US" sz="2800" dirty="0">
                <a:solidFill>
                  <a:srgbClr val="996633"/>
                </a:solidFill>
                <a:latin typeface="楷体_GB2312" pitchFamily="49" charset="-122"/>
                <a:ea typeface="楷体_GB2312" pitchFamily="49" charset="-122"/>
              </a:rPr>
              <a:t>功能，支持在数据库中存储大对象的数据，如图象和图形、视频和音频数据等等。</a:t>
            </a:r>
            <a:endParaRPr lang="en-US" altLang="zh-CN" sz="2800" dirty="0">
              <a:solidFill>
                <a:srgbClr val="996633"/>
              </a:solidFill>
              <a:latin typeface="楷体_GB2312" pitchFamily="49" charset="-122"/>
              <a:ea typeface="楷体_GB2312" pitchFamily="49" charset="-122"/>
            </a:endParaRPr>
          </a:p>
        </p:txBody>
      </p:sp>
      <p:pic>
        <p:nvPicPr>
          <p:cNvPr id="8" name="Picture 7">
            <a:extLst>
              <a:ext uri="{FF2B5EF4-FFF2-40B4-BE49-F238E27FC236}">
                <a16:creationId xmlns:a16="http://schemas.microsoft.com/office/drawing/2014/main" id="{0DBB4BBB-D65C-FA29-3B9C-AE4F58799CA9}"/>
              </a:ext>
            </a:extLst>
          </p:cNvPr>
          <p:cNvPicPr>
            <a:picLocks noChangeAspect="1"/>
          </p:cNvPicPr>
          <p:nvPr/>
        </p:nvPicPr>
        <p:blipFill>
          <a:blip r:embed="rId2"/>
          <a:stretch>
            <a:fillRect/>
          </a:stretch>
        </p:blipFill>
        <p:spPr>
          <a:xfrm>
            <a:off x="8755807" y="4034239"/>
            <a:ext cx="3109427" cy="2603241"/>
          </a:xfrm>
          <a:prstGeom prst="rect">
            <a:avLst/>
          </a:prstGeom>
        </p:spPr>
      </p:pic>
    </p:spTree>
    <p:extLst>
      <p:ext uri="{BB962C8B-B14F-4D97-AF65-F5344CB8AC3E}">
        <p14:creationId xmlns:p14="http://schemas.microsoft.com/office/powerpoint/2010/main" val="120601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106113-5F20-67FA-F913-A701FE1FC4DA}"/>
              </a:ext>
            </a:extLst>
          </p:cNvPr>
          <p:cNvSpPr>
            <a:spLocks noGrp="1"/>
          </p:cNvSpPr>
          <p:nvPr>
            <p:ph type="body" sz="quarter" idx="10"/>
          </p:nvPr>
        </p:nvSpPr>
        <p:spPr>
          <a:xfrm>
            <a:off x="1587197" y="340254"/>
            <a:ext cx="5494738" cy="530225"/>
          </a:xfrm>
        </p:spPr>
        <p:txBody>
          <a:bodyPr/>
          <a:lstStyle/>
          <a:p>
            <a:r>
              <a:rPr lang="en-CA" dirty="0"/>
              <a:t>2.5 </a:t>
            </a:r>
            <a:r>
              <a:rPr lang="zh-CN" altLang="en-US" dirty="0"/>
              <a:t>数据存储与分析技术</a:t>
            </a:r>
            <a:endParaRPr lang="en-CA" dirty="0"/>
          </a:p>
          <a:p>
            <a:endParaRPr lang="en-CA" dirty="0"/>
          </a:p>
        </p:txBody>
      </p:sp>
      <p:sp>
        <p:nvSpPr>
          <p:cNvPr id="4" name="Rectangle 3">
            <a:extLst>
              <a:ext uri="{FF2B5EF4-FFF2-40B4-BE49-F238E27FC236}">
                <a16:creationId xmlns:a16="http://schemas.microsoft.com/office/drawing/2014/main" id="{0B90A61C-6D99-E3BB-1CD3-9578AF2321B8}"/>
              </a:ext>
            </a:extLst>
          </p:cNvPr>
          <p:cNvSpPr>
            <a:spLocks noChangeArrowheads="1"/>
          </p:cNvSpPr>
          <p:nvPr/>
        </p:nvSpPr>
        <p:spPr bwMode="auto">
          <a:xfrm>
            <a:off x="130434" y="1145107"/>
            <a:ext cx="11934048" cy="27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spcBef>
                <a:spcPct val="40000"/>
              </a:spcBef>
              <a:buClr>
                <a:srgbClr val="8DACD0"/>
              </a:buClr>
              <a:buSzPct val="70000"/>
              <a:buFont typeface="Wingdings" panose="05000000000000000000" pitchFamily="2" charset="2"/>
              <a:buNone/>
            </a:pPr>
            <a:r>
              <a:rPr lang="zh-CN" altLang="en-US" sz="2600" dirty="0">
                <a:solidFill>
                  <a:schemeClr val="hlink"/>
                </a:solidFill>
                <a:latin typeface="楷体_GB2312" pitchFamily="49" charset="-122"/>
                <a:ea typeface="楷体_GB2312" pitchFamily="49" charset="-122"/>
              </a:rPr>
              <a:t>我们常用的大型商业数据库管理系统有：</a:t>
            </a:r>
            <a:endParaRPr lang="en-US" altLang="zh-CN" sz="2600" dirty="0">
              <a:solidFill>
                <a:schemeClr val="hlink"/>
              </a:solidFill>
              <a:latin typeface="楷体_GB2312" pitchFamily="49" charset="-122"/>
              <a:ea typeface="楷体_GB2312" pitchFamily="49" charset="-122"/>
            </a:endParaRPr>
          </a:p>
          <a:p>
            <a:pPr algn="l">
              <a:lnSpc>
                <a:spcPct val="120000"/>
              </a:lnSpc>
              <a:spcBef>
                <a:spcPct val="40000"/>
              </a:spcBef>
              <a:buClr>
                <a:srgbClr val="8DACD0"/>
              </a:buClr>
              <a:buSzPct val="70000"/>
              <a:buFont typeface="Wingdings" panose="05000000000000000000" pitchFamily="2" charset="2"/>
              <a:buNone/>
            </a:pPr>
            <a:r>
              <a:rPr lang="en-US" altLang="zh-CN" sz="2800" dirty="0" err="1">
                <a:solidFill>
                  <a:srgbClr val="EF5549"/>
                </a:solidFill>
                <a:latin typeface="楷体_GB2312" pitchFamily="49" charset="-122"/>
                <a:ea typeface="楷体_GB2312" pitchFamily="49" charset="-122"/>
              </a:rPr>
              <a:t>Microsof</a:t>
            </a:r>
            <a:r>
              <a:rPr lang="en-US" altLang="zh-CN" sz="2800" dirty="0">
                <a:solidFill>
                  <a:srgbClr val="EF5549"/>
                </a:solidFill>
                <a:latin typeface="楷体_GB2312" pitchFamily="49" charset="-122"/>
                <a:ea typeface="楷体_GB2312" pitchFamily="49" charset="-122"/>
              </a:rPr>
              <a:t> SQL Server:</a:t>
            </a:r>
            <a:r>
              <a:rPr lang="zh-CN" altLang="en-US" sz="2800" dirty="0">
                <a:solidFill>
                  <a:srgbClr val="996633"/>
                </a:solidFill>
                <a:latin typeface="楷体_GB2312" pitchFamily="49" charset="-122"/>
                <a:ea typeface="楷体_GB2312" pitchFamily="49" charset="-122"/>
              </a:rPr>
              <a:t>它最早是从</a:t>
            </a:r>
            <a:r>
              <a:rPr lang="en-US" altLang="zh-CN" sz="2800" dirty="0">
                <a:solidFill>
                  <a:srgbClr val="996633"/>
                </a:solidFill>
                <a:latin typeface="楷体_GB2312" pitchFamily="49" charset="-122"/>
                <a:ea typeface="楷体_GB2312" pitchFamily="49" charset="-122"/>
              </a:rPr>
              <a:t>Sybase</a:t>
            </a:r>
            <a:r>
              <a:rPr lang="zh-CN" altLang="en-US" sz="2800" dirty="0">
                <a:solidFill>
                  <a:srgbClr val="996633"/>
                </a:solidFill>
                <a:latin typeface="楷体_GB2312" pitchFamily="49" charset="-122"/>
                <a:ea typeface="楷体_GB2312" pitchFamily="49" charset="-122"/>
              </a:rPr>
              <a:t>公司买的核心技术，目前的版本是</a:t>
            </a:r>
            <a:r>
              <a:rPr lang="en-US" altLang="en-US" sz="2800" dirty="0">
                <a:solidFill>
                  <a:srgbClr val="996633"/>
                </a:solidFill>
                <a:latin typeface="楷体_GB2312" pitchFamily="49" charset="-122"/>
                <a:ea typeface="楷体_GB2312" pitchFamily="49" charset="-122"/>
              </a:rPr>
              <a:t>2005</a:t>
            </a:r>
            <a:r>
              <a:rPr lang="zh-CN" altLang="en-US" sz="2800" dirty="0">
                <a:solidFill>
                  <a:srgbClr val="996633"/>
                </a:solidFill>
                <a:latin typeface="楷体_GB2312" pitchFamily="49" charset="-122"/>
                <a:ea typeface="楷体_GB2312" pitchFamily="49" charset="-122"/>
              </a:rPr>
              <a:t>；在全球的销量处于第三位，处于第四位的是</a:t>
            </a:r>
            <a:r>
              <a:rPr lang="en-US" altLang="zh-CN" sz="2800" dirty="0">
                <a:solidFill>
                  <a:srgbClr val="996633"/>
                </a:solidFill>
                <a:latin typeface="楷体_GB2312" pitchFamily="49" charset="-122"/>
                <a:ea typeface="楷体_GB2312" pitchFamily="49" charset="-122"/>
              </a:rPr>
              <a:t>IBM</a:t>
            </a:r>
            <a:r>
              <a:rPr lang="zh-CN" altLang="en-US" sz="2800" dirty="0">
                <a:solidFill>
                  <a:srgbClr val="996633"/>
                </a:solidFill>
                <a:latin typeface="楷体_GB2312" pitchFamily="49" charset="-122"/>
                <a:ea typeface="楷体_GB2312" pitchFamily="49" charset="-122"/>
              </a:rPr>
              <a:t>的</a:t>
            </a:r>
            <a:r>
              <a:rPr lang="en-US" altLang="zh-CN" sz="2800" dirty="0">
                <a:solidFill>
                  <a:srgbClr val="996633"/>
                </a:solidFill>
                <a:latin typeface="楷体_GB2312" pitchFamily="49" charset="-122"/>
                <a:ea typeface="楷体_GB2312" pitchFamily="49" charset="-122"/>
              </a:rPr>
              <a:t>DB2，</a:t>
            </a:r>
            <a:r>
              <a:rPr lang="zh-CN" altLang="en-US" sz="2800" dirty="0">
                <a:solidFill>
                  <a:srgbClr val="996633"/>
                </a:solidFill>
                <a:latin typeface="楷体_GB2312" pitchFamily="49" charset="-122"/>
                <a:ea typeface="楷体_GB2312" pitchFamily="49" charset="-122"/>
              </a:rPr>
              <a:t>它主要用于</a:t>
            </a:r>
            <a:r>
              <a:rPr lang="en-US" altLang="zh-CN" sz="2800" dirty="0">
                <a:solidFill>
                  <a:srgbClr val="996633"/>
                </a:solidFill>
                <a:latin typeface="楷体_GB2312" pitchFamily="49" charset="-122"/>
                <a:ea typeface="楷体_GB2312" pitchFamily="49" charset="-122"/>
              </a:rPr>
              <a:t>IBM</a:t>
            </a:r>
            <a:r>
              <a:rPr lang="zh-CN" altLang="en-US" sz="2800" dirty="0">
                <a:solidFill>
                  <a:srgbClr val="996633"/>
                </a:solidFill>
                <a:latin typeface="楷体_GB2312" pitchFamily="49" charset="-122"/>
                <a:ea typeface="楷体_GB2312" pitchFamily="49" charset="-122"/>
              </a:rPr>
              <a:t>大型机,用于并行存储与计算；</a:t>
            </a:r>
            <a:r>
              <a:rPr lang="en-US" altLang="zh-CN" sz="2800" dirty="0">
                <a:solidFill>
                  <a:srgbClr val="996633"/>
                </a:solidFill>
                <a:latin typeface="楷体_GB2312" pitchFamily="49" charset="-122"/>
                <a:ea typeface="楷体_GB2312" pitchFamily="49" charset="-122"/>
              </a:rPr>
              <a:t>Microsoft</a:t>
            </a:r>
            <a:r>
              <a:rPr lang="zh-CN" altLang="en-US" sz="2800" dirty="0">
                <a:solidFill>
                  <a:srgbClr val="996633"/>
                </a:solidFill>
                <a:latin typeface="楷体_GB2312" pitchFamily="49" charset="-122"/>
                <a:ea typeface="楷体_GB2312" pitchFamily="49" charset="-122"/>
              </a:rPr>
              <a:t>公司的</a:t>
            </a:r>
            <a:r>
              <a:rPr lang="en-US" altLang="zh-CN" sz="2800" dirty="0">
                <a:solidFill>
                  <a:srgbClr val="996633"/>
                </a:solidFill>
                <a:latin typeface="楷体_GB2312" pitchFamily="49" charset="-122"/>
                <a:ea typeface="楷体_GB2312" pitchFamily="49" charset="-122"/>
              </a:rPr>
              <a:t>SQL Server</a:t>
            </a:r>
            <a:r>
              <a:rPr lang="zh-CN" altLang="en-US" sz="2800" dirty="0">
                <a:solidFill>
                  <a:srgbClr val="996633"/>
                </a:solidFill>
                <a:latin typeface="楷体_GB2312" pitchFamily="49" charset="-122"/>
                <a:ea typeface="楷体_GB2312" pitchFamily="49" charset="-122"/>
              </a:rPr>
              <a:t>在我国的主要用户是中小型企业和教育机构。</a:t>
            </a:r>
            <a:endParaRPr lang="en-US" altLang="zh-CN" sz="2800" dirty="0">
              <a:solidFill>
                <a:srgbClr val="996633"/>
              </a:solidFill>
              <a:latin typeface="楷体_GB2312" pitchFamily="49" charset="-122"/>
              <a:ea typeface="楷体_GB2312" pitchFamily="49" charset="-122"/>
            </a:endParaRPr>
          </a:p>
        </p:txBody>
      </p:sp>
    </p:spTree>
    <p:extLst>
      <p:ext uri="{BB962C8B-B14F-4D97-AF65-F5344CB8AC3E}">
        <p14:creationId xmlns:p14="http://schemas.microsoft.com/office/powerpoint/2010/main" val="1785662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E62630-6D06-6D86-A5EA-AEF2AFDF0CDB}"/>
              </a:ext>
            </a:extLst>
          </p:cNvPr>
          <p:cNvSpPr>
            <a:spLocks noGrp="1"/>
          </p:cNvSpPr>
          <p:nvPr>
            <p:ph type="body" sz="quarter" idx="10"/>
          </p:nvPr>
        </p:nvSpPr>
        <p:spPr>
          <a:xfrm>
            <a:off x="1587197" y="340254"/>
            <a:ext cx="5224150" cy="530225"/>
          </a:xfrm>
        </p:spPr>
        <p:txBody>
          <a:bodyPr/>
          <a:lstStyle/>
          <a:p>
            <a:r>
              <a:rPr lang="en-CA" dirty="0"/>
              <a:t>2.5 </a:t>
            </a:r>
            <a:r>
              <a:rPr lang="zh-CN" altLang="en-US" dirty="0"/>
              <a:t>数据存储与分析技术</a:t>
            </a:r>
            <a:endParaRPr lang="en-CA" dirty="0"/>
          </a:p>
          <a:p>
            <a:endParaRPr lang="en-CA" dirty="0"/>
          </a:p>
        </p:txBody>
      </p:sp>
      <p:pic>
        <p:nvPicPr>
          <p:cNvPr id="4" name="Picture 3">
            <a:extLst>
              <a:ext uri="{FF2B5EF4-FFF2-40B4-BE49-F238E27FC236}">
                <a16:creationId xmlns:a16="http://schemas.microsoft.com/office/drawing/2014/main" id="{3A4F226E-4B4A-C801-00AF-99634CAE181D}"/>
              </a:ext>
            </a:extLst>
          </p:cNvPr>
          <p:cNvPicPr>
            <a:picLocks noChangeAspect="1"/>
          </p:cNvPicPr>
          <p:nvPr/>
        </p:nvPicPr>
        <p:blipFill>
          <a:blip r:embed="rId2"/>
          <a:stretch>
            <a:fillRect/>
          </a:stretch>
        </p:blipFill>
        <p:spPr>
          <a:xfrm>
            <a:off x="2329333" y="1741476"/>
            <a:ext cx="7187892" cy="5116524"/>
          </a:xfrm>
          <a:prstGeom prst="rect">
            <a:avLst/>
          </a:prstGeom>
        </p:spPr>
      </p:pic>
      <p:sp>
        <p:nvSpPr>
          <p:cNvPr id="6" name="TextBox 5">
            <a:extLst>
              <a:ext uri="{FF2B5EF4-FFF2-40B4-BE49-F238E27FC236}">
                <a16:creationId xmlns:a16="http://schemas.microsoft.com/office/drawing/2014/main" id="{5CFDD9E9-AAD0-F8AD-7189-0A2659042860}"/>
              </a:ext>
            </a:extLst>
          </p:cNvPr>
          <p:cNvSpPr txBox="1"/>
          <p:nvPr/>
        </p:nvSpPr>
        <p:spPr>
          <a:xfrm>
            <a:off x="6652726" y="1303567"/>
            <a:ext cx="2463282" cy="369332"/>
          </a:xfrm>
          <a:prstGeom prst="rect">
            <a:avLst/>
          </a:prstGeom>
          <a:noFill/>
        </p:spPr>
        <p:txBody>
          <a:bodyPr wrap="square">
            <a:spAutoFit/>
          </a:bodyPr>
          <a:lstStyle/>
          <a:p>
            <a:r>
              <a:rPr lang="en-US" altLang="zh-CN" sz="1800" dirty="0" err="1">
                <a:solidFill>
                  <a:srgbClr val="EF5549"/>
                </a:solidFill>
                <a:latin typeface="楷体_GB2312" pitchFamily="49" charset="-122"/>
                <a:ea typeface="楷体_GB2312" pitchFamily="49" charset="-122"/>
              </a:rPr>
              <a:t>Microsof</a:t>
            </a:r>
            <a:r>
              <a:rPr lang="en-US" altLang="zh-CN" sz="1800" dirty="0">
                <a:solidFill>
                  <a:srgbClr val="EF5549"/>
                </a:solidFill>
                <a:latin typeface="楷体_GB2312" pitchFamily="49" charset="-122"/>
                <a:ea typeface="楷体_GB2312" pitchFamily="49" charset="-122"/>
              </a:rPr>
              <a:t> SQL Server</a:t>
            </a:r>
            <a:endParaRPr lang="en-CA" dirty="0"/>
          </a:p>
        </p:txBody>
      </p:sp>
      <p:sp>
        <p:nvSpPr>
          <p:cNvPr id="8" name="TextBox 7">
            <a:extLst>
              <a:ext uri="{FF2B5EF4-FFF2-40B4-BE49-F238E27FC236}">
                <a16:creationId xmlns:a16="http://schemas.microsoft.com/office/drawing/2014/main" id="{16DE8AFE-5FFF-CC17-73B1-35565AE81097}"/>
              </a:ext>
            </a:extLst>
          </p:cNvPr>
          <p:cNvSpPr txBox="1"/>
          <p:nvPr/>
        </p:nvSpPr>
        <p:spPr>
          <a:xfrm>
            <a:off x="3415005" y="1303567"/>
            <a:ext cx="2463282" cy="369332"/>
          </a:xfrm>
          <a:prstGeom prst="rect">
            <a:avLst/>
          </a:prstGeom>
          <a:noFill/>
        </p:spPr>
        <p:txBody>
          <a:bodyPr wrap="square">
            <a:spAutoFit/>
          </a:bodyPr>
          <a:lstStyle/>
          <a:p>
            <a:pPr algn="ctr"/>
            <a:r>
              <a:rPr lang="en-US" altLang="zh-CN" sz="1800" dirty="0">
                <a:solidFill>
                  <a:srgbClr val="EF5549"/>
                </a:solidFill>
                <a:latin typeface="楷体_GB2312" pitchFamily="49" charset="-122"/>
                <a:ea typeface="楷体_GB2312" pitchFamily="49" charset="-122"/>
              </a:rPr>
              <a:t>MySQL</a:t>
            </a:r>
            <a:endParaRPr lang="en-CA" dirty="0"/>
          </a:p>
        </p:txBody>
      </p:sp>
    </p:spTree>
    <p:extLst>
      <p:ext uri="{BB962C8B-B14F-4D97-AF65-F5344CB8AC3E}">
        <p14:creationId xmlns:p14="http://schemas.microsoft.com/office/powerpoint/2010/main" val="1468064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024">
            <a:extLst>
              <a:ext uri="{FF2B5EF4-FFF2-40B4-BE49-F238E27FC236}">
                <a16:creationId xmlns:a16="http://schemas.microsoft.com/office/drawing/2014/main" id="{3F4DE38D-3649-6AA0-24A3-DD6A69AD00A6}"/>
              </a:ext>
            </a:extLst>
          </p:cNvPr>
          <p:cNvGraphicFramePr>
            <a:graphicFrameLocks noChangeAspect="1"/>
          </p:cNvGraphicFramePr>
          <p:nvPr>
            <p:extLst>
              <p:ext uri="{D42A27DB-BD31-4B8C-83A1-F6EECF244321}">
                <p14:modId xmlns:p14="http://schemas.microsoft.com/office/powerpoint/2010/main" val="3194054057"/>
              </p:ext>
            </p:extLst>
          </p:nvPr>
        </p:nvGraphicFramePr>
        <p:xfrm>
          <a:off x="0" y="1174944"/>
          <a:ext cx="7096125" cy="561975"/>
        </p:xfrm>
        <a:graphic>
          <a:graphicData uri="http://schemas.openxmlformats.org/presentationml/2006/ole">
            <mc:AlternateContent xmlns:mc="http://schemas.openxmlformats.org/markup-compatibility/2006">
              <mc:Choice xmlns:v="urn:schemas-microsoft-com:vml" Requires="v">
                <p:oleObj name="位图图像" r:id="rId2" imgW="4076190" imgH="561905" progId="Paint.Picture">
                  <p:embed/>
                </p:oleObj>
              </mc:Choice>
              <mc:Fallback>
                <p:oleObj name="位图图像" r:id="rId2" imgW="4076190" imgH="561905" progId="Paint.Picture">
                  <p:embed/>
                  <p:pic>
                    <p:nvPicPr>
                      <p:cNvPr id="16386" name="Object 1024">
                        <a:extLst>
                          <a:ext uri="{FF2B5EF4-FFF2-40B4-BE49-F238E27FC236}">
                            <a16:creationId xmlns:a16="http://schemas.microsoft.com/office/drawing/2014/main" id="{2E205C09-ECAD-AEC9-B9F1-05C2295DF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4944"/>
                        <a:ext cx="7096125" cy="561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sp>
        <p:nvSpPr>
          <p:cNvPr id="2" name="Text Placeholder 1">
            <a:extLst>
              <a:ext uri="{FF2B5EF4-FFF2-40B4-BE49-F238E27FC236}">
                <a16:creationId xmlns:a16="http://schemas.microsoft.com/office/drawing/2014/main" id="{2F9A8648-5BC2-F1B5-A82E-935DCFC34534}"/>
              </a:ext>
            </a:extLst>
          </p:cNvPr>
          <p:cNvSpPr>
            <a:spLocks noGrp="1"/>
          </p:cNvSpPr>
          <p:nvPr>
            <p:ph type="body" sz="quarter" idx="10"/>
          </p:nvPr>
        </p:nvSpPr>
        <p:spPr>
          <a:xfrm>
            <a:off x="1587197" y="340254"/>
            <a:ext cx="5466746" cy="530225"/>
          </a:xfrm>
        </p:spPr>
        <p:txBody>
          <a:bodyPr/>
          <a:lstStyle/>
          <a:p>
            <a:r>
              <a:rPr lang="en-CA" dirty="0"/>
              <a:t>2.5 </a:t>
            </a:r>
            <a:r>
              <a:rPr lang="zh-CN" altLang="en-US" dirty="0"/>
              <a:t>数据存储与分析技术</a:t>
            </a:r>
            <a:endParaRPr lang="en-CA" dirty="0"/>
          </a:p>
          <a:p>
            <a:endParaRPr lang="en-CA" dirty="0"/>
          </a:p>
        </p:txBody>
      </p:sp>
      <p:sp>
        <p:nvSpPr>
          <p:cNvPr id="4" name="Text Box 3">
            <a:extLst>
              <a:ext uri="{FF2B5EF4-FFF2-40B4-BE49-F238E27FC236}">
                <a16:creationId xmlns:a16="http://schemas.microsoft.com/office/drawing/2014/main" id="{49DCBF06-FC4F-9A9C-48D3-3D789A592CAB}"/>
              </a:ext>
            </a:extLst>
          </p:cNvPr>
          <p:cNvSpPr txBox="1">
            <a:spLocks noChangeArrowheads="1"/>
          </p:cNvSpPr>
          <p:nvPr/>
        </p:nvSpPr>
        <p:spPr bwMode="auto">
          <a:xfrm>
            <a:off x="167561" y="2181419"/>
            <a:ext cx="1195290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r>
              <a:rPr kumimoji="1" lang="zh-CN" altLang="en-US" sz="3200" dirty="0">
                <a:solidFill>
                  <a:schemeClr val="accent2"/>
                </a:solidFill>
                <a:latin typeface="Times New Roman" panose="02020603050405020304" pitchFamily="18" charset="0"/>
                <a:ea typeface="宋体" panose="02010600030101010101" pitchFamily="2" charset="-122"/>
              </a:rPr>
              <a:t>     </a:t>
            </a:r>
            <a:r>
              <a:rPr lang="zh-CN" altLang="en-US" sz="2200" dirty="0">
                <a:solidFill>
                  <a:srgbClr val="996633"/>
                </a:solidFill>
                <a:latin typeface="楷体_GB2312" pitchFamily="49" charset="-122"/>
                <a:ea typeface="楷体_GB2312" pitchFamily="49" charset="-122"/>
              </a:rPr>
              <a:t>在关系数据库中，所有的数据文件都以二维表的形式存在，这些二维表之间通常会产生数据冗余，这样容易造成数据的不一致或不完整，从而使数据的检索、插入、删除和更新和等操作可能会出现错误。解决这种问题的一个办法就是将这些关系进一步的分解。这种分解的过程就叫做规范化。</a:t>
            </a:r>
            <a:r>
              <a:rPr kumimoji="1" lang="zh-CN" altLang="en-US" sz="2200" dirty="0">
                <a:solidFill>
                  <a:schemeClr val="accent2"/>
                </a:solidFill>
                <a:latin typeface="Times New Roman" panose="02020603050405020304" pitchFamily="18" charset="0"/>
                <a:ea typeface="宋体" panose="02010600030101010101" pitchFamily="2" charset="-122"/>
              </a:rPr>
              <a:t>    </a:t>
            </a:r>
          </a:p>
        </p:txBody>
      </p:sp>
      <p:sp>
        <p:nvSpPr>
          <p:cNvPr id="6" name="Rectangle 4">
            <a:extLst>
              <a:ext uri="{FF2B5EF4-FFF2-40B4-BE49-F238E27FC236}">
                <a16:creationId xmlns:a16="http://schemas.microsoft.com/office/drawing/2014/main" id="{AA3FB25F-FDF4-7BE3-F713-81AD52B5130E}"/>
              </a:ext>
            </a:extLst>
          </p:cNvPr>
          <p:cNvSpPr>
            <a:spLocks noChangeArrowheads="1"/>
          </p:cNvSpPr>
          <p:nvPr/>
        </p:nvSpPr>
        <p:spPr bwMode="auto">
          <a:xfrm>
            <a:off x="148512" y="1790894"/>
            <a:ext cx="3228975" cy="457200"/>
          </a:xfrm>
          <a:prstGeom prst="rect">
            <a:avLst/>
          </a:prstGeom>
          <a:noFill/>
          <a:ln w="9525">
            <a:noFill/>
            <a:miter lim="800000"/>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80000"/>
              </a:lnSpc>
              <a:buClr>
                <a:srgbClr val="DC0081"/>
              </a:buClr>
              <a:buFont typeface="Wingdings" panose="05000000000000000000" pitchFamily="2" charset="2"/>
              <a:buNone/>
            </a:pPr>
            <a:r>
              <a:rPr lang="zh-CN" altLang="en-US" sz="2800">
                <a:solidFill>
                  <a:srgbClr val="003399"/>
                </a:solidFill>
                <a:effectLst>
                  <a:outerShdw blurRad="38100" dist="38100" dir="2700000" algn="tl">
                    <a:srgbClr val="C0C0C0"/>
                  </a:outerShdw>
                </a:effectLst>
                <a:latin typeface="楷体_GB2312" pitchFamily="49" charset="-122"/>
                <a:ea typeface="楷体_GB2312" pitchFamily="49" charset="-122"/>
              </a:rPr>
              <a:t>5.</a:t>
            </a:r>
            <a:r>
              <a:rPr lang="zh-CN" altLang="en-US" sz="2800">
                <a:solidFill>
                  <a:srgbClr val="003399"/>
                </a:solidFill>
                <a:latin typeface="楷体_GB2312" pitchFamily="49" charset="-122"/>
                <a:ea typeface="楷体_GB2312" pitchFamily="49" charset="-122"/>
              </a:rPr>
              <a:t>关系的规范化</a:t>
            </a:r>
          </a:p>
        </p:txBody>
      </p:sp>
      <p:sp>
        <p:nvSpPr>
          <p:cNvPr id="8" name="Text Box 9">
            <a:extLst>
              <a:ext uri="{FF2B5EF4-FFF2-40B4-BE49-F238E27FC236}">
                <a16:creationId xmlns:a16="http://schemas.microsoft.com/office/drawing/2014/main" id="{09EC728E-1E7F-7EA1-AE15-B40AAC60B2EA}"/>
              </a:ext>
            </a:extLst>
          </p:cNvPr>
          <p:cNvSpPr txBox="1">
            <a:spLocks noChangeArrowheads="1"/>
          </p:cNvSpPr>
          <p:nvPr/>
        </p:nvSpPr>
        <p:spPr bwMode="auto">
          <a:xfrm>
            <a:off x="116762" y="1174944"/>
            <a:ext cx="7219950" cy="519113"/>
          </a:xfrm>
          <a:prstGeom prst="rect">
            <a:avLst/>
          </a:prstGeom>
          <a:noFill/>
          <a:ln w="12700" cap="sq">
            <a:noFill/>
            <a:miter lim="800000"/>
            <a:headEnd type="none" w="sm" len="sm"/>
            <a:tailEnd type="none" w="sm" len="sm"/>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0"/>
              </a:spcBef>
            </a:pPr>
            <a:r>
              <a:rPr kumimoji="1" lang="zh-CN" altLang="en-US" sz="2800" dirty="0">
                <a:solidFill>
                  <a:schemeClr val="bg1"/>
                </a:solidFill>
                <a:latin typeface="楷体_GB2312" pitchFamily="49" charset="-122"/>
                <a:ea typeface="楷体_GB2312" pitchFamily="49" charset="-122"/>
              </a:rPr>
              <a:t>数据库设计各阶段的任务</a:t>
            </a:r>
            <a:r>
              <a:rPr kumimoji="1" lang="zh-CN" altLang="en-US" sz="2600" dirty="0">
                <a:solidFill>
                  <a:schemeClr val="bg1"/>
                </a:solidFill>
                <a:effectLst>
                  <a:outerShdw blurRad="38100" dist="38100" dir="2700000" algn="tl">
                    <a:srgbClr val="C0C0C0"/>
                  </a:outerShdw>
                </a:effectLst>
                <a:latin typeface="楷体_GB2312" pitchFamily="49" charset="-122"/>
                <a:ea typeface="楷体_GB2312" pitchFamily="49" charset="-122"/>
              </a:rPr>
              <a:t>:关系的规范化</a:t>
            </a:r>
            <a:endParaRPr kumimoji="1" lang="zh-CN" altLang="en-US" sz="2800" dirty="0">
              <a:solidFill>
                <a:schemeClr val="bg1"/>
              </a:solidFill>
              <a:latin typeface="楷体_GB2312" pitchFamily="49" charset="-122"/>
              <a:ea typeface="楷体_GB2312" pitchFamily="49" charset="-122"/>
            </a:endParaRPr>
          </a:p>
        </p:txBody>
      </p:sp>
      <p:sp>
        <p:nvSpPr>
          <p:cNvPr id="14" name="Text Box 1026">
            <a:extLst>
              <a:ext uri="{FF2B5EF4-FFF2-40B4-BE49-F238E27FC236}">
                <a16:creationId xmlns:a16="http://schemas.microsoft.com/office/drawing/2014/main" id="{5BE5490E-BBF4-504A-5973-60C209A1FE7A}"/>
              </a:ext>
            </a:extLst>
          </p:cNvPr>
          <p:cNvSpPr txBox="1">
            <a:spLocks noChangeArrowheads="1"/>
          </p:cNvSpPr>
          <p:nvPr/>
        </p:nvSpPr>
        <p:spPr bwMode="auto">
          <a:xfrm>
            <a:off x="167561" y="3781857"/>
            <a:ext cx="11935133" cy="266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20000"/>
              </a:lnSpc>
              <a:spcBef>
                <a:spcPct val="50000"/>
              </a:spcBef>
            </a:pPr>
            <a:r>
              <a:rPr kumimoji="1" lang="zh-CN" altLang="en-US" sz="2200" dirty="0">
                <a:solidFill>
                  <a:schemeClr val="accent2"/>
                </a:solidFill>
                <a:latin typeface="Times New Roman" panose="02020603050405020304" pitchFamily="18" charset="0"/>
                <a:ea typeface="宋体" panose="02010600030101010101" pitchFamily="2" charset="-122"/>
              </a:rPr>
              <a:t>      </a:t>
            </a:r>
            <a:r>
              <a:rPr lang="zh-CN" altLang="en-US" sz="2200" dirty="0">
                <a:solidFill>
                  <a:srgbClr val="996633"/>
                </a:solidFill>
                <a:latin typeface="楷体_GB2312" pitchFamily="49" charset="-122"/>
                <a:ea typeface="楷体_GB2312" pitchFamily="49" charset="-122"/>
              </a:rPr>
              <a:t>规范化是</a:t>
            </a:r>
            <a:r>
              <a:rPr lang="zh-CN" altLang="en-US" sz="2200" dirty="0">
                <a:solidFill>
                  <a:srgbClr val="EF5549"/>
                </a:solidFill>
                <a:latin typeface="楷体_GB2312" pitchFamily="49" charset="-122"/>
                <a:ea typeface="楷体_GB2312" pitchFamily="49" charset="-122"/>
              </a:rPr>
              <a:t>可逆</a:t>
            </a:r>
            <a:r>
              <a:rPr lang="zh-CN" altLang="en-US" sz="2200" dirty="0">
                <a:solidFill>
                  <a:srgbClr val="996633"/>
                </a:solidFill>
                <a:latin typeface="楷体_GB2312" pitchFamily="49" charset="-122"/>
                <a:ea typeface="楷体_GB2312" pitchFamily="49" charset="-122"/>
              </a:rPr>
              <a:t>的转换处理过程。在此过程中，数据之间非规范化的关系逐步转换成规范化的关系。由于这样一个过程是可逆的，</a:t>
            </a:r>
            <a:r>
              <a:rPr lang="zh-CN" altLang="en-US" sz="2200" dirty="0">
                <a:solidFill>
                  <a:srgbClr val="EF5549"/>
                </a:solidFill>
                <a:latin typeface="楷体_GB2312" pitchFamily="49" charset="-122"/>
                <a:ea typeface="楷体_GB2312" pitchFamily="49" charset="-122"/>
              </a:rPr>
              <a:t>因此转换的过程中并没有丢失信息</a:t>
            </a:r>
            <a:r>
              <a:rPr lang="zh-CN" altLang="en-US" sz="2200" dirty="0">
                <a:solidFill>
                  <a:srgbClr val="996633"/>
                </a:solidFill>
                <a:latin typeface="楷体_GB2312" pitchFamily="49" charset="-122"/>
                <a:ea typeface="楷体_GB2312" pitchFamily="49" charset="-122"/>
              </a:rPr>
              <a:t>。规范化可以使任何一个关系数据库的操作都变得十分简单方便。规范化的主要目标就是能够让用户使用简单的操作检索出有用的信息，并且使数据的不规则、不连贯的程度达到最小。</a:t>
            </a:r>
          </a:p>
          <a:p>
            <a:pPr algn="l">
              <a:lnSpc>
                <a:spcPct val="120000"/>
              </a:lnSpc>
              <a:spcBef>
                <a:spcPct val="50000"/>
              </a:spcBef>
            </a:pPr>
            <a:r>
              <a:rPr lang="zh-CN" altLang="en-US" sz="2200" dirty="0">
                <a:solidFill>
                  <a:srgbClr val="996633"/>
                </a:solidFill>
                <a:latin typeface="楷体_GB2312" pitchFamily="49" charset="-122"/>
                <a:ea typeface="楷体_GB2312" pitchFamily="49" charset="-122"/>
              </a:rPr>
              <a:t>    规范化的程度可用范式来表示，如满足最低要求，则称为第一范式，依次还有第二、三、四、五范式，在五种范式中，通常只使用前三种。</a:t>
            </a:r>
          </a:p>
        </p:txBody>
      </p:sp>
    </p:spTree>
    <p:extLst>
      <p:ext uri="{BB962C8B-B14F-4D97-AF65-F5344CB8AC3E}">
        <p14:creationId xmlns:p14="http://schemas.microsoft.com/office/powerpoint/2010/main" val="41533107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ACAB9D-AB53-77B7-C1BE-85C628059610}"/>
              </a:ext>
            </a:extLst>
          </p:cNvPr>
          <p:cNvSpPr>
            <a:spLocks noGrp="1"/>
          </p:cNvSpPr>
          <p:nvPr>
            <p:ph type="body" sz="quarter" idx="10"/>
          </p:nvPr>
        </p:nvSpPr>
        <p:spPr>
          <a:xfrm>
            <a:off x="1587197" y="340254"/>
            <a:ext cx="4916240" cy="530225"/>
          </a:xfrm>
        </p:spPr>
        <p:txBody>
          <a:bodyPr/>
          <a:lstStyle/>
          <a:p>
            <a:r>
              <a:rPr lang="en-CA" dirty="0"/>
              <a:t>2.5 </a:t>
            </a:r>
            <a:r>
              <a:rPr lang="zh-CN" altLang="en-US" dirty="0"/>
              <a:t>数据存储与分析技术</a:t>
            </a:r>
            <a:endParaRPr lang="en-CA" dirty="0"/>
          </a:p>
          <a:p>
            <a:endParaRPr lang="en-CA" dirty="0"/>
          </a:p>
        </p:txBody>
      </p:sp>
      <p:sp>
        <p:nvSpPr>
          <p:cNvPr id="4" name="Text Box 31">
            <a:extLst>
              <a:ext uri="{FF2B5EF4-FFF2-40B4-BE49-F238E27FC236}">
                <a16:creationId xmlns:a16="http://schemas.microsoft.com/office/drawing/2014/main" id="{1FF7BCDC-55DA-1C76-E395-48E1A694C3D0}"/>
              </a:ext>
            </a:extLst>
          </p:cNvPr>
          <p:cNvSpPr txBox="1">
            <a:spLocks noChangeArrowheads="1"/>
          </p:cNvSpPr>
          <p:nvPr/>
        </p:nvSpPr>
        <p:spPr bwMode="auto">
          <a:xfrm>
            <a:off x="-135078" y="1165875"/>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800" dirty="0">
                <a:solidFill>
                  <a:srgbClr val="EF5549"/>
                </a:solidFill>
                <a:latin typeface="Times New Roman" panose="02020603050405020304" pitchFamily="18" charset="0"/>
                <a:ea typeface="宋体" panose="02010600030101010101" pitchFamily="2" charset="-122"/>
              </a:rPr>
              <a:t>（一）第一范式</a:t>
            </a:r>
          </a:p>
        </p:txBody>
      </p:sp>
      <p:sp>
        <p:nvSpPr>
          <p:cNvPr id="6" name="Text Box 32">
            <a:extLst>
              <a:ext uri="{FF2B5EF4-FFF2-40B4-BE49-F238E27FC236}">
                <a16:creationId xmlns:a16="http://schemas.microsoft.com/office/drawing/2014/main" id="{144E2116-AA6E-1C1B-3412-51DD926EB048}"/>
              </a:ext>
            </a:extLst>
          </p:cNvPr>
          <p:cNvSpPr txBox="1">
            <a:spLocks noChangeArrowheads="1"/>
          </p:cNvSpPr>
          <p:nvPr/>
        </p:nvSpPr>
        <p:spPr bwMode="auto">
          <a:xfrm>
            <a:off x="0" y="1684988"/>
            <a:ext cx="12260424"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lang="zh-CN" altLang="en-US" sz="2600" dirty="0">
                <a:solidFill>
                  <a:srgbClr val="996633"/>
                </a:solidFill>
                <a:latin typeface="楷体_GB2312" pitchFamily="49" charset="-122"/>
                <a:ea typeface="楷体_GB2312" pitchFamily="49" charset="-122"/>
              </a:rPr>
              <a:t>    属于第一范式的关系应满足的基本条件是元组中的每一个分量都必须是不可分割的数据项。</a:t>
            </a:r>
          </a:p>
        </p:txBody>
      </p:sp>
      <p:grpSp>
        <p:nvGrpSpPr>
          <p:cNvPr id="7" name="Group 168">
            <a:extLst>
              <a:ext uri="{FF2B5EF4-FFF2-40B4-BE49-F238E27FC236}">
                <a16:creationId xmlns:a16="http://schemas.microsoft.com/office/drawing/2014/main" id="{86448C71-BA18-660C-1032-6595CC54A503}"/>
              </a:ext>
            </a:extLst>
          </p:cNvPr>
          <p:cNvGrpSpPr>
            <a:grpSpLocks/>
          </p:cNvGrpSpPr>
          <p:nvPr/>
        </p:nvGrpSpPr>
        <p:grpSpPr bwMode="auto">
          <a:xfrm>
            <a:off x="2593975" y="3089926"/>
            <a:ext cx="7004050" cy="3000375"/>
            <a:chOff x="640" y="1837"/>
            <a:chExt cx="4412" cy="2046"/>
          </a:xfrm>
        </p:grpSpPr>
        <p:sp>
          <p:nvSpPr>
            <p:cNvPr id="8" name="Rectangle 163">
              <a:extLst>
                <a:ext uri="{FF2B5EF4-FFF2-40B4-BE49-F238E27FC236}">
                  <a16:creationId xmlns:a16="http://schemas.microsoft.com/office/drawing/2014/main" id="{151D531B-39E9-B13B-7E4A-4730ACCC2A14}"/>
                </a:ext>
              </a:extLst>
            </p:cNvPr>
            <p:cNvSpPr>
              <a:spLocks noChangeArrowheads="1"/>
            </p:cNvSpPr>
            <p:nvPr/>
          </p:nvSpPr>
          <p:spPr bwMode="auto">
            <a:xfrm>
              <a:off x="640" y="1838"/>
              <a:ext cx="1086" cy="720"/>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员工</a:t>
              </a:r>
              <a:r>
                <a:rPr lang="zh-CN" altLang="en-US">
                  <a:ea typeface="宋体" panose="02010600030101010101" pitchFamily="2" charset="-122"/>
                </a:rPr>
                <a:t>编号</a:t>
              </a:r>
              <a:endParaRPr lang="en-US" altLang="en-US">
                <a:ea typeface="宋体" panose="02010600030101010101" pitchFamily="2" charset="-122"/>
              </a:endParaRPr>
            </a:p>
          </p:txBody>
        </p:sp>
        <p:sp>
          <p:nvSpPr>
            <p:cNvPr id="9" name="Rectangle 162">
              <a:extLst>
                <a:ext uri="{FF2B5EF4-FFF2-40B4-BE49-F238E27FC236}">
                  <a16:creationId xmlns:a16="http://schemas.microsoft.com/office/drawing/2014/main" id="{E2A524B4-1B7B-7807-E874-927CFB1504B9}"/>
                </a:ext>
              </a:extLst>
            </p:cNvPr>
            <p:cNvSpPr>
              <a:spLocks noChangeArrowheads="1"/>
            </p:cNvSpPr>
            <p:nvPr/>
          </p:nvSpPr>
          <p:spPr bwMode="auto">
            <a:xfrm>
              <a:off x="1706" y="1838"/>
              <a:ext cx="1076" cy="720"/>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姓名</a:t>
              </a:r>
              <a:endParaRPr lang="en-US" altLang="en-US">
                <a:latin typeface="Arial" charset="0"/>
                <a:ea typeface="宋体" pitchFamily="2" charset="-122"/>
              </a:endParaRPr>
            </a:p>
          </p:txBody>
        </p:sp>
        <p:sp>
          <p:nvSpPr>
            <p:cNvPr id="10" name="Rectangle 161">
              <a:extLst>
                <a:ext uri="{FF2B5EF4-FFF2-40B4-BE49-F238E27FC236}">
                  <a16:creationId xmlns:a16="http://schemas.microsoft.com/office/drawing/2014/main" id="{32278193-C9DA-B060-BB01-37DC0D150B2B}"/>
                </a:ext>
              </a:extLst>
            </p:cNvPr>
            <p:cNvSpPr>
              <a:spLocks noChangeArrowheads="1"/>
            </p:cNvSpPr>
            <p:nvPr/>
          </p:nvSpPr>
          <p:spPr bwMode="auto">
            <a:xfrm>
              <a:off x="2776" y="1837"/>
              <a:ext cx="2276" cy="354"/>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07763"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工资</a:t>
              </a:r>
              <a:endParaRPr lang="en-US" altLang="en-US">
                <a:ea typeface="宋体" panose="02010600030101010101" pitchFamily="2" charset="-122"/>
              </a:endParaRPr>
            </a:p>
          </p:txBody>
        </p:sp>
        <p:grpSp>
          <p:nvGrpSpPr>
            <p:cNvPr id="11" name="Group 160">
              <a:extLst>
                <a:ext uri="{FF2B5EF4-FFF2-40B4-BE49-F238E27FC236}">
                  <a16:creationId xmlns:a16="http://schemas.microsoft.com/office/drawing/2014/main" id="{CF95354B-CA2E-4E55-4F51-5A3903BE3F63}"/>
                </a:ext>
              </a:extLst>
            </p:cNvPr>
            <p:cNvGrpSpPr>
              <a:grpSpLocks/>
            </p:cNvGrpSpPr>
            <p:nvPr/>
          </p:nvGrpSpPr>
          <p:grpSpPr bwMode="auto">
            <a:xfrm>
              <a:off x="2776" y="2192"/>
              <a:ext cx="2276" cy="360"/>
              <a:chOff x="2668" y="2264"/>
              <a:chExt cx="2276" cy="222"/>
            </a:xfrm>
          </p:grpSpPr>
          <p:sp>
            <p:nvSpPr>
              <p:cNvPr id="30" name="Rectangle 158">
                <a:extLst>
                  <a:ext uri="{FF2B5EF4-FFF2-40B4-BE49-F238E27FC236}">
                    <a16:creationId xmlns:a16="http://schemas.microsoft.com/office/drawing/2014/main" id="{CBA53565-B578-1BCB-981A-59729FCC2E36}"/>
                  </a:ext>
                </a:extLst>
              </p:cNvPr>
              <p:cNvSpPr>
                <a:spLocks noChangeArrowheads="1"/>
              </p:cNvSpPr>
              <p:nvPr/>
            </p:nvSpPr>
            <p:spPr bwMode="auto">
              <a:xfrm>
                <a:off x="2668" y="2264"/>
                <a:ext cx="1124" cy="222"/>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基本</a:t>
                </a:r>
                <a:r>
                  <a:rPr lang="zh-CN" altLang="en-US">
                    <a:ea typeface="宋体" panose="02010600030101010101" pitchFamily="2" charset="-122"/>
                  </a:rPr>
                  <a:t>工资</a:t>
                </a:r>
                <a:endParaRPr lang="en-US" altLang="en-US">
                  <a:ea typeface="宋体" panose="02010600030101010101" pitchFamily="2" charset="-122"/>
                </a:endParaRPr>
              </a:p>
            </p:txBody>
          </p:sp>
          <p:sp>
            <p:nvSpPr>
              <p:cNvPr id="31" name="Rectangle 159">
                <a:extLst>
                  <a:ext uri="{FF2B5EF4-FFF2-40B4-BE49-F238E27FC236}">
                    <a16:creationId xmlns:a16="http://schemas.microsoft.com/office/drawing/2014/main" id="{90071131-8E3D-1543-C447-94A022034CE6}"/>
                  </a:ext>
                </a:extLst>
              </p:cNvPr>
              <p:cNvSpPr>
                <a:spLocks noChangeArrowheads="1"/>
              </p:cNvSpPr>
              <p:nvPr/>
            </p:nvSpPr>
            <p:spPr bwMode="auto">
              <a:xfrm>
                <a:off x="3790" y="2264"/>
                <a:ext cx="1154" cy="222"/>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附</a:t>
                </a:r>
                <a:r>
                  <a:rPr lang="zh-CN" altLang="en-US">
                    <a:ea typeface="宋体" panose="02010600030101010101" pitchFamily="2" charset="-122"/>
                  </a:rPr>
                  <a:t>加工资</a:t>
                </a:r>
                <a:endParaRPr lang="en-US" altLang="en-US">
                  <a:ea typeface="宋体" panose="02010600030101010101" pitchFamily="2" charset="-122"/>
                </a:endParaRPr>
              </a:p>
            </p:txBody>
          </p:sp>
        </p:grpSp>
        <p:sp>
          <p:nvSpPr>
            <p:cNvPr id="12" name="Rectangle 150">
              <a:extLst>
                <a:ext uri="{FF2B5EF4-FFF2-40B4-BE49-F238E27FC236}">
                  <a16:creationId xmlns:a16="http://schemas.microsoft.com/office/drawing/2014/main" id="{2B04C402-DF43-30D8-4FD5-76FA63CD283E}"/>
                </a:ext>
              </a:extLst>
            </p:cNvPr>
            <p:cNvSpPr>
              <a:spLocks noChangeArrowheads="1"/>
            </p:cNvSpPr>
            <p:nvPr/>
          </p:nvSpPr>
          <p:spPr bwMode="auto">
            <a:xfrm>
              <a:off x="640" y="2556"/>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10000001</a:t>
              </a:r>
            </a:p>
          </p:txBody>
        </p:sp>
        <p:sp>
          <p:nvSpPr>
            <p:cNvPr id="13" name="Rectangle 151">
              <a:extLst>
                <a:ext uri="{FF2B5EF4-FFF2-40B4-BE49-F238E27FC236}">
                  <a16:creationId xmlns:a16="http://schemas.microsoft.com/office/drawing/2014/main" id="{BA28F5A8-8E22-28D7-D2F1-73E94E4154C9}"/>
                </a:ext>
              </a:extLst>
            </p:cNvPr>
            <p:cNvSpPr>
              <a:spLocks noChangeArrowheads="1"/>
            </p:cNvSpPr>
            <p:nvPr/>
          </p:nvSpPr>
          <p:spPr bwMode="auto">
            <a:xfrm>
              <a:off x="640" y="2887"/>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10000002</a:t>
              </a:r>
            </a:p>
          </p:txBody>
        </p:sp>
        <p:sp>
          <p:nvSpPr>
            <p:cNvPr id="14" name="Rectangle 152">
              <a:extLst>
                <a:ext uri="{FF2B5EF4-FFF2-40B4-BE49-F238E27FC236}">
                  <a16:creationId xmlns:a16="http://schemas.microsoft.com/office/drawing/2014/main" id="{AB398F8D-F0EE-EC38-A07E-D2E38B59C350}"/>
                </a:ext>
              </a:extLst>
            </p:cNvPr>
            <p:cNvSpPr>
              <a:spLocks noChangeArrowheads="1"/>
            </p:cNvSpPr>
            <p:nvPr/>
          </p:nvSpPr>
          <p:spPr bwMode="auto">
            <a:xfrm>
              <a:off x="640" y="3219"/>
              <a:ext cx="1073" cy="329"/>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10000003</a:t>
              </a:r>
            </a:p>
          </p:txBody>
        </p:sp>
        <p:sp>
          <p:nvSpPr>
            <p:cNvPr id="15" name="Rectangle 153">
              <a:extLst>
                <a:ext uri="{FF2B5EF4-FFF2-40B4-BE49-F238E27FC236}">
                  <a16:creationId xmlns:a16="http://schemas.microsoft.com/office/drawing/2014/main" id="{133BD733-47A4-3A20-D51B-201EA4C04F58}"/>
                </a:ext>
              </a:extLst>
            </p:cNvPr>
            <p:cNvSpPr>
              <a:spLocks noChangeArrowheads="1"/>
            </p:cNvSpPr>
            <p:nvPr/>
          </p:nvSpPr>
          <p:spPr bwMode="auto">
            <a:xfrm>
              <a:off x="640" y="3550"/>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10000004</a:t>
              </a:r>
            </a:p>
          </p:txBody>
        </p:sp>
        <p:sp>
          <p:nvSpPr>
            <p:cNvPr id="16" name="Rectangle 142">
              <a:extLst>
                <a:ext uri="{FF2B5EF4-FFF2-40B4-BE49-F238E27FC236}">
                  <a16:creationId xmlns:a16="http://schemas.microsoft.com/office/drawing/2014/main" id="{BB054801-896F-7570-9279-A418FE2262B4}"/>
                </a:ext>
              </a:extLst>
            </p:cNvPr>
            <p:cNvSpPr>
              <a:spLocks noChangeArrowheads="1"/>
            </p:cNvSpPr>
            <p:nvPr/>
          </p:nvSpPr>
          <p:spPr bwMode="auto">
            <a:xfrm>
              <a:off x="1706" y="2556"/>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张兴</a:t>
              </a:r>
              <a:endParaRPr lang="en-US" altLang="en-US">
                <a:latin typeface="Arial Narrow" pitchFamily="34" charset="0"/>
                <a:ea typeface="宋体" pitchFamily="2" charset="-122"/>
              </a:endParaRPr>
            </a:p>
          </p:txBody>
        </p:sp>
        <p:sp>
          <p:nvSpPr>
            <p:cNvPr id="17" name="Rectangle 145">
              <a:extLst>
                <a:ext uri="{FF2B5EF4-FFF2-40B4-BE49-F238E27FC236}">
                  <a16:creationId xmlns:a16="http://schemas.microsoft.com/office/drawing/2014/main" id="{BA4CE598-92ED-D83E-446B-5643F25BC13C}"/>
                </a:ext>
              </a:extLst>
            </p:cNvPr>
            <p:cNvSpPr>
              <a:spLocks noChangeArrowheads="1"/>
            </p:cNvSpPr>
            <p:nvPr/>
          </p:nvSpPr>
          <p:spPr bwMode="auto">
            <a:xfrm>
              <a:off x="1706" y="2887"/>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李明</a:t>
              </a:r>
              <a:endParaRPr lang="en-US" altLang="en-US">
                <a:latin typeface="Arial Narrow" pitchFamily="34" charset="0"/>
                <a:ea typeface="宋体" pitchFamily="2" charset="-122"/>
              </a:endParaRPr>
            </a:p>
          </p:txBody>
        </p:sp>
        <p:sp>
          <p:nvSpPr>
            <p:cNvPr id="18" name="Rectangle 135">
              <a:extLst>
                <a:ext uri="{FF2B5EF4-FFF2-40B4-BE49-F238E27FC236}">
                  <a16:creationId xmlns:a16="http://schemas.microsoft.com/office/drawing/2014/main" id="{6E6B0AD1-AFBC-963F-33D5-EA7F068A5AB6}"/>
                </a:ext>
              </a:extLst>
            </p:cNvPr>
            <p:cNvSpPr>
              <a:spLocks noChangeArrowheads="1"/>
            </p:cNvSpPr>
            <p:nvPr/>
          </p:nvSpPr>
          <p:spPr bwMode="auto">
            <a:xfrm>
              <a:off x="1706" y="3219"/>
              <a:ext cx="1073" cy="329"/>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a:latin typeface="Arial Narrow" panose="020B0606020202030204" pitchFamily="34" charset="0"/>
                  <a:ea typeface="宋体" panose="02010600030101010101" pitchFamily="2" charset="-122"/>
                </a:rPr>
                <a:t>王进</a:t>
              </a:r>
              <a:endParaRPr lang="en-US" altLang="en-US">
                <a:latin typeface="Arial Narrow" panose="020B0606020202030204" pitchFamily="34" charset="0"/>
                <a:ea typeface="宋体" panose="02010600030101010101" pitchFamily="2" charset="-122"/>
              </a:endParaRPr>
            </a:p>
          </p:txBody>
        </p:sp>
        <p:sp>
          <p:nvSpPr>
            <p:cNvPr id="19" name="Rectangle 138">
              <a:extLst>
                <a:ext uri="{FF2B5EF4-FFF2-40B4-BE49-F238E27FC236}">
                  <a16:creationId xmlns:a16="http://schemas.microsoft.com/office/drawing/2014/main" id="{9E38F541-649E-B772-5F27-0B32AD079AE4}"/>
                </a:ext>
              </a:extLst>
            </p:cNvPr>
            <p:cNvSpPr>
              <a:spLocks noChangeArrowheads="1"/>
            </p:cNvSpPr>
            <p:nvPr/>
          </p:nvSpPr>
          <p:spPr bwMode="auto">
            <a:xfrm>
              <a:off x="1706" y="3550"/>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赵</a:t>
              </a:r>
              <a:r>
                <a:rPr lang="zh-CN" altLang="en-US">
                  <a:latin typeface="Arial" charset="0"/>
                  <a:ea typeface="宋体" pitchFamily="2" charset="-122"/>
                </a:rPr>
                <a:t>强</a:t>
              </a:r>
              <a:endParaRPr lang="en-US" altLang="en-US">
                <a:latin typeface="Arial" charset="0"/>
              </a:endParaRPr>
            </a:p>
          </p:txBody>
        </p:sp>
        <p:grpSp>
          <p:nvGrpSpPr>
            <p:cNvPr id="20" name="Group 155">
              <a:extLst>
                <a:ext uri="{FF2B5EF4-FFF2-40B4-BE49-F238E27FC236}">
                  <a16:creationId xmlns:a16="http://schemas.microsoft.com/office/drawing/2014/main" id="{220A4610-1F4E-3ACD-85A2-CDDDF8D37A0A}"/>
                </a:ext>
              </a:extLst>
            </p:cNvPr>
            <p:cNvGrpSpPr>
              <a:grpSpLocks/>
            </p:cNvGrpSpPr>
            <p:nvPr/>
          </p:nvGrpSpPr>
          <p:grpSpPr bwMode="auto">
            <a:xfrm>
              <a:off x="2779" y="2556"/>
              <a:ext cx="1119" cy="1327"/>
              <a:chOff x="3339" y="2518"/>
              <a:chExt cx="577" cy="889"/>
            </a:xfrm>
          </p:grpSpPr>
          <p:sp>
            <p:nvSpPr>
              <p:cNvPr id="26" name="Rectangle 143">
                <a:extLst>
                  <a:ext uri="{FF2B5EF4-FFF2-40B4-BE49-F238E27FC236}">
                    <a16:creationId xmlns:a16="http://schemas.microsoft.com/office/drawing/2014/main" id="{381EDDD4-D21C-7D5F-D45D-541E5DA916ED}"/>
                  </a:ext>
                </a:extLst>
              </p:cNvPr>
              <p:cNvSpPr>
                <a:spLocks noChangeArrowheads="1"/>
              </p:cNvSpPr>
              <p:nvPr/>
            </p:nvSpPr>
            <p:spPr bwMode="auto">
              <a:xfrm>
                <a:off x="3339" y="2518"/>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sp>
            <p:nvSpPr>
              <p:cNvPr id="27" name="Rectangle 146">
                <a:extLst>
                  <a:ext uri="{FF2B5EF4-FFF2-40B4-BE49-F238E27FC236}">
                    <a16:creationId xmlns:a16="http://schemas.microsoft.com/office/drawing/2014/main" id="{9A08469D-49F0-5B9A-1018-F875F6CB1023}"/>
                  </a:ext>
                </a:extLst>
              </p:cNvPr>
              <p:cNvSpPr>
                <a:spLocks noChangeArrowheads="1"/>
              </p:cNvSpPr>
              <p:nvPr/>
            </p:nvSpPr>
            <p:spPr bwMode="auto">
              <a:xfrm>
                <a:off x="3339" y="2740"/>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sp>
            <p:nvSpPr>
              <p:cNvPr id="28" name="Rectangle 136">
                <a:extLst>
                  <a:ext uri="{FF2B5EF4-FFF2-40B4-BE49-F238E27FC236}">
                    <a16:creationId xmlns:a16="http://schemas.microsoft.com/office/drawing/2014/main" id="{6C0B0D72-46F7-5865-79DB-31E1F51E8000}"/>
                  </a:ext>
                </a:extLst>
              </p:cNvPr>
              <p:cNvSpPr>
                <a:spLocks noChangeArrowheads="1"/>
              </p:cNvSpPr>
              <p:nvPr/>
            </p:nvSpPr>
            <p:spPr bwMode="auto">
              <a:xfrm>
                <a:off x="3339" y="2962"/>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sp>
            <p:nvSpPr>
              <p:cNvPr id="29" name="Rectangle 139">
                <a:extLst>
                  <a:ext uri="{FF2B5EF4-FFF2-40B4-BE49-F238E27FC236}">
                    <a16:creationId xmlns:a16="http://schemas.microsoft.com/office/drawing/2014/main" id="{D15EF818-0531-DA3D-191A-D5E5BE1C13AE}"/>
                  </a:ext>
                </a:extLst>
              </p:cNvPr>
              <p:cNvSpPr>
                <a:spLocks noChangeArrowheads="1"/>
              </p:cNvSpPr>
              <p:nvPr/>
            </p:nvSpPr>
            <p:spPr bwMode="auto">
              <a:xfrm>
                <a:off x="3339" y="3184"/>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grpSp>
        <p:grpSp>
          <p:nvGrpSpPr>
            <p:cNvPr id="21" name="Group 156">
              <a:extLst>
                <a:ext uri="{FF2B5EF4-FFF2-40B4-BE49-F238E27FC236}">
                  <a16:creationId xmlns:a16="http://schemas.microsoft.com/office/drawing/2014/main" id="{5A638533-F0C1-A370-E07F-3185A139E683}"/>
                </a:ext>
              </a:extLst>
            </p:cNvPr>
            <p:cNvGrpSpPr>
              <a:grpSpLocks/>
            </p:cNvGrpSpPr>
            <p:nvPr/>
          </p:nvGrpSpPr>
          <p:grpSpPr bwMode="auto">
            <a:xfrm>
              <a:off x="3898" y="2556"/>
              <a:ext cx="1154" cy="1327"/>
              <a:chOff x="3916" y="2518"/>
              <a:chExt cx="1022" cy="889"/>
            </a:xfrm>
          </p:grpSpPr>
          <p:sp>
            <p:nvSpPr>
              <p:cNvPr id="22" name="Rectangle 144">
                <a:extLst>
                  <a:ext uri="{FF2B5EF4-FFF2-40B4-BE49-F238E27FC236}">
                    <a16:creationId xmlns:a16="http://schemas.microsoft.com/office/drawing/2014/main" id="{EAA7AF42-CE32-B8EE-E5AE-091BE466F9EC}"/>
                  </a:ext>
                </a:extLst>
              </p:cNvPr>
              <p:cNvSpPr>
                <a:spLocks noChangeArrowheads="1"/>
              </p:cNvSpPr>
              <p:nvPr/>
            </p:nvSpPr>
            <p:spPr bwMode="auto">
              <a:xfrm>
                <a:off x="3916" y="2518"/>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2500</a:t>
                </a:r>
              </a:p>
            </p:txBody>
          </p:sp>
          <p:sp>
            <p:nvSpPr>
              <p:cNvPr id="23" name="Rectangle 147">
                <a:extLst>
                  <a:ext uri="{FF2B5EF4-FFF2-40B4-BE49-F238E27FC236}">
                    <a16:creationId xmlns:a16="http://schemas.microsoft.com/office/drawing/2014/main" id="{484DC74A-5159-4130-7BF4-1E281AC1D0E5}"/>
                  </a:ext>
                </a:extLst>
              </p:cNvPr>
              <p:cNvSpPr>
                <a:spLocks noChangeArrowheads="1"/>
              </p:cNvSpPr>
              <p:nvPr/>
            </p:nvSpPr>
            <p:spPr bwMode="auto">
              <a:xfrm>
                <a:off x="3916" y="2740"/>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a:t>
                </a:r>
              </a:p>
            </p:txBody>
          </p:sp>
          <p:sp>
            <p:nvSpPr>
              <p:cNvPr id="24" name="Rectangle 137">
                <a:extLst>
                  <a:ext uri="{FF2B5EF4-FFF2-40B4-BE49-F238E27FC236}">
                    <a16:creationId xmlns:a16="http://schemas.microsoft.com/office/drawing/2014/main" id="{E4257181-6F24-AF16-6968-61A89D90A3D1}"/>
                  </a:ext>
                </a:extLst>
              </p:cNvPr>
              <p:cNvSpPr>
                <a:spLocks noChangeArrowheads="1"/>
              </p:cNvSpPr>
              <p:nvPr/>
            </p:nvSpPr>
            <p:spPr bwMode="auto">
              <a:xfrm>
                <a:off x="3916" y="2962"/>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2000</a:t>
                </a:r>
              </a:p>
            </p:txBody>
          </p:sp>
          <p:sp>
            <p:nvSpPr>
              <p:cNvPr id="25" name="Rectangle 140">
                <a:extLst>
                  <a:ext uri="{FF2B5EF4-FFF2-40B4-BE49-F238E27FC236}">
                    <a16:creationId xmlns:a16="http://schemas.microsoft.com/office/drawing/2014/main" id="{ADD71921-CE2B-C09F-13BC-065F603631CC}"/>
                  </a:ext>
                </a:extLst>
              </p:cNvPr>
              <p:cNvSpPr>
                <a:spLocks noChangeArrowheads="1"/>
              </p:cNvSpPr>
              <p:nvPr/>
            </p:nvSpPr>
            <p:spPr bwMode="auto">
              <a:xfrm>
                <a:off x="3916" y="3184"/>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1500</a:t>
                </a:r>
              </a:p>
            </p:txBody>
          </p:sp>
        </p:grpSp>
      </p:grpSp>
      <p:sp>
        <p:nvSpPr>
          <p:cNvPr id="32" name="Text Box 169">
            <a:extLst>
              <a:ext uri="{FF2B5EF4-FFF2-40B4-BE49-F238E27FC236}">
                <a16:creationId xmlns:a16="http://schemas.microsoft.com/office/drawing/2014/main" id="{0741637D-F7E4-5DE9-46E4-E16570AF7696}"/>
              </a:ext>
            </a:extLst>
          </p:cNvPr>
          <p:cNvSpPr txBox="1">
            <a:spLocks noChangeArrowheads="1"/>
          </p:cNvSpPr>
          <p:nvPr/>
        </p:nvSpPr>
        <p:spPr bwMode="auto">
          <a:xfrm>
            <a:off x="2292350" y="2621613"/>
            <a:ext cx="518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2000" dirty="0">
                <a:solidFill>
                  <a:srgbClr val="EF5549"/>
                </a:solidFill>
                <a:latin typeface="Arial Narrow" panose="020B0606020202030204" pitchFamily="34" charset="0"/>
                <a:ea typeface="宋体" panose="02010600030101010101" pitchFamily="2" charset="-122"/>
              </a:rPr>
              <a:t>如下面的职工工资关系就不符合第一</a:t>
            </a:r>
            <a:r>
              <a:rPr lang="zh-CN" altLang="en-US" sz="2000" dirty="0">
                <a:solidFill>
                  <a:srgbClr val="EF5549"/>
                </a:solidFill>
                <a:latin typeface="楷体_GB2312" pitchFamily="49" charset="-122"/>
                <a:ea typeface="宋体" panose="02010600030101010101" pitchFamily="2" charset="-122"/>
              </a:rPr>
              <a:t>范式</a:t>
            </a:r>
          </a:p>
        </p:txBody>
      </p:sp>
    </p:spTree>
    <p:extLst>
      <p:ext uri="{BB962C8B-B14F-4D97-AF65-F5344CB8AC3E}">
        <p14:creationId xmlns:p14="http://schemas.microsoft.com/office/powerpoint/2010/main" val="5628241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D95F38-34EC-78BB-E1B5-E206D299765F}"/>
              </a:ext>
            </a:extLst>
          </p:cNvPr>
          <p:cNvSpPr>
            <a:spLocks noGrp="1"/>
          </p:cNvSpPr>
          <p:nvPr>
            <p:ph type="body" sz="quarter" idx="10"/>
          </p:nvPr>
        </p:nvSpPr>
        <p:spPr>
          <a:xfrm>
            <a:off x="1587197" y="340254"/>
            <a:ext cx="4916240" cy="530225"/>
          </a:xfrm>
        </p:spPr>
        <p:txBody>
          <a:bodyPr/>
          <a:lstStyle/>
          <a:p>
            <a:r>
              <a:rPr lang="en-CA" dirty="0"/>
              <a:t>2.5 </a:t>
            </a:r>
            <a:r>
              <a:rPr lang="zh-CN" altLang="en-US" dirty="0"/>
              <a:t>数据存储与分析技术</a:t>
            </a:r>
            <a:endParaRPr lang="en-CA" dirty="0"/>
          </a:p>
          <a:p>
            <a:endParaRPr lang="en-CA" dirty="0"/>
          </a:p>
        </p:txBody>
      </p:sp>
      <p:grpSp>
        <p:nvGrpSpPr>
          <p:cNvPr id="3" name="Group 2">
            <a:extLst>
              <a:ext uri="{FF2B5EF4-FFF2-40B4-BE49-F238E27FC236}">
                <a16:creationId xmlns:a16="http://schemas.microsoft.com/office/drawing/2014/main" id="{EA2A02C1-7D41-C6E8-9B17-A2F4166A35E3}"/>
              </a:ext>
            </a:extLst>
          </p:cNvPr>
          <p:cNvGrpSpPr>
            <a:grpSpLocks/>
          </p:cNvGrpSpPr>
          <p:nvPr/>
        </p:nvGrpSpPr>
        <p:grpSpPr bwMode="auto">
          <a:xfrm>
            <a:off x="334477" y="1558051"/>
            <a:ext cx="7004050" cy="2876550"/>
            <a:chOff x="640" y="1837"/>
            <a:chExt cx="4412" cy="2046"/>
          </a:xfrm>
        </p:grpSpPr>
        <p:sp>
          <p:nvSpPr>
            <p:cNvPr id="4" name="Rectangle 3">
              <a:extLst>
                <a:ext uri="{FF2B5EF4-FFF2-40B4-BE49-F238E27FC236}">
                  <a16:creationId xmlns:a16="http://schemas.microsoft.com/office/drawing/2014/main" id="{A2722C81-4E25-CFB1-026E-89CDFB96DEBD}"/>
                </a:ext>
              </a:extLst>
            </p:cNvPr>
            <p:cNvSpPr>
              <a:spLocks noChangeArrowheads="1"/>
            </p:cNvSpPr>
            <p:nvPr/>
          </p:nvSpPr>
          <p:spPr bwMode="auto">
            <a:xfrm>
              <a:off x="640" y="1838"/>
              <a:ext cx="1086" cy="720"/>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员工</a:t>
              </a:r>
              <a:r>
                <a:rPr lang="zh-CN" altLang="en-US">
                  <a:ea typeface="宋体" panose="02010600030101010101" pitchFamily="2" charset="-122"/>
                </a:rPr>
                <a:t>编号</a:t>
              </a:r>
              <a:endParaRPr lang="en-US" altLang="en-US">
                <a:ea typeface="宋体" panose="02010600030101010101" pitchFamily="2" charset="-122"/>
              </a:endParaRPr>
            </a:p>
          </p:txBody>
        </p:sp>
        <p:sp>
          <p:nvSpPr>
            <p:cNvPr id="5" name="Rectangle 4">
              <a:extLst>
                <a:ext uri="{FF2B5EF4-FFF2-40B4-BE49-F238E27FC236}">
                  <a16:creationId xmlns:a16="http://schemas.microsoft.com/office/drawing/2014/main" id="{DA815548-3CB7-B5C3-7FBA-029E5AF926B4}"/>
                </a:ext>
              </a:extLst>
            </p:cNvPr>
            <p:cNvSpPr>
              <a:spLocks noChangeArrowheads="1"/>
            </p:cNvSpPr>
            <p:nvPr/>
          </p:nvSpPr>
          <p:spPr bwMode="auto">
            <a:xfrm>
              <a:off x="1706" y="1838"/>
              <a:ext cx="1076" cy="720"/>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姓名</a:t>
              </a:r>
              <a:endParaRPr lang="en-US" altLang="en-US">
                <a:latin typeface="Arial" charset="0"/>
                <a:ea typeface="宋体" pitchFamily="2" charset="-122"/>
              </a:endParaRPr>
            </a:p>
          </p:txBody>
        </p:sp>
        <p:sp>
          <p:nvSpPr>
            <p:cNvPr id="6" name="Rectangle 5">
              <a:extLst>
                <a:ext uri="{FF2B5EF4-FFF2-40B4-BE49-F238E27FC236}">
                  <a16:creationId xmlns:a16="http://schemas.microsoft.com/office/drawing/2014/main" id="{C148A365-9BCE-A0A9-B4AD-FE967FDD73FE}"/>
                </a:ext>
              </a:extLst>
            </p:cNvPr>
            <p:cNvSpPr>
              <a:spLocks noChangeArrowheads="1"/>
            </p:cNvSpPr>
            <p:nvPr/>
          </p:nvSpPr>
          <p:spPr bwMode="auto">
            <a:xfrm>
              <a:off x="2776" y="1837"/>
              <a:ext cx="2276" cy="355"/>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07763"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电话</a:t>
              </a:r>
              <a:endParaRPr lang="en-US" altLang="en-US">
                <a:latin typeface="Arial" charset="0"/>
                <a:ea typeface="宋体" pitchFamily="2" charset="-122"/>
              </a:endParaRPr>
            </a:p>
          </p:txBody>
        </p:sp>
        <p:grpSp>
          <p:nvGrpSpPr>
            <p:cNvPr id="7" name="Group 6">
              <a:extLst>
                <a:ext uri="{FF2B5EF4-FFF2-40B4-BE49-F238E27FC236}">
                  <a16:creationId xmlns:a16="http://schemas.microsoft.com/office/drawing/2014/main" id="{335ECD18-7477-7E77-0D59-4447EAD32BEE}"/>
                </a:ext>
              </a:extLst>
            </p:cNvPr>
            <p:cNvGrpSpPr>
              <a:grpSpLocks/>
            </p:cNvGrpSpPr>
            <p:nvPr/>
          </p:nvGrpSpPr>
          <p:grpSpPr bwMode="auto">
            <a:xfrm>
              <a:off x="2776" y="2192"/>
              <a:ext cx="2276" cy="360"/>
              <a:chOff x="2668" y="2264"/>
              <a:chExt cx="2276" cy="222"/>
            </a:xfrm>
          </p:grpSpPr>
          <p:sp>
            <p:nvSpPr>
              <p:cNvPr id="26" name="Rectangle 7">
                <a:extLst>
                  <a:ext uri="{FF2B5EF4-FFF2-40B4-BE49-F238E27FC236}">
                    <a16:creationId xmlns:a16="http://schemas.microsoft.com/office/drawing/2014/main" id="{0B179EBC-B720-D54C-F88B-DEEACEC3FADC}"/>
                  </a:ext>
                </a:extLst>
              </p:cNvPr>
              <p:cNvSpPr>
                <a:spLocks noChangeArrowheads="1"/>
              </p:cNvSpPr>
              <p:nvPr/>
            </p:nvSpPr>
            <p:spPr bwMode="auto">
              <a:xfrm>
                <a:off x="2668" y="2264"/>
                <a:ext cx="1124" cy="222"/>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家庭</a:t>
                </a:r>
                <a:r>
                  <a:rPr lang="zh-CN" altLang="en-US">
                    <a:latin typeface="Arial" charset="0"/>
                    <a:ea typeface="宋体" pitchFamily="2" charset="-122"/>
                  </a:rPr>
                  <a:t>电话</a:t>
                </a:r>
                <a:endParaRPr lang="en-US" altLang="en-US">
                  <a:latin typeface="Arial" charset="0"/>
                  <a:ea typeface="宋体" pitchFamily="2" charset="-122"/>
                </a:endParaRPr>
              </a:p>
            </p:txBody>
          </p:sp>
          <p:sp>
            <p:nvSpPr>
              <p:cNvPr id="27" name="Rectangle 8">
                <a:extLst>
                  <a:ext uri="{FF2B5EF4-FFF2-40B4-BE49-F238E27FC236}">
                    <a16:creationId xmlns:a16="http://schemas.microsoft.com/office/drawing/2014/main" id="{80BED025-E4FB-6050-6FAE-68C71DA36407}"/>
                  </a:ext>
                </a:extLst>
              </p:cNvPr>
              <p:cNvSpPr>
                <a:spLocks noChangeArrowheads="1"/>
              </p:cNvSpPr>
              <p:nvPr/>
            </p:nvSpPr>
            <p:spPr bwMode="auto">
              <a:xfrm>
                <a:off x="3790" y="2264"/>
                <a:ext cx="1154" cy="222"/>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办公</a:t>
                </a:r>
                <a:r>
                  <a:rPr lang="zh-CN" altLang="en-US">
                    <a:ea typeface="宋体" panose="02010600030101010101" pitchFamily="2" charset="-122"/>
                  </a:rPr>
                  <a:t>电话</a:t>
                </a:r>
                <a:endParaRPr lang="en-US" altLang="en-US">
                  <a:ea typeface="宋体" panose="02010600030101010101" pitchFamily="2" charset="-122"/>
                </a:endParaRPr>
              </a:p>
            </p:txBody>
          </p:sp>
        </p:grpSp>
        <p:sp>
          <p:nvSpPr>
            <p:cNvPr id="8" name="Rectangle 9">
              <a:extLst>
                <a:ext uri="{FF2B5EF4-FFF2-40B4-BE49-F238E27FC236}">
                  <a16:creationId xmlns:a16="http://schemas.microsoft.com/office/drawing/2014/main" id="{236574C0-E7F4-0B37-B3AB-4C1D926B6CAA}"/>
                </a:ext>
              </a:extLst>
            </p:cNvPr>
            <p:cNvSpPr>
              <a:spLocks noChangeArrowheads="1"/>
            </p:cNvSpPr>
            <p:nvPr/>
          </p:nvSpPr>
          <p:spPr bwMode="auto">
            <a:xfrm>
              <a:off x="640" y="2556"/>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10000001</a:t>
              </a:r>
            </a:p>
          </p:txBody>
        </p:sp>
        <p:sp>
          <p:nvSpPr>
            <p:cNvPr id="9" name="Rectangle 10">
              <a:extLst>
                <a:ext uri="{FF2B5EF4-FFF2-40B4-BE49-F238E27FC236}">
                  <a16:creationId xmlns:a16="http://schemas.microsoft.com/office/drawing/2014/main" id="{A5D5EF94-BD7B-59E2-F229-4E7D2CD8E770}"/>
                </a:ext>
              </a:extLst>
            </p:cNvPr>
            <p:cNvSpPr>
              <a:spLocks noChangeArrowheads="1"/>
            </p:cNvSpPr>
            <p:nvPr/>
          </p:nvSpPr>
          <p:spPr bwMode="auto">
            <a:xfrm>
              <a:off x="640" y="2887"/>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10000002</a:t>
              </a:r>
            </a:p>
          </p:txBody>
        </p:sp>
        <p:sp>
          <p:nvSpPr>
            <p:cNvPr id="10" name="Rectangle 11">
              <a:extLst>
                <a:ext uri="{FF2B5EF4-FFF2-40B4-BE49-F238E27FC236}">
                  <a16:creationId xmlns:a16="http://schemas.microsoft.com/office/drawing/2014/main" id="{43BADA86-B594-B786-6C7F-94A56038338A}"/>
                </a:ext>
              </a:extLst>
            </p:cNvPr>
            <p:cNvSpPr>
              <a:spLocks noChangeArrowheads="1"/>
            </p:cNvSpPr>
            <p:nvPr/>
          </p:nvSpPr>
          <p:spPr bwMode="auto">
            <a:xfrm>
              <a:off x="640" y="3219"/>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10000003</a:t>
              </a:r>
            </a:p>
          </p:txBody>
        </p:sp>
        <p:sp>
          <p:nvSpPr>
            <p:cNvPr id="11" name="Rectangle 12">
              <a:extLst>
                <a:ext uri="{FF2B5EF4-FFF2-40B4-BE49-F238E27FC236}">
                  <a16:creationId xmlns:a16="http://schemas.microsoft.com/office/drawing/2014/main" id="{73728C51-0362-D94A-3D42-15C639BB2721}"/>
                </a:ext>
              </a:extLst>
            </p:cNvPr>
            <p:cNvSpPr>
              <a:spLocks noChangeArrowheads="1"/>
            </p:cNvSpPr>
            <p:nvPr/>
          </p:nvSpPr>
          <p:spPr bwMode="auto">
            <a:xfrm>
              <a:off x="640" y="3550"/>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10000004</a:t>
              </a:r>
            </a:p>
          </p:txBody>
        </p:sp>
        <p:sp>
          <p:nvSpPr>
            <p:cNvPr id="12" name="Rectangle 13">
              <a:extLst>
                <a:ext uri="{FF2B5EF4-FFF2-40B4-BE49-F238E27FC236}">
                  <a16:creationId xmlns:a16="http://schemas.microsoft.com/office/drawing/2014/main" id="{48AB7F11-05AD-36C6-5772-0BCD3D7D8788}"/>
                </a:ext>
              </a:extLst>
            </p:cNvPr>
            <p:cNvSpPr>
              <a:spLocks noChangeArrowheads="1"/>
            </p:cNvSpPr>
            <p:nvPr/>
          </p:nvSpPr>
          <p:spPr bwMode="auto">
            <a:xfrm>
              <a:off x="1706" y="2556"/>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张兴</a:t>
              </a:r>
              <a:endParaRPr lang="en-US" altLang="en-US">
                <a:latin typeface="Arial Narrow" pitchFamily="34" charset="0"/>
                <a:ea typeface="宋体" pitchFamily="2" charset="-122"/>
              </a:endParaRPr>
            </a:p>
          </p:txBody>
        </p:sp>
        <p:sp>
          <p:nvSpPr>
            <p:cNvPr id="13" name="Rectangle 14">
              <a:extLst>
                <a:ext uri="{FF2B5EF4-FFF2-40B4-BE49-F238E27FC236}">
                  <a16:creationId xmlns:a16="http://schemas.microsoft.com/office/drawing/2014/main" id="{34AB51EE-5A05-0071-1CD1-12F8465209F7}"/>
                </a:ext>
              </a:extLst>
            </p:cNvPr>
            <p:cNvSpPr>
              <a:spLocks noChangeArrowheads="1"/>
            </p:cNvSpPr>
            <p:nvPr/>
          </p:nvSpPr>
          <p:spPr bwMode="auto">
            <a:xfrm>
              <a:off x="1706" y="2887"/>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李明</a:t>
              </a:r>
              <a:endParaRPr lang="en-US" altLang="en-US">
                <a:latin typeface="Arial Narrow" pitchFamily="34" charset="0"/>
                <a:ea typeface="宋体" pitchFamily="2" charset="-122"/>
              </a:endParaRPr>
            </a:p>
          </p:txBody>
        </p:sp>
        <p:sp>
          <p:nvSpPr>
            <p:cNvPr id="14" name="Rectangle 15">
              <a:extLst>
                <a:ext uri="{FF2B5EF4-FFF2-40B4-BE49-F238E27FC236}">
                  <a16:creationId xmlns:a16="http://schemas.microsoft.com/office/drawing/2014/main" id="{6297D33D-2E27-635C-C234-F65E7587379E}"/>
                </a:ext>
              </a:extLst>
            </p:cNvPr>
            <p:cNvSpPr>
              <a:spLocks noChangeArrowheads="1"/>
            </p:cNvSpPr>
            <p:nvPr/>
          </p:nvSpPr>
          <p:spPr bwMode="auto">
            <a:xfrm>
              <a:off x="1706" y="3219"/>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a:latin typeface="Arial Narrow" panose="020B0606020202030204" pitchFamily="34" charset="0"/>
                  <a:ea typeface="宋体" panose="02010600030101010101" pitchFamily="2" charset="-122"/>
                </a:rPr>
                <a:t>王进</a:t>
              </a:r>
              <a:endParaRPr lang="en-US" altLang="en-US">
                <a:latin typeface="Arial Narrow" panose="020B0606020202030204" pitchFamily="34" charset="0"/>
                <a:ea typeface="宋体" panose="02010600030101010101" pitchFamily="2" charset="-122"/>
              </a:endParaRPr>
            </a:p>
          </p:txBody>
        </p:sp>
        <p:sp>
          <p:nvSpPr>
            <p:cNvPr id="15" name="Rectangle 16">
              <a:extLst>
                <a:ext uri="{FF2B5EF4-FFF2-40B4-BE49-F238E27FC236}">
                  <a16:creationId xmlns:a16="http://schemas.microsoft.com/office/drawing/2014/main" id="{BD1335E0-8CA2-98E7-955E-64E17668A7BF}"/>
                </a:ext>
              </a:extLst>
            </p:cNvPr>
            <p:cNvSpPr>
              <a:spLocks noChangeArrowheads="1"/>
            </p:cNvSpPr>
            <p:nvPr/>
          </p:nvSpPr>
          <p:spPr bwMode="auto">
            <a:xfrm>
              <a:off x="1706" y="3550"/>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赵</a:t>
              </a:r>
              <a:r>
                <a:rPr lang="zh-CN" altLang="en-US">
                  <a:latin typeface="Arial" charset="0"/>
                  <a:ea typeface="宋体" pitchFamily="2" charset="-122"/>
                </a:rPr>
                <a:t>强</a:t>
              </a:r>
              <a:endParaRPr lang="en-US" altLang="en-US">
                <a:latin typeface="Arial" charset="0"/>
              </a:endParaRPr>
            </a:p>
          </p:txBody>
        </p:sp>
        <p:grpSp>
          <p:nvGrpSpPr>
            <p:cNvPr id="16" name="Group 17">
              <a:extLst>
                <a:ext uri="{FF2B5EF4-FFF2-40B4-BE49-F238E27FC236}">
                  <a16:creationId xmlns:a16="http://schemas.microsoft.com/office/drawing/2014/main" id="{54BFB5AE-5D5C-52C4-E59C-98ABA66CA755}"/>
                </a:ext>
              </a:extLst>
            </p:cNvPr>
            <p:cNvGrpSpPr>
              <a:grpSpLocks/>
            </p:cNvGrpSpPr>
            <p:nvPr/>
          </p:nvGrpSpPr>
          <p:grpSpPr bwMode="auto">
            <a:xfrm>
              <a:off x="2779" y="2556"/>
              <a:ext cx="1119" cy="1327"/>
              <a:chOff x="3339" y="2518"/>
              <a:chExt cx="577" cy="889"/>
            </a:xfrm>
          </p:grpSpPr>
          <p:sp>
            <p:nvSpPr>
              <p:cNvPr id="22" name="Rectangle 18">
                <a:extLst>
                  <a:ext uri="{FF2B5EF4-FFF2-40B4-BE49-F238E27FC236}">
                    <a16:creationId xmlns:a16="http://schemas.microsoft.com/office/drawing/2014/main" id="{C66D8236-83DA-3218-EBE8-94A7933EA938}"/>
                  </a:ext>
                </a:extLst>
              </p:cNvPr>
              <p:cNvSpPr>
                <a:spLocks noChangeArrowheads="1"/>
              </p:cNvSpPr>
              <p:nvPr/>
            </p:nvSpPr>
            <p:spPr bwMode="auto">
              <a:xfrm>
                <a:off x="3339" y="2518"/>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60247807</a:t>
                </a:r>
              </a:p>
            </p:txBody>
          </p:sp>
          <p:sp>
            <p:nvSpPr>
              <p:cNvPr id="23" name="Rectangle 19">
                <a:extLst>
                  <a:ext uri="{FF2B5EF4-FFF2-40B4-BE49-F238E27FC236}">
                    <a16:creationId xmlns:a16="http://schemas.microsoft.com/office/drawing/2014/main" id="{387A1BF2-C73B-8E1B-A7C5-9EE74BB1226E}"/>
                  </a:ext>
                </a:extLst>
              </p:cNvPr>
              <p:cNvSpPr>
                <a:spLocks noChangeArrowheads="1"/>
              </p:cNvSpPr>
              <p:nvPr/>
            </p:nvSpPr>
            <p:spPr bwMode="auto">
              <a:xfrm>
                <a:off x="3339" y="2740"/>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60247808</a:t>
                </a:r>
              </a:p>
            </p:txBody>
          </p:sp>
          <p:sp>
            <p:nvSpPr>
              <p:cNvPr id="24" name="Rectangle 20">
                <a:extLst>
                  <a:ext uri="{FF2B5EF4-FFF2-40B4-BE49-F238E27FC236}">
                    <a16:creationId xmlns:a16="http://schemas.microsoft.com/office/drawing/2014/main" id="{5AD58306-E3BE-5ED5-5F53-CF7BC9CD8492}"/>
                  </a:ext>
                </a:extLst>
              </p:cNvPr>
              <p:cNvSpPr>
                <a:spLocks noChangeArrowheads="1"/>
              </p:cNvSpPr>
              <p:nvPr/>
            </p:nvSpPr>
            <p:spPr bwMode="auto">
              <a:xfrm>
                <a:off x="3339" y="2962"/>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60257807</a:t>
                </a:r>
              </a:p>
            </p:txBody>
          </p:sp>
          <p:sp>
            <p:nvSpPr>
              <p:cNvPr id="25" name="Rectangle 21">
                <a:extLst>
                  <a:ext uri="{FF2B5EF4-FFF2-40B4-BE49-F238E27FC236}">
                    <a16:creationId xmlns:a16="http://schemas.microsoft.com/office/drawing/2014/main" id="{D94024EE-169F-707D-2B02-64AB3D2F0EAF}"/>
                  </a:ext>
                </a:extLst>
              </p:cNvPr>
              <p:cNvSpPr>
                <a:spLocks noChangeArrowheads="1"/>
              </p:cNvSpPr>
              <p:nvPr/>
            </p:nvSpPr>
            <p:spPr bwMode="auto">
              <a:xfrm>
                <a:off x="3339" y="3184"/>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60257808</a:t>
                </a:r>
              </a:p>
            </p:txBody>
          </p:sp>
        </p:grpSp>
        <p:grpSp>
          <p:nvGrpSpPr>
            <p:cNvPr id="17" name="Group 22">
              <a:extLst>
                <a:ext uri="{FF2B5EF4-FFF2-40B4-BE49-F238E27FC236}">
                  <a16:creationId xmlns:a16="http://schemas.microsoft.com/office/drawing/2014/main" id="{F1E88889-4DB5-A68D-D115-D1953C3689D6}"/>
                </a:ext>
              </a:extLst>
            </p:cNvPr>
            <p:cNvGrpSpPr>
              <a:grpSpLocks/>
            </p:cNvGrpSpPr>
            <p:nvPr/>
          </p:nvGrpSpPr>
          <p:grpSpPr bwMode="auto">
            <a:xfrm>
              <a:off x="3898" y="2556"/>
              <a:ext cx="1154" cy="1327"/>
              <a:chOff x="3916" y="2518"/>
              <a:chExt cx="1022" cy="889"/>
            </a:xfrm>
          </p:grpSpPr>
          <p:sp>
            <p:nvSpPr>
              <p:cNvPr id="18" name="Rectangle 23">
                <a:extLst>
                  <a:ext uri="{FF2B5EF4-FFF2-40B4-BE49-F238E27FC236}">
                    <a16:creationId xmlns:a16="http://schemas.microsoft.com/office/drawing/2014/main" id="{619313B0-277C-EAF2-AD4E-93E36117838D}"/>
                  </a:ext>
                </a:extLst>
              </p:cNvPr>
              <p:cNvSpPr>
                <a:spLocks noChangeArrowheads="1"/>
              </p:cNvSpPr>
              <p:nvPr/>
            </p:nvSpPr>
            <p:spPr bwMode="auto">
              <a:xfrm>
                <a:off x="3916" y="2518"/>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60227806</a:t>
                </a:r>
              </a:p>
            </p:txBody>
          </p:sp>
          <p:sp>
            <p:nvSpPr>
              <p:cNvPr id="19" name="Rectangle 24">
                <a:extLst>
                  <a:ext uri="{FF2B5EF4-FFF2-40B4-BE49-F238E27FC236}">
                    <a16:creationId xmlns:a16="http://schemas.microsoft.com/office/drawing/2014/main" id="{39C6C619-CC5A-7C1F-166C-27B224057285}"/>
                  </a:ext>
                </a:extLst>
              </p:cNvPr>
              <p:cNvSpPr>
                <a:spLocks noChangeArrowheads="1"/>
              </p:cNvSpPr>
              <p:nvPr/>
            </p:nvSpPr>
            <p:spPr bwMode="auto">
              <a:xfrm>
                <a:off x="3916" y="2740"/>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60227807</a:t>
                </a:r>
              </a:p>
            </p:txBody>
          </p:sp>
          <p:sp>
            <p:nvSpPr>
              <p:cNvPr id="20" name="Rectangle 25">
                <a:extLst>
                  <a:ext uri="{FF2B5EF4-FFF2-40B4-BE49-F238E27FC236}">
                    <a16:creationId xmlns:a16="http://schemas.microsoft.com/office/drawing/2014/main" id="{D551A76A-C25C-59BD-0DEA-645EF2674991}"/>
                  </a:ext>
                </a:extLst>
              </p:cNvPr>
              <p:cNvSpPr>
                <a:spLocks noChangeArrowheads="1"/>
              </p:cNvSpPr>
              <p:nvPr/>
            </p:nvSpPr>
            <p:spPr bwMode="auto">
              <a:xfrm>
                <a:off x="3916" y="2962"/>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60227808</a:t>
                </a:r>
              </a:p>
            </p:txBody>
          </p:sp>
          <p:sp>
            <p:nvSpPr>
              <p:cNvPr id="21" name="Rectangle 26">
                <a:extLst>
                  <a:ext uri="{FF2B5EF4-FFF2-40B4-BE49-F238E27FC236}">
                    <a16:creationId xmlns:a16="http://schemas.microsoft.com/office/drawing/2014/main" id="{290C0F4E-FCDC-8BC2-DCB4-3F233D753AF3}"/>
                  </a:ext>
                </a:extLst>
              </p:cNvPr>
              <p:cNvSpPr>
                <a:spLocks noChangeArrowheads="1"/>
              </p:cNvSpPr>
              <p:nvPr/>
            </p:nvSpPr>
            <p:spPr bwMode="auto">
              <a:xfrm>
                <a:off x="3916" y="3184"/>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60227809</a:t>
                </a:r>
              </a:p>
            </p:txBody>
          </p:sp>
        </p:grpSp>
      </p:grpSp>
      <p:sp>
        <p:nvSpPr>
          <p:cNvPr id="28" name="Text Box 33">
            <a:extLst>
              <a:ext uri="{FF2B5EF4-FFF2-40B4-BE49-F238E27FC236}">
                <a16:creationId xmlns:a16="http://schemas.microsoft.com/office/drawing/2014/main" id="{AEE34CD6-0411-EC44-A5BC-545EFEDB88F8}"/>
              </a:ext>
            </a:extLst>
          </p:cNvPr>
          <p:cNvSpPr txBox="1">
            <a:spLocks noChangeArrowheads="1"/>
          </p:cNvSpPr>
          <p:nvPr/>
        </p:nvSpPr>
        <p:spPr bwMode="auto">
          <a:xfrm>
            <a:off x="70952" y="1127838"/>
            <a:ext cx="4429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2000">
                <a:solidFill>
                  <a:srgbClr val="EF5549"/>
                </a:solidFill>
                <a:latin typeface="Arial Narrow" panose="020B0606020202030204" pitchFamily="34" charset="0"/>
                <a:ea typeface="宋体" panose="02010600030101010101" pitchFamily="2" charset="-122"/>
              </a:rPr>
              <a:t>下面的职工电话关系不符合第一</a:t>
            </a:r>
            <a:r>
              <a:rPr lang="zh-CN" altLang="en-US" sz="2000">
                <a:solidFill>
                  <a:srgbClr val="EF5549"/>
                </a:solidFill>
                <a:latin typeface="楷体_GB2312" pitchFamily="49" charset="-122"/>
                <a:ea typeface="宋体" panose="02010600030101010101" pitchFamily="2" charset="-122"/>
              </a:rPr>
              <a:t>范式</a:t>
            </a:r>
          </a:p>
        </p:txBody>
      </p:sp>
    </p:spTree>
    <p:extLst>
      <p:ext uri="{BB962C8B-B14F-4D97-AF65-F5344CB8AC3E}">
        <p14:creationId xmlns:p14="http://schemas.microsoft.com/office/powerpoint/2010/main" val="1900306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37FD7D-F585-EC33-9A87-A2D4F23CB80C}"/>
              </a:ext>
            </a:extLst>
          </p:cNvPr>
          <p:cNvSpPr>
            <a:spLocks noGrp="1"/>
          </p:cNvSpPr>
          <p:nvPr>
            <p:ph type="body" sz="quarter" idx="10"/>
          </p:nvPr>
        </p:nvSpPr>
        <p:spPr>
          <a:xfrm>
            <a:off x="1587196" y="340254"/>
            <a:ext cx="5672019" cy="530225"/>
          </a:xfrm>
        </p:spPr>
        <p:txBody>
          <a:bodyPr/>
          <a:lstStyle/>
          <a:p>
            <a:r>
              <a:rPr lang="en-CA" dirty="0"/>
              <a:t>2.5 </a:t>
            </a:r>
            <a:r>
              <a:rPr lang="zh-CN" altLang="en-US" dirty="0"/>
              <a:t>数据存储与分析技术</a:t>
            </a:r>
            <a:endParaRPr lang="en-CA" dirty="0"/>
          </a:p>
          <a:p>
            <a:endParaRPr lang="en-CA" dirty="0"/>
          </a:p>
        </p:txBody>
      </p:sp>
      <p:grpSp>
        <p:nvGrpSpPr>
          <p:cNvPr id="3" name="Group 57">
            <a:extLst>
              <a:ext uri="{FF2B5EF4-FFF2-40B4-BE49-F238E27FC236}">
                <a16:creationId xmlns:a16="http://schemas.microsoft.com/office/drawing/2014/main" id="{523ECB0C-A0C7-333C-DF5A-CF5D1161C371}"/>
              </a:ext>
            </a:extLst>
          </p:cNvPr>
          <p:cNvGrpSpPr>
            <a:grpSpLocks/>
          </p:cNvGrpSpPr>
          <p:nvPr/>
        </p:nvGrpSpPr>
        <p:grpSpPr bwMode="auto">
          <a:xfrm>
            <a:off x="2964737" y="1765883"/>
            <a:ext cx="7023100" cy="4303713"/>
            <a:chOff x="598" y="1130"/>
            <a:chExt cx="4424" cy="2711"/>
          </a:xfrm>
        </p:grpSpPr>
        <p:grpSp>
          <p:nvGrpSpPr>
            <p:cNvPr id="4" name="Group 27">
              <a:extLst>
                <a:ext uri="{FF2B5EF4-FFF2-40B4-BE49-F238E27FC236}">
                  <a16:creationId xmlns:a16="http://schemas.microsoft.com/office/drawing/2014/main" id="{450528D6-6AAD-4E28-E32E-2C8557CB54B0}"/>
                </a:ext>
              </a:extLst>
            </p:cNvPr>
            <p:cNvGrpSpPr>
              <a:grpSpLocks/>
            </p:cNvGrpSpPr>
            <p:nvPr/>
          </p:nvGrpSpPr>
          <p:grpSpPr bwMode="auto">
            <a:xfrm>
              <a:off x="610" y="1130"/>
              <a:ext cx="2145" cy="292"/>
              <a:chOff x="640" y="812"/>
              <a:chExt cx="2142" cy="720"/>
            </a:xfrm>
          </p:grpSpPr>
          <p:sp>
            <p:nvSpPr>
              <p:cNvPr id="50" name="Rectangle 3">
                <a:extLst>
                  <a:ext uri="{FF2B5EF4-FFF2-40B4-BE49-F238E27FC236}">
                    <a16:creationId xmlns:a16="http://schemas.microsoft.com/office/drawing/2014/main" id="{788DC309-42EF-D980-1D1D-34EB78B1A0AC}"/>
                  </a:ext>
                </a:extLst>
              </p:cNvPr>
              <p:cNvSpPr>
                <a:spLocks noChangeArrowheads="1"/>
              </p:cNvSpPr>
              <p:nvPr/>
            </p:nvSpPr>
            <p:spPr bwMode="auto">
              <a:xfrm>
                <a:off x="640" y="812"/>
                <a:ext cx="1086" cy="720"/>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员工</a:t>
                </a:r>
                <a:r>
                  <a:rPr lang="zh-CN" altLang="en-US">
                    <a:ea typeface="宋体" panose="02010600030101010101" pitchFamily="2" charset="-122"/>
                  </a:rPr>
                  <a:t>编号</a:t>
                </a:r>
                <a:endParaRPr lang="en-US" altLang="en-US">
                  <a:ea typeface="宋体" panose="02010600030101010101" pitchFamily="2" charset="-122"/>
                </a:endParaRPr>
              </a:p>
            </p:txBody>
          </p:sp>
          <p:sp>
            <p:nvSpPr>
              <p:cNvPr id="51" name="Rectangle 4">
                <a:extLst>
                  <a:ext uri="{FF2B5EF4-FFF2-40B4-BE49-F238E27FC236}">
                    <a16:creationId xmlns:a16="http://schemas.microsoft.com/office/drawing/2014/main" id="{AA16AE48-0780-D3CF-D087-2F3625B704EA}"/>
                  </a:ext>
                </a:extLst>
              </p:cNvPr>
              <p:cNvSpPr>
                <a:spLocks noChangeArrowheads="1"/>
              </p:cNvSpPr>
              <p:nvPr/>
            </p:nvSpPr>
            <p:spPr bwMode="auto">
              <a:xfrm>
                <a:off x="1706" y="812"/>
                <a:ext cx="1076" cy="720"/>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姓名</a:t>
                </a:r>
                <a:endParaRPr lang="en-US" altLang="en-US">
                  <a:latin typeface="Arial" charset="0"/>
                  <a:ea typeface="宋体" pitchFamily="2" charset="-122"/>
                </a:endParaRPr>
              </a:p>
            </p:txBody>
          </p:sp>
        </p:grpSp>
        <p:sp>
          <p:nvSpPr>
            <p:cNvPr id="5" name="Rectangle 7">
              <a:extLst>
                <a:ext uri="{FF2B5EF4-FFF2-40B4-BE49-F238E27FC236}">
                  <a16:creationId xmlns:a16="http://schemas.microsoft.com/office/drawing/2014/main" id="{E12BDEFB-1ACE-C53E-CCB7-F5BDC1093BAA}"/>
                </a:ext>
              </a:extLst>
            </p:cNvPr>
            <p:cNvSpPr>
              <a:spLocks noChangeArrowheads="1"/>
            </p:cNvSpPr>
            <p:nvPr/>
          </p:nvSpPr>
          <p:spPr bwMode="auto">
            <a:xfrm>
              <a:off x="2749" y="1130"/>
              <a:ext cx="1124" cy="287"/>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基本</a:t>
              </a:r>
              <a:r>
                <a:rPr lang="zh-CN" altLang="en-US">
                  <a:ea typeface="宋体" panose="02010600030101010101" pitchFamily="2" charset="-122"/>
                </a:rPr>
                <a:t>工资</a:t>
              </a:r>
              <a:endParaRPr lang="en-US" altLang="en-US">
                <a:ea typeface="宋体" panose="02010600030101010101" pitchFamily="2" charset="-122"/>
              </a:endParaRPr>
            </a:p>
          </p:txBody>
        </p:sp>
        <p:sp>
          <p:nvSpPr>
            <p:cNvPr id="6" name="Rectangle 8">
              <a:extLst>
                <a:ext uri="{FF2B5EF4-FFF2-40B4-BE49-F238E27FC236}">
                  <a16:creationId xmlns:a16="http://schemas.microsoft.com/office/drawing/2014/main" id="{B8F782C7-D055-B0DB-CC6A-AD1CB5105D94}"/>
                </a:ext>
              </a:extLst>
            </p:cNvPr>
            <p:cNvSpPr>
              <a:spLocks noChangeArrowheads="1"/>
            </p:cNvSpPr>
            <p:nvPr/>
          </p:nvSpPr>
          <p:spPr bwMode="auto">
            <a:xfrm>
              <a:off x="3868" y="1130"/>
              <a:ext cx="1154" cy="287"/>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附</a:t>
              </a:r>
              <a:r>
                <a:rPr lang="zh-CN" altLang="en-US">
                  <a:ea typeface="宋体" panose="02010600030101010101" pitchFamily="2" charset="-122"/>
                </a:rPr>
                <a:t>加工资</a:t>
              </a:r>
              <a:endParaRPr lang="en-US" altLang="en-US">
                <a:ea typeface="宋体" panose="02010600030101010101" pitchFamily="2" charset="-122"/>
              </a:endParaRPr>
            </a:p>
          </p:txBody>
        </p:sp>
        <p:sp>
          <p:nvSpPr>
            <p:cNvPr id="7" name="Rectangle 9">
              <a:extLst>
                <a:ext uri="{FF2B5EF4-FFF2-40B4-BE49-F238E27FC236}">
                  <a16:creationId xmlns:a16="http://schemas.microsoft.com/office/drawing/2014/main" id="{D47098D7-3F56-C368-FD77-A0A19C52FD23}"/>
                </a:ext>
              </a:extLst>
            </p:cNvPr>
            <p:cNvSpPr>
              <a:spLocks noChangeArrowheads="1"/>
            </p:cNvSpPr>
            <p:nvPr/>
          </p:nvSpPr>
          <p:spPr bwMode="auto">
            <a:xfrm>
              <a:off x="610" y="1420"/>
              <a:ext cx="1073" cy="264"/>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10000001</a:t>
              </a:r>
            </a:p>
          </p:txBody>
        </p:sp>
        <p:sp>
          <p:nvSpPr>
            <p:cNvPr id="8" name="Rectangle 10">
              <a:extLst>
                <a:ext uri="{FF2B5EF4-FFF2-40B4-BE49-F238E27FC236}">
                  <a16:creationId xmlns:a16="http://schemas.microsoft.com/office/drawing/2014/main" id="{60386F82-91DF-24F2-AD09-F43268924026}"/>
                </a:ext>
              </a:extLst>
            </p:cNvPr>
            <p:cNvSpPr>
              <a:spLocks noChangeArrowheads="1"/>
            </p:cNvSpPr>
            <p:nvPr/>
          </p:nvSpPr>
          <p:spPr bwMode="auto">
            <a:xfrm>
              <a:off x="610" y="1684"/>
              <a:ext cx="1073" cy="266"/>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10000002</a:t>
              </a:r>
            </a:p>
          </p:txBody>
        </p:sp>
        <p:sp>
          <p:nvSpPr>
            <p:cNvPr id="9" name="Rectangle 11">
              <a:extLst>
                <a:ext uri="{FF2B5EF4-FFF2-40B4-BE49-F238E27FC236}">
                  <a16:creationId xmlns:a16="http://schemas.microsoft.com/office/drawing/2014/main" id="{A72D3F5A-785E-0BCB-6C29-A5CBE7C64697}"/>
                </a:ext>
              </a:extLst>
            </p:cNvPr>
            <p:cNvSpPr>
              <a:spLocks noChangeArrowheads="1"/>
            </p:cNvSpPr>
            <p:nvPr/>
          </p:nvSpPr>
          <p:spPr bwMode="auto">
            <a:xfrm>
              <a:off x="610" y="1949"/>
              <a:ext cx="1073" cy="264"/>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10000003</a:t>
              </a:r>
            </a:p>
          </p:txBody>
        </p:sp>
        <p:sp>
          <p:nvSpPr>
            <p:cNvPr id="10" name="Rectangle 12">
              <a:extLst>
                <a:ext uri="{FF2B5EF4-FFF2-40B4-BE49-F238E27FC236}">
                  <a16:creationId xmlns:a16="http://schemas.microsoft.com/office/drawing/2014/main" id="{11F6B156-2026-1BF1-2F7E-936CBF0D6EEE}"/>
                </a:ext>
              </a:extLst>
            </p:cNvPr>
            <p:cNvSpPr>
              <a:spLocks noChangeArrowheads="1"/>
            </p:cNvSpPr>
            <p:nvPr/>
          </p:nvSpPr>
          <p:spPr bwMode="auto">
            <a:xfrm>
              <a:off x="610" y="2213"/>
              <a:ext cx="1073" cy="266"/>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10000004</a:t>
              </a:r>
            </a:p>
          </p:txBody>
        </p:sp>
        <p:sp>
          <p:nvSpPr>
            <p:cNvPr id="11" name="Rectangle 13">
              <a:extLst>
                <a:ext uri="{FF2B5EF4-FFF2-40B4-BE49-F238E27FC236}">
                  <a16:creationId xmlns:a16="http://schemas.microsoft.com/office/drawing/2014/main" id="{B4B3A857-BB81-B1CF-09CC-A60112CEE963}"/>
                </a:ext>
              </a:extLst>
            </p:cNvPr>
            <p:cNvSpPr>
              <a:spLocks noChangeArrowheads="1"/>
            </p:cNvSpPr>
            <p:nvPr/>
          </p:nvSpPr>
          <p:spPr bwMode="auto">
            <a:xfrm>
              <a:off x="1676" y="1420"/>
              <a:ext cx="1073" cy="264"/>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张兴</a:t>
              </a:r>
              <a:endParaRPr lang="en-US" altLang="en-US">
                <a:latin typeface="Arial Narrow" pitchFamily="34" charset="0"/>
                <a:ea typeface="宋体" pitchFamily="2" charset="-122"/>
              </a:endParaRPr>
            </a:p>
          </p:txBody>
        </p:sp>
        <p:sp>
          <p:nvSpPr>
            <p:cNvPr id="12" name="Rectangle 14">
              <a:extLst>
                <a:ext uri="{FF2B5EF4-FFF2-40B4-BE49-F238E27FC236}">
                  <a16:creationId xmlns:a16="http://schemas.microsoft.com/office/drawing/2014/main" id="{0E97C472-D509-9C4A-5FC5-FAFFD6F54FB5}"/>
                </a:ext>
              </a:extLst>
            </p:cNvPr>
            <p:cNvSpPr>
              <a:spLocks noChangeArrowheads="1"/>
            </p:cNvSpPr>
            <p:nvPr/>
          </p:nvSpPr>
          <p:spPr bwMode="auto">
            <a:xfrm>
              <a:off x="1676" y="1684"/>
              <a:ext cx="1073" cy="266"/>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李明</a:t>
              </a:r>
              <a:endParaRPr lang="en-US" altLang="en-US">
                <a:latin typeface="Arial Narrow" pitchFamily="34" charset="0"/>
                <a:ea typeface="宋体" pitchFamily="2" charset="-122"/>
              </a:endParaRPr>
            </a:p>
          </p:txBody>
        </p:sp>
        <p:sp>
          <p:nvSpPr>
            <p:cNvPr id="13" name="Rectangle 15">
              <a:extLst>
                <a:ext uri="{FF2B5EF4-FFF2-40B4-BE49-F238E27FC236}">
                  <a16:creationId xmlns:a16="http://schemas.microsoft.com/office/drawing/2014/main" id="{BBBCE472-7570-2EE0-6474-A276B232E142}"/>
                </a:ext>
              </a:extLst>
            </p:cNvPr>
            <p:cNvSpPr>
              <a:spLocks noChangeArrowheads="1"/>
            </p:cNvSpPr>
            <p:nvPr/>
          </p:nvSpPr>
          <p:spPr bwMode="auto">
            <a:xfrm>
              <a:off x="1676" y="1949"/>
              <a:ext cx="1073" cy="264"/>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a:latin typeface="Arial Narrow" panose="020B0606020202030204" pitchFamily="34" charset="0"/>
                  <a:ea typeface="宋体" panose="02010600030101010101" pitchFamily="2" charset="-122"/>
                </a:rPr>
                <a:t>王进</a:t>
              </a:r>
              <a:endParaRPr lang="en-US" altLang="en-US">
                <a:latin typeface="Arial Narrow" panose="020B0606020202030204" pitchFamily="34" charset="0"/>
                <a:ea typeface="宋体" panose="02010600030101010101" pitchFamily="2" charset="-122"/>
              </a:endParaRPr>
            </a:p>
          </p:txBody>
        </p:sp>
        <p:sp>
          <p:nvSpPr>
            <p:cNvPr id="14" name="Rectangle 16">
              <a:extLst>
                <a:ext uri="{FF2B5EF4-FFF2-40B4-BE49-F238E27FC236}">
                  <a16:creationId xmlns:a16="http://schemas.microsoft.com/office/drawing/2014/main" id="{663C0B08-1AAE-972E-B459-BF62454AD47B}"/>
                </a:ext>
              </a:extLst>
            </p:cNvPr>
            <p:cNvSpPr>
              <a:spLocks noChangeArrowheads="1"/>
            </p:cNvSpPr>
            <p:nvPr/>
          </p:nvSpPr>
          <p:spPr bwMode="auto">
            <a:xfrm>
              <a:off x="1676" y="2213"/>
              <a:ext cx="1073" cy="266"/>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赵</a:t>
              </a:r>
              <a:r>
                <a:rPr lang="zh-CN" altLang="en-US">
                  <a:latin typeface="Arial" charset="0"/>
                  <a:ea typeface="宋体" pitchFamily="2" charset="-122"/>
                </a:rPr>
                <a:t>强</a:t>
              </a:r>
              <a:endParaRPr lang="en-US" altLang="en-US">
                <a:latin typeface="Arial" charset="0"/>
              </a:endParaRPr>
            </a:p>
          </p:txBody>
        </p:sp>
        <p:grpSp>
          <p:nvGrpSpPr>
            <p:cNvPr id="15" name="Group 17">
              <a:extLst>
                <a:ext uri="{FF2B5EF4-FFF2-40B4-BE49-F238E27FC236}">
                  <a16:creationId xmlns:a16="http://schemas.microsoft.com/office/drawing/2014/main" id="{5A0DEE03-51DA-80FA-D38D-98183C549253}"/>
                </a:ext>
              </a:extLst>
            </p:cNvPr>
            <p:cNvGrpSpPr>
              <a:grpSpLocks/>
            </p:cNvGrpSpPr>
            <p:nvPr/>
          </p:nvGrpSpPr>
          <p:grpSpPr bwMode="auto">
            <a:xfrm>
              <a:off x="2749" y="1420"/>
              <a:ext cx="1119" cy="1059"/>
              <a:chOff x="3339" y="2518"/>
              <a:chExt cx="577" cy="889"/>
            </a:xfrm>
          </p:grpSpPr>
          <p:sp>
            <p:nvSpPr>
              <p:cNvPr id="46" name="Rectangle 18">
                <a:extLst>
                  <a:ext uri="{FF2B5EF4-FFF2-40B4-BE49-F238E27FC236}">
                    <a16:creationId xmlns:a16="http://schemas.microsoft.com/office/drawing/2014/main" id="{8957CCA1-1CA7-7B65-B7B4-8283C2EA4747}"/>
                  </a:ext>
                </a:extLst>
              </p:cNvPr>
              <p:cNvSpPr>
                <a:spLocks noChangeArrowheads="1"/>
              </p:cNvSpPr>
              <p:nvPr/>
            </p:nvSpPr>
            <p:spPr bwMode="auto">
              <a:xfrm>
                <a:off x="3339" y="2518"/>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sp>
            <p:nvSpPr>
              <p:cNvPr id="47" name="Rectangle 19">
                <a:extLst>
                  <a:ext uri="{FF2B5EF4-FFF2-40B4-BE49-F238E27FC236}">
                    <a16:creationId xmlns:a16="http://schemas.microsoft.com/office/drawing/2014/main" id="{5B99685D-F5AE-759A-6EF4-2FC8BCC04D80}"/>
                  </a:ext>
                </a:extLst>
              </p:cNvPr>
              <p:cNvSpPr>
                <a:spLocks noChangeArrowheads="1"/>
              </p:cNvSpPr>
              <p:nvPr/>
            </p:nvSpPr>
            <p:spPr bwMode="auto">
              <a:xfrm>
                <a:off x="3339" y="2740"/>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sp>
            <p:nvSpPr>
              <p:cNvPr id="48" name="Rectangle 20">
                <a:extLst>
                  <a:ext uri="{FF2B5EF4-FFF2-40B4-BE49-F238E27FC236}">
                    <a16:creationId xmlns:a16="http://schemas.microsoft.com/office/drawing/2014/main" id="{2DDD6086-5DA2-26C6-B61A-A391DB8FF5B9}"/>
                  </a:ext>
                </a:extLst>
              </p:cNvPr>
              <p:cNvSpPr>
                <a:spLocks noChangeArrowheads="1"/>
              </p:cNvSpPr>
              <p:nvPr/>
            </p:nvSpPr>
            <p:spPr bwMode="auto">
              <a:xfrm>
                <a:off x="3339" y="2962"/>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sp>
            <p:nvSpPr>
              <p:cNvPr id="49" name="Rectangle 21">
                <a:extLst>
                  <a:ext uri="{FF2B5EF4-FFF2-40B4-BE49-F238E27FC236}">
                    <a16:creationId xmlns:a16="http://schemas.microsoft.com/office/drawing/2014/main" id="{567C864B-8D05-8985-929A-F05D84EBAC59}"/>
                  </a:ext>
                </a:extLst>
              </p:cNvPr>
              <p:cNvSpPr>
                <a:spLocks noChangeArrowheads="1"/>
              </p:cNvSpPr>
              <p:nvPr/>
            </p:nvSpPr>
            <p:spPr bwMode="auto">
              <a:xfrm>
                <a:off x="3339" y="3184"/>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3000</a:t>
                </a:r>
              </a:p>
            </p:txBody>
          </p:sp>
        </p:grpSp>
        <p:grpSp>
          <p:nvGrpSpPr>
            <p:cNvPr id="16" name="Group 22">
              <a:extLst>
                <a:ext uri="{FF2B5EF4-FFF2-40B4-BE49-F238E27FC236}">
                  <a16:creationId xmlns:a16="http://schemas.microsoft.com/office/drawing/2014/main" id="{6635E2C3-A11D-10BE-0450-002DB5DECF56}"/>
                </a:ext>
              </a:extLst>
            </p:cNvPr>
            <p:cNvGrpSpPr>
              <a:grpSpLocks/>
            </p:cNvGrpSpPr>
            <p:nvPr/>
          </p:nvGrpSpPr>
          <p:grpSpPr bwMode="auto">
            <a:xfrm>
              <a:off x="3868" y="1420"/>
              <a:ext cx="1154" cy="1059"/>
              <a:chOff x="3916" y="2518"/>
              <a:chExt cx="1022" cy="889"/>
            </a:xfrm>
          </p:grpSpPr>
          <p:sp>
            <p:nvSpPr>
              <p:cNvPr id="42" name="Rectangle 23">
                <a:extLst>
                  <a:ext uri="{FF2B5EF4-FFF2-40B4-BE49-F238E27FC236}">
                    <a16:creationId xmlns:a16="http://schemas.microsoft.com/office/drawing/2014/main" id="{6E6B70A4-9605-F373-6C6F-0B69BFFD47FE}"/>
                  </a:ext>
                </a:extLst>
              </p:cNvPr>
              <p:cNvSpPr>
                <a:spLocks noChangeArrowheads="1"/>
              </p:cNvSpPr>
              <p:nvPr/>
            </p:nvSpPr>
            <p:spPr bwMode="auto">
              <a:xfrm>
                <a:off x="3916" y="2518"/>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2500</a:t>
                </a:r>
              </a:p>
            </p:txBody>
          </p:sp>
          <p:sp>
            <p:nvSpPr>
              <p:cNvPr id="43" name="Rectangle 24">
                <a:extLst>
                  <a:ext uri="{FF2B5EF4-FFF2-40B4-BE49-F238E27FC236}">
                    <a16:creationId xmlns:a16="http://schemas.microsoft.com/office/drawing/2014/main" id="{396D0EB3-31C4-3B80-773D-3AB82D0897D5}"/>
                  </a:ext>
                </a:extLst>
              </p:cNvPr>
              <p:cNvSpPr>
                <a:spLocks noChangeArrowheads="1"/>
              </p:cNvSpPr>
              <p:nvPr/>
            </p:nvSpPr>
            <p:spPr bwMode="auto">
              <a:xfrm>
                <a:off x="3916" y="2740"/>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a:t>
                </a:r>
              </a:p>
            </p:txBody>
          </p:sp>
          <p:sp>
            <p:nvSpPr>
              <p:cNvPr id="44" name="Rectangle 25">
                <a:extLst>
                  <a:ext uri="{FF2B5EF4-FFF2-40B4-BE49-F238E27FC236}">
                    <a16:creationId xmlns:a16="http://schemas.microsoft.com/office/drawing/2014/main" id="{E813C004-AA84-93EB-995A-86554BFE105F}"/>
                  </a:ext>
                </a:extLst>
              </p:cNvPr>
              <p:cNvSpPr>
                <a:spLocks noChangeArrowheads="1"/>
              </p:cNvSpPr>
              <p:nvPr/>
            </p:nvSpPr>
            <p:spPr bwMode="auto">
              <a:xfrm>
                <a:off x="3916" y="2962"/>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2000</a:t>
                </a:r>
              </a:p>
            </p:txBody>
          </p:sp>
          <p:sp>
            <p:nvSpPr>
              <p:cNvPr id="45" name="Rectangle 26">
                <a:extLst>
                  <a:ext uri="{FF2B5EF4-FFF2-40B4-BE49-F238E27FC236}">
                    <a16:creationId xmlns:a16="http://schemas.microsoft.com/office/drawing/2014/main" id="{4FADCFAA-40F7-9E17-14F9-127B166DBE16}"/>
                  </a:ext>
                </a:extLst>
              </p:cNvPr>
              <p:cNvSpPr>
                <a:spLocks noChangeArrowheads="1"/>
              </p:cNvSpPr>
              <p:nvPr/>
            </p:nvSpPr>
            <p:spPr bwMode="auto">
              <a:xfrm>
                <a:off x="3916" y="3184"/>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1500</a:t>
                </a:r>
              </a:p>
            </p:txBody>
          </p:sp>
        </p:grpSp>
        <p:grpSp>
          <p:nvGrpSpPr>
            <p:cNvPr id="17" name="Group 55">
              <a:extLst>
                <a:ext uri="{FF2B5EF4-FFF2-40B4-BE49-F238E27FC236}">
                  <a16:creationId xmlns:a16="http://schemas.microsoft.com/office/drawing/2014/main" id="{692F2B86-91F3-04FE-70BB-A3ECC317BC80}"/>
                </a:ext>
              </a:extLst>
            </p:cNvPr>
            <p:cNvGrpSpPr>
              <a:grpSpLocks/>
            </p:cNvGrpSpPr>
            <p:nvPr/>
          </p:nvGrpSpPr>
          <p:grpSpPr bwMode="auto">
            <a:xfrm>
              <a:off x="598" y="2642"/>
              <a:ext cx="4412" cy="1199"/>
              <a:chOff x="580" y="2396"/>
              <a:chExt cx="4412" cy="1691"/>
            </a:xfrm>
          </p:grpSpPr>
          <p:grpSp>
            <p:nvGrpSpPr>
              <p:cNvPr id="18" name="Group 54">
                <a:extLst>
                  <a:ext uri="{FF2B5EF4-FFF2-40B4-BE49-F238E27FC236}">
                    <a16:creationId xmlns:a16="http://schemas.microsoft.com/office/drawing/2014/main" id="{99D2D98B-8337-2372-4105-367BDC4FD4AE}"/>
                  </a:ext>
                </a:extLst>
              </p:cNvPr>
              <p:cNvGrpSpPr>
                <a:grpSpLocks/>
              </p:cNvGrpSpPr>
              <p:nvPr/>
            </p:nvGrpSpPr>
            <p:grpSpPr bwMode="auto">
              <a:xfrm>
                <a:off x="580" y="2396"/>
                <a:ext cx="2142" cy="366"/>
                <a:chOff x="580" y="2042"/>
                <a:chExt cx="2142" cy="720"/>
              </a:xfrm>
            </p:grpSpPr>
            <p:sp>
              <p:nvSpPr>
                <p:cNvPr id="40" name="Rectangle 30">
                  <a:extLst>
                    <a:ext uri="{FF2B5EF4-FFF2-40B4-BE49-F238E27FC236}">
                      <a16:creationId xmlns:a16="http://schemas.microsoft.com/office/drawing/2014/main" id="{3DF0C079-85AF-78BE-EFDB-B125F5E92827}"/>
                    </a:ext>
                  </a:extLst>
                </p:cNvPr>
                <p:cNvSpPr>
                  <a:spLocks noChangeArrowheads="1"/>
                </p:cNvSpPr>
                <p:nvPr/>
              </p:nvSpPr>
              <p:spPr bwMode="auto">
                <a:xfrm>
                  <a:off x="580" y="2042"/>
                  <a:ext cx="1086" cy="721"/>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员工</a:t>
                  </a:r>
                  <a:r>
                    <a:rPr lang="zh-CN" altLang="en-US">
                      <a:ea typeface="宋体" panose="02010600030101010101" pitchFamily="2" charset="-122"/>
                    </a:rPr>
                    <a:t>编号</a:t>
                  </a:r>
                  <a:endParaRPr lang="en-US" altLang="en-US">
                    <a:ea typeface="宋体" panose="02010600030101010101" pitchFamily="2" charset="-122"/>
                  </a:endParaRPr>
                </a:p>
              </p:txBody>
            </p:sp>
            <p:sp>
              <p:nvSpPr>
                <p:cNvPr id="41" name="Rectangle 31">
                  <a:extLst>
                    <a:ext uri="{FF2B5EF4-FFF2-40B4-BE49-F238E27FC236}">
                      <a16:creationId xmlns:a16="http://schemas.microsoft.com/office/drawing/2014/main" id="{85EFE6B4-9FEA-BD5C-F3F4-6E8428A0F0AF}"/>
                    </a:ext>
                  </a:extLst>
                </p:cNvPr>
                <p:cNvSpPr>
                  <a:spLocks noChangeArrowheads="1"/>
                </p:cNvSpPr>
                <p:nvPr/>
              </p:nvSpPr>
              <p:spPr bwMode="auto">
                <a:xfrm>
                  <a:off x="1646" y="2042"/>
                  <a:ext cx="1076" cy="721"/>
                </a:xfrm>
                <a:prstGeom prst="rect">
                  <a:avLst/>
                </a:prstGeom>
                <a:gradFill rotWithShape="0">
                  <a:gsLst>
                    <a:gs pos="0">
                      <a:srgbClr val="93DBFF"/>
                    </a:gs>
                    <a:gs pos="100000">
                      <a:srgbClr val="93DBFF">
                        <a:gamma/>
                        <a:tint val="31765"/>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姓名</a:t>
                  </a:r>
                  <a:endParaRPr lang="en-US" altLang="en-US">
                    <a:latin typeface="Arial" charset="0"/>
                    <a:ea typeface="宋体" pitchFamily="2" charset="-122"/>
                  </a:endParaRPr>
                </a:p>
              </p:txBody>
            </p:sp>
          </p:grpSp>
          <p:grpSp>
            <p:nvGrpSpPr>
              <p:cNvPr id="19" name="Group 33">
                <a:extLst>
                  <a:ext uri="{FF2B5EF4-FFF2-40B4-BE49-F238E27FC236}">
                    <a16:creationId xmlns:a16="http://schemas.microsoft.com/office/drawing/2014/main" id="{27D4A4D5-2F82-DB19-8440-58EC1E38415A}"/>
                  </a:ext>
                </a:extLst>
              </p:cNvPr>
              <p:cNvGrpSpPr>
                <a:grpSpLocks/>
              </p:cNvGrpSpPr>
              <p:nvPr/>
            </p:nvGrpSpPr>
            <p:grpSpPr bwMode="auto">
              <a:xfrm>
                <a:off x="2716" y="2396"/>
                <a:ext cx="2276" cy="360"/>
                <a:chOff x="2668" y="2264"/>
                <a:chExt cx="2276" cy="222"/>
              </a:xfrm>
            </p:grpSpPr>
            <p:sp>
              <p:nvSpPr>
                <p:cNvPr id="38" name="Rectangle 34">
                  <a:extLst>
                    <a:ext uri="{FF2B5EF4-FFF2-40B4-BE49-F238E27FC236}">
                      <a16:creationId xmlns:a16="http://schemas.microsoft.com/office/drawing/2014/main" id="{1D57CDB4-5D44-FC2A-CB56-DD1E3A6F51C1}"/>
                    </a:ext>
                  </a:extLst>
                </p:cNvPr>
                <p:cNvSpPr>
                  <a:spLocks noChangeArrowheads="1"/>
                </p:cNvSpPr>
                <p:nvPr/>
              </p:nvSpPr>
              <p:spPr bwMode="auto">
                <a:xfrm>
                  <a:off x="2668" y="2264"/>
                  <a:ext cx="1124" cy="222"/>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家庭</a:t>
                  </a:r>
                  <a:r>
                    <a:rPr lang="zh-CN" altLang="en-US">
                      <a:latin typeface="Arial" charset="0"/>
                      <a:ea typeface="宋体" pitchFamily="2" charset="-122"/>
                    </a:rPr>
                    <a:t>电话</a:t>
                  </a:r>
                  <a:endParaRPr lang="en-US" altLang="en-US">
                    <a:latin typeface="Arial" charset="0"/>
                    <a:ea typeface="宋体" pitchFamily="2" charset="-122"/>
                  </a:endParaRPr>
                </a:p>
              </p:txBody>
            </p:sp>
            <p:sp>
              <p:nvSpPr>
                <p:cNvPr id="39" name="Rectangle 35">
                  <a:extLst>
                    <a:ext uri="{FF2B5EF4-FFF2-40B4-BE49-F238E27FC236}">
                      <a16:creationId xmlns:a16="http://schemas.microsoft.com/office/drawing/2014/main" id="{005CFD38-B90B-46B5-C6BA-0EA930C1B855}"/>
                    </a:ext>
                  </a:extLst>
                </p:cNvPr>
                <p:cNvSpPr>
                  <a:spLocks noChangeArrowheads="1"/>
                </p:cNvSpPr>
                <p:nvPr/>
              </p:nvSpPr>
              <p:spPr bwMode="auto">
                <a:xfrm>
                  <a:off x="3790" y="2264"/>
                  <a:ext cx="1154" cy="222"/>
                </a:xfrm>
                <a:prstGeom prst="rect">
                  <a:avLst/>
                </a:prstGeom>
                <a:gradFill rotWithShape="0">
                  <a:gsLst>
                    <a:gs pos="0">
                      <a:srgbClr val="FFFF00"/>
                    </a:gs>
                    <a:gs pos="100000">
                      <a:srgbClr val="33CC3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a:ea typeface="宋体" panose="02010600030101010101" pitchFamily="2" charset="-122"/>
                    </a:rPr>
                    <a:t>办公</a:t>
                  </a:r>
                  <a:r>
                    <a:rPr lang="zh-CN" altLang="en-US">
                      <a:ea typeface="宋体" panose="02010600030101010101" pitchFamily="2" charset="-122"/>
                    </a:rPr>
                    <a:t>电话</a:t>
                  </a:r>
                  <a:endParaRPr lang="en-US" altLang="en-US">
                    <a:ea typeface="宋体" panose="02010600030101010101" pitchFamily="2" charset="-122"/>
                  </a:endParaRPr>
                </a:p>
              </p:txBody>
            </p:sp>
          </p:grpSp>
          <p:sp>
            <p:nvSpPr>
              <p:cNvPr id="20" name="Rectangle 36">
                <a:extLst>
                  <a:ext uri="{FF2B5EF4-FFF2-40B4-BE49-F238E27FC236}">
                    <a16:creationId xmlns:a16="http://schemas.microsoft.com/office/drawing/2014/main" id="{750CB419-F4E5-A216-5D42-83D242CB3178}"/>
                  </a:ext>
                </a:extLst>
              </p:cNvPr>
              <p:cNvSpPr>
                <a:spLocks noChangeArrowheads="1"/>
              </p:cNvSpPr>
              <p:nvPr/>
            </p:nvSpPr>
            <p:spPr bwMode="auto">
              <a:xfrm>
                <a:off x="580" y="2760"/>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10000001</a:t>
                </a:r>
              </a:p>
            </p:txBody>
          </p:sp>
          <p:sp>
            <p:nvSpPr>
              <p:cNvPr id="21" name="Rectangle 37">
                <a:extLst>
                  <a:ext uri="{FF2B5EF4-FFF2-40B4-BE49-F238E27FC236}">
                    <a16:creationId xmlns:a16="http://schemas.microsoft.com/office/drawing/2014/main" id="{7D8A6818-6DE5-5C6F-7DE7-0514A055F754}"/>
                  </a:ext>
                </a:extLst>
              </p:cNvPr>
              <p:cNvSpPr>
                <a:spLocks noChangeArrowheads="1"/>
              </p:cNvSpPr>
              <p:nvPr/>
            </p:nvSpPr>
            <p:spPr bwMode="auto">
              <a:xfrm>
                <a:off x="580" y="3091"/>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10000002</a:t>
                </a:r>
              </a:p>
            </p:txBody>
          </p:sp>
          <p:sp>
            <p:nvSpPr>
              <p:cNvPr id="22" name="Rectangle 38">
                <a:extLst>
                  <a:ext uri="{FF2B5EF4-FFF2-40B4-BE49-F238E27FC236}">
                    <a16:creationId xmlns:a16="http://schemas.microsoft.com/office/drawing/2014/main" id="{BC2E22EE-0456-4F98-AB8F-D5B4215DA491}"/>
                  </a:ext>
                </a:extLst>
              </p:cNvPr>
              <p:cNvSpPr>
                <a:spLocks noChangeArrowheads="1"/>
              </p:cNvSpPr>
              <p:nvPr/>
            </p:nvSpPr>
            <p:spPr bwMode="auto">
              <a:xfrm>
                <a:off x="580" y="3423"/>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10000003</a:t>
                </a:r>
              </a:p>
            </p:txBody>
          </p:sp>
          <p:sp>
            <p:nvSpPr>
              <p:cNvPr id="23" name="Rectangle 39">
                <a:extLst>
                  <a:ext uri="{FF2B5EF4-FFF2-40B4-BE49-F238E27FC236}">
                    <a16:creationId xmlns:a16="http://schemas.microsoft.com/office/drawing/2014/main" id="{CD7279D7-14EC-8451-8E0F-417F4C0A2858}"/>
                  </a:ext>
                </a:extLst>
              </p:cNvPr>
              <p:cNvSpPr>
                <a:spLocks noChangeArrowheads="1"/>
              </p:cNvSpPr>
              <p:nvPr/>
            </p:nvSpPr>
            <p:spPr bwMode="auto">
              <a:xfrm>
                <a:off x="580" y="3754"/>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10000004</a:t>
                </a:r>
              </a:p>
            </p:txBody>
          </p:sp>
          <p:sp>
            <p:nvSpPr>
              <p:cNvPr id="24" name="Rectangle 40">
                <a:extLst>
                  <a:ext uri="{FF2B5EF4-FFF2-40B4-BE49-F238E27FC236}">
                    <a16:creationId xmlns:a16="http://schemas.microsoft.com/office/drawing/2014/main" id="{D6480A41-4E07-C5CE-46C2-F0D47E23FAE2}"/>
                  </a:ext>
                </a:extLst>
              </p:cNvPr>
              <p:cNvSpPr>
                <a:spLocks noChangeArrowheads="1"/>
              </p:cNvSpPr>
              <p:nvPr/>
            </p:nvSpPr>
            <p:spPr bwMode="auto">
              <a:xfrm>
                <a:off x="1646" y="2760"/>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张兴</a:t>
                </a:r>
                <a:endParaRPr lang="en-US" altLang="en-US">
                  <a:latin typeface="Arial Narrow" pitchFamily="34" charset="0"/>
                  <a:ea typeface="宋体" pitchFamily="2" charset="-122"/>
                </a:endParaRPr>
              </a:p>
            </p:txBody>
          </p:sp>
          <p:sp>
            <p:nvSpPr>
              <p:cNvPr id="25" name="Rectangle 41">
                <a:extLst>
                  <a:ext uri="{FF2B5EF4-FFF2-40B4-BE49-F238E27FC236}">
                    <a16:creationId xmlns:a16="http://schemas.microsoft.com/office/drawing/2014/main" id="{E92D20B6-2FF5-13DA-7746-7366EEB4EB0D}"/>
                  </a:ext>
                </a:extLst>
              </p:cNvPr>
              <p:cNvSpPr>
                <a:spLocks noChangeArrowheads="1"/>
              </p:cNvSpPr>
              <p:nvPr/>
            </p:nvSpPr>
            <p:spPr bwMode="auto">
              <a:xfrm>
                <a:off x="1646" y="3091"/>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a:latin typeface="Arial Narrow" pitchFamily="34" charset="0"/>
                    <a:ea typeface="宋体" pitchFamily="2" charset="-122"/>
                  </a:rPr>
                  <a:t>李明</a:t>
                </a:r>
                <a:endParaRPr lang="en-US" altLang="en-US">
                  <a:latin typeface="Arial Narrow" pitchFamily="34" charset="0"/>
                  <a:ea typeface="宋体" pitchFamily="2" charset="-122"/>
                </a:endParaRPr>
              </a:p>
            </p:txBody>
          </p:sp>
          <p:sp>
            <p:nvSpPr>
              <p:cNvPr id="26" name="Rectangle 42">
                <a:extLst>
                  <a:ext uri="{FF2B5EF4-FFF2-40B4-BE49-F238E27FC236}">
                    <a16:creationId xmlns:a16="http://schemas.microsoft.com/office/drawing/2014/main" id="{32C4963F-70C3-DC60-FB42-963868D0BEB3}"/>
                  </a:ext>
                </a:extLst>
              </p:cNvPr>
              <p:cNvSpPr>
                <a:spLocks noChangeArrowheads="1"/>
              </p:cNvSpPr>
              <p:nvPr/>
            </p:nvSpPr>
            <p:spPr bwMode="auto">
              <a:xfrm>
                <a:off x="1646" y="3423"/>
                <a:ext cx="1073" cy="331"/>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a:latin typeface="Arial Narrow" panose="020B0606020202030204" pitchFamily="34" charset="0"/>
                    <a:ea typeface="宋体" panose="02010600030101010101" pitchFamily="2" charset="-122"/>
                  </a:rPr>
                  <a:t>王进</a:t>
                </a:r>
                <a:endParaRPr lang="en-US" altLang="en-US">
                  <a:latin typeface="Arial Narrow" panose="020B0606020202030204" pitchFamily="34" charset="0"/>
                  <a:ea typeface="宋体" panose="02010600030101010101" pitchFamily="2" charset="-122"/>
                </a:endParaRPr>
              </a:p>
            </p:txBody>
          </p:sp>
          <p:sp>
            <p:nvSpPr>
              <p:cNvPr id="27" name="Rectangle 43">
                <a:extLst>
                  <a:ext uri="{FF2B5EF4-FFF2-40B4-BE49-F238E27FC236}">
                    <a16:creationId xmlns:a16="http://schemas.microsoft.com/office/drawing/2014/main" id="{49E27D84-5C40-4E2B-A96F-9B0EF543B630}"/>
                  </a:ext>
                </a:extLst>
              </p:cNvPr>
              <p:cNvSpPr>
                <a:spLocks noChangeArrowheads="1"/>
              </p:cNvSpPr>
              <p:nvPr/>
            </p:nvSpPr>
            <p:spPr bwMode="auto">
              <a:xfrm>
                <a:off x="1646" y="3754"/>
                <a:ext cx="1073" cy="33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a:latin typeface="Arial" charset="0"/>
                    <a:ea typeface="宋体" pitchFamily="2" charset="-122"/>
                  </a:rPr>
                  <a:t>赵</a:t>
                </a:r>
                <a:r>
                  <a:rPr lang="zh-CN" altLang="en-US">
                    <a:latin typeface="Arial" charset="0"/>
                    <a:ea typeface="宋体" pitchFamily="2" charset="-122"/>
                  </a:rPr>
                  <a:t>强</a:t>
                </a:r>
                <a:endParaRPr lang="en-US" altLang="en-US">
                  <a:latin typeface="Arial" charset="0"/>
                </a:endParaRPr>
              </a:p>
            </p:txBody>
          </p:sp>
          <p:grpSp>
            <p:nvGrpSpPr>
              <p:cNvPr id="28" name="Group 44">
                <a:extLst>
                  <a:ext uri="{FF2B5EF4-FFF2-40B4-BE49-F238E27FC236}">
                    <a16:creationId xmlns:a16="http://schemas.microsoft.com/office/drawing/2014/main" id="{7567EAC2-9F24-8DE6-8AD2-6E73A1BB2A03}"/>
                  </a:ext>
                </a:extLst>
              </p:cNvPr>
              <p:cNvGrpSpPr>
                <a:grpSpLocks/>
              </p:cNvGrpSpPr>
              <p:nvPr/>
            </p:nvGrpSpPr>
            <p:grpSpPr bwMode="auto">
              <a:xfrm>
                <a:off x="2719" y="2760"/>
                <a:ext cx="1119" cy="1327"/>
                <a:chOff x="3339" y="2518"/>
                <a:chExt cx="577" cy="889"/>
              </a:xfrm>
            </p:grpSpPr>
            <p:sp>
              <p:nvSpPr>
                <p:cNvPr id="34" name="Rectangle 45">
                  <a:extLst>
                    <a:ext uri="{FF2B5EF4-FFF2-40B4-BE49-F238E27FC236}">
                      <a16:creationId xmlns:a16="http://schemas.microsoft.com/office/drawing/2014/main" id="{735887B4-1407-32AB-D138-C18E13DF4352}"/>
                    </a:ext>
                  </a:extLst>
                </p:cNvPr>
                <p:cNvSpPr>
                  <a:spLocks noChangeArrowheads="1"/>
                </p:cNvSpPr>
                <p:nvPr/>
              </p:nvSpPr>
              <p:spPr bwMode="auto">
                <a:xfrm>
                  <a:off x="3339" y="2518"/>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60247807</a:t>
                  </a:r>
                </a:p>
              </p:txBody>
            </p:sp>
            <p:sp>
              <p:nvSpPr>
                <p:cNvPr id="35" name="Rectangle 46">
                  <a:extLst>
                    <a:ext uri="{FF2B5EF4-FFF2-40B4-BE49-F238E27FC236}">
                      <a16:creationId xmlns:a16="http://schemas.microsoft.com/office/drawing/2014/main" id="{0E357DB2-5BE1-A00B-8278-5EE321760D53}"/>
                    </a:ext>
                  </a:extLst>
                </p:cNvPr>
                <p:cNvSpPr>
                  <a:spLocks noChangeArrowheads="1"/>
                </p:cNvSpPr>
                <p:nvPr/>
              </p:nvSpPr>
              <p:spPr bwMode="auto">
                <a:xfrm>
                  <a:off x="3339" y="2740"/>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60247808</a:t>
                  </a:r>
                </a:p>
              </p:txBody>
            </p:sp>
            <p:sp>
              <p:nvSpPr>
                <p:cNvPr id="36" name="Rectangle 47">
                  <a:extLst>
                    <a:ext uri="{FF2B5EF4-FFF2-40B4-BE49-F238E27FC236}">
                      <a16:creationId xmlns:a16="http://schemas.microsoft.com/office/drawing/2014/main" id="{9C44FC0D-4140-04C8-460E-5892B647F249}"/>
                    </a:ext>
                  </a:extLst>
                </p:cNvPr>
                <p:cNvSpPr>
                  <a:spLocks noChangeArrowheads="1"/>
                </p:cNvSpPr>
                <p:nvPr/>
              </p:nvSpPr>
              <p:spPr bwMode="auto">
                <a:xfrm>
                  <a:off x="3339" y="2962"/>
                  <a:ext cx="577"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60257807</a:t>
                  </a:r>
                </a:p>
              </p:txBody>
            </p:sp>
            <p:sp>
              <p:nvSpPr>
                <p:cNvPr id="37" name="Rectangle 48">
                  <a:extLst>
                    <a:ext uri="{FF2B5EF4-FFF2-40B4-BE49-F238E27FC236}">
                      <a16:creationId xmlns:a16="http://schemas.microsoft.com/office/drawing/2014/main" id="{A511FE6A-3C25-7456-8D5B-3426EE5C26F3}"/>
                    </a:ext>
                  </a:extLst>
                </p:cNvPr>
                <p:cNvSpPr>
                  <a:spLocks noChangeArrowheads="1"/>
                </p:cNvSpPr>
                <p:nvPr/>
              </p:nvSpPr>
              <p:spPr bwMode="auto">
                <a:xfrm>
                  <a:off x="3339" y="3184"/>
                  <a:ext cx="577"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60257808</a:t>
                  </a:r>
                </a:p>
              </p:txBody>
            </p:sp>
          </p:grpSp>
          <p:grpSp>
            <p:nvGrpSpPr>
              <p:cNvPr id="29" name="Group 49">
                <a:extLst>
                  <a:ext uri="{FF2B5EF4-FFF2-40B4-BE49-F238E27FC236}">
                    <a16:creationId xmlns:a16="http://schemas.microsoft.com/office/drawing/2014/main" id="{228A4DA0-994F-8721-683C-2FDEDB8F9210}"/>
                  </a:ext>
                </a:extLst>
              </p:cNvPr>
              <p:cNvGrpSpPr>
                <a:grpSpLocks/>
              </p:cNvGrpSpPr>
              <p:nvPr/>
            </p:nvGrpSpPr>
            <p:grpSpPr bwMode="auto">
              <a:xfrm>
                <a:off x="3838" y="2760"/>
                <a:ext cx="1154" cy="1327"/>
                <a:chOff x="3916" y="2518"/>
                <a:chExt cx="1022" cy="889"/>
              </a:xfrm>
            </p:grpSpPr>
            <p:sp>
              <p:nvSpPr>
                <p:cNvPr id="30" name="Rectangle 50">
                  <a:extLst>
                    <a:ext uri="{FF2B5EF4-FFF2-40B4-BE49-F238E27FC236}">
                      <a16:creationId xmlns:a16="http://schemas.microsoft.com/office/drawing/2014/main" id="{3C4E1F92-0927-BC28-98AC-D13FF7E36476}"/>
                    </a:ext>
                  </a:extLst>
                </p:cNvPr>
                <p:cNvSpPr>
                  <a:spLocks noChangeArrowheads="1"/>
                </p:cNvSpPr>
                <p:nvPr/>
              </p:nvSpPr>
              <p:spPr bwMode="auto">
                <a:xfrm>
                  <a:off x="3916" y="2518"/>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60227806</a:t>
                  </a:r>
                </a:p>
              </p:txBody>
            </p:sp>
            <p:sp>
              <p:nvSpPr>
                <p:cNvPr id="31" name="Rectangle 51">
                  <a:extLst>
                    <a:ext uri="{FF2B5EF4-FFF2-40B4-BE49-F238E27FC236}">
                      <a16:creationId xmlns:a16="http://schemas.microsoft.com/office/drawing/2014/main" id="{96205FA5-2FD0-1BB3-40D0-396FE823FEDA}"/>
                    </a:ext>
                  </a:extLst>
                </p:cNvPr>
                <p:cNvSpPr>
                  <a:spLocks noChangeArrowheads="1"/>
                </p:cNvSpPr>
                <p:nvPr/>
              </p:nvSpPr>
              <p:spPr bwMode="auto">
                <a:xfrm>
                  <a:off x="3916" y="2740"/>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60227807</a:t>
                  </a:r>
                </a:p>
              </p:txBody>
            </p:sp>
            <p:sp>
              <p:nvSpPr>
                <p:cNvPr id="32" name="Rectangle 52">
                  <a:extLst>
                    <a:ext uri="{FF2B5EF4-FFF2-40B4-BE49-F238E27FC236}">
                      <a16:creationId xmlns:a16="http://schemas.microsoft.com/office/drawing/2014/main" id="{6133F8CC-B588-F909-C293-DBE845A9D5CF}"/>
                    </a:ext>
                  </a:extLst>
                </p:cNvPr>
                <p:cNvSpPr>
                  <a:spLocks noChangeArrowheads="1"/>
                </p:cNvSpPr>
                <p:nvPr/>
              </p:nvSpPr>
              <p:spPr bwMode="auto">
                <a:xfrm>
                  <a:off x="3916" y="2962"/>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60227808</a:t>
                  </a:r>
                </a:p>
              </p:txBody>
            </p:sp>
            <p:sp>
              <p:nvSpPr>
                <p:cNvPr id="33" name="Rectangle 53">
                  <a:extLst>
                    <a:ext uri="{FF2B5EF4-FFF2-40B4-BE49-F238E27FC236}">
                      <a16:creationId xmlns:a16="http://schemas.microsoft.com/office/drawing/2014/main" id="{BD32010A-7508-2D16-0F44-F0A7F8A82B6B}"/>
                    </a:ext>
                  </a:extLst>
                </p:cNvPr>
                <p:cNvSpPr>
                  <a:spLocks noChangeArrowheads="1"/>
                </p:cNvSpPr>
                <p:nvPr/>
              </p:nvSpPr>
              <p:spPr bwMode="auto">
                <a:xfrm>
                  <a:off x="3916" y="3184"/>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a:latin typeface="Arial" charset="0"/>
                    </a:rPr>
                    <a:t>60227809</a:t>
                  </a:r>
                </a:p>
              </p:txBody>
            </p:sp>
          </p:grpSp>
        </p:grpSp>
      </p:grpSp>
      <p:sp>
        <p:nvSpPr>
          <p:cNvPr id="52" name="Text Box 56">
            <a:extLst>
              <a:ext uri="{FF2B5EF4-FFF2-40B4-BE49-F238E27FC236}">
                <a16:creationId xmlns:a16="http://schemas.microsoft.com/office/drawing/2014/main" id="{B192DD1C-C898-D458-84D6-BB6410CC45CB}"/>
              </a:ext>
            </a:extLst>
          </p:cNvPr>
          <p:cNvSpPr txBox="1">
            <a:spLocks noChangeArrowheads="1"/>
          </p:cNvSpPr>
          <p:nvPr/>
        </p:nvSpPr>
        <p:spPr bwMode="auto">
          <a:xfrm>
            <a:off x="2748837" y="1286458"/>
            <a:ext cx="4848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sz="2000" dirty="0">
                <a:solidFill>
                  <a:srgbClr val="EF5549"/>
                </a:solidFill>
                <a:latin typeface="Arial Narrow" panose="020B0606020202030204" pitchFamily="34" charset="0"/>
                <a:ea typeface="宋体" panose="02010600030101010101" pitchFamily="2" charset="-122"/>
              </a:rPr>
              <a:t>下面的职工工资和电话关系符合第一</a:t>
            </a:r>
            <a:r>
              <a:rPr lang="zh-CN" altLang="en-US" sz="2000" dirty="0">
                <a:solidFill>
                  <a:srgbClr val="EF5549"/>
                </a:solidFill>
                <a:latin typeface="楷体_GB2312" pitchFamily="49" charset="-122"/>
                <a:ea typeface="宋体" panose="02010600030101010101" pitchFamily="2" charset="-122"/>
              </a:rPr>
              <a:t>范式</a:t>
            </a:r>
          </a:p>
        </p:txBody>
      </p:sp>
    </p:spTree>
    <p:extLst>
      <p:ext uri="{BB962C8B-B14F-4D97-AF65-F5344CB8AC3E}">
        <p14:creationId xmlns:p14="http://schemas.microsoft.com/office/powerpoint/2010/main" val="3427445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3B4965-982B-CA44-4F61-35D6DC4C47FD}"/>
              </a:ext>
            </a:extLst>
          </p:cNvPr>
          <p:cNvSpPr>
            <a:spLocks noGrp="1"/>
          </p:cNvSpPr>
          <p:nvPr>
            <p:ph type="body" sz="quarter" idx="10"/>
          </p:nvPr>
        </p:nvSpPr>
        <p:spPr>
          <a:xfrm>
            <a:off x="1587196" y="340254"/>
            <a:ext cx="4934901" cy="530225"/>
          </a:xfrm>
        </p:spPr>
        <p:txBody>
          <a:bodyPr/>
          <a:lstStyle/>
          <a:p>
            <a:r>
              <a:rPr lang="en-CA" dirty="0"/>
              <a:t>2.5 </a:t>
            </a:r>
            <a:r>
              <a:rPr lang="zh-CN" altLang="en-US" dirty="0"/>
              <a:t>数据存储与分析技术</a:t>
            </a:r>
            <a:endParaRPr lang="en-CA" dirty="0"/>
          </a:p>
          <a:p>
            <a:endParaRPr lang="en-CA" dirty="0"/>
          </a:p>
        </p:txBody>
      </p:sp>
      <p:sp>
        <p:nvSpPr>
          <p:cNvPr id="3" name="Line 163">
            <a:extLst>
              <a:ext uri="{FF2B5EF4-FFF2-40B4-BE49-F238E27FC236}">
                <a16:creationId xmlns:a16="http://schemas.microsoft.com/office/drawing/2014/main" id="{94F86A51-C610-49F6-29E6-028BE030515D}"/>
              </a:ext>
            </a:extLst>
          </p:cNvPr>
          <p:cNvSpPr>
            <a:spLocks noChangeShapeType="1"/>
          </p:cNvSpPr>
          <p:nvPr/>
        </p:nvSpPr>
        <p:spPr bwMode="auto">
          <a:xfrm flipV="1">
            <a:off x="6305550" y="2443163"/>
            <a:ext cx="0" cy="652462"/>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sp>
        <p:nvSpPr>
          <p:cNvPr id="4" name="Line 169">
            <a:extLst>
              <a:ext uri="{FF2B5EF4-FFF2-40B4-BE49-F238E27FC236}">
                <a16:creationId xmlns:a16="http://schemas.microsoft.com/office/drawing/2014/main" id="{73A6B8EE-4B98-17E9-CE49-FB90AC221AB3}"/>
              </a:ext>
            </a:extLst>
          </p:cNvPr>
          <p:cNvSpPr>
            <a:spLocks noChangeShapeType="1"/>
          </p:cNvSpPr>
          <p:nvPr/>
        </p:nvSpPr>
        <p:spPr bwMode="auto">
          <a:xfrm flipV="1">
            <a:off x="7462838" y="2443163"/>
            <a:ext cx="0" cy="652462"/>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sp>
        <p:nvSpPr>
          <p:cNvPr id="5" name="Line 164">
            <a:extLst>
              <a:ext uri="{FF2B5EF4-FFF2-40B4-BE49-F238E27FC236}">
                <a16:creationId xmlns:a16="http://schemas.microsoft.com/office/drawing/2014/main" id="{B2D03C46-D780-26A2-F202-DA71939BB5AE}"/>
              </a:ext>
            </a:extLst>
          </p:cNvPr>
          <p:cNvSpPr>
            <a:spLocks noChangeShapeType="1"/>
          </p:cNvSpPr>
          <p:nvPr/>
        </p:nvSpPr>
        <p:spPr bwMode="auto">
          <a:xfrm flipH="1">
            <a:off x="5253038" y="2476500"/>
            <a:ext cx="3033712" cy="0"/>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sp>
        <p:nvSpPr>
          <p:cNvPr id="6" name="AutoShape 166">
            <a:extLst>
              <a:ext uri="{FF2B5EF4-FFF2-40B4-BE49-F238E27FC236}">
                <a16:creationId xmlns:a16="http://schemas.microsoft.com/office/drawing/2014/main" id="{4B35749B-D614-E844-2799-15870E0CF964}"/>
              </a:ext>
            </a:extLst>
          </p:cNvPr>
          <p:cNvSpPr>
            <a:spLocks noChangeArrowheads="1"/>
          </p:cNvSpPr>
          <p:nvPr/>
        </p:nvSpPr>
        <p:spPr bwMode="auto">
          <a:xfrm>
            <a:off x="5200650" y="2495550"/>
            <a:ext cx="219075" cy="609600"/>
          </a:xfrm>
          <a:prstGeom prst="downArrow">
            <a:avLst>
              <a:gd name="adj1" fmla="val 46870"/>
              <a:gd name="adj2" fmla="val 151626"/>
            </a:avLst>
          </a:prstGeom>
          <a:solidFill>
            <a:srgbClr val="5BC95B"/>
          </a:solidFill>
          <a:ln w="9525">
            <a:solidFill>
              <a:srgbClr val="5BC95B"/>
            </a:solidFill>
            <a:miter lim="800000"/>
            <a:headEnd/>
            <a:tailEnd/>
          </a:ln>
          <a:effectLst>
            <a:outerShdw dist="45791" dir="3378596" algn="ctr" rotWithShape="0">
              <a:schemeClr val="folHlink"/>
            </a:outerShdw>
          </a:effectLst>
        </p:spPr>
        <p:txBody>
          <a:bodyPr wrap="none" anchor="ctr"/>
          <a:lstStyle/>
          <a:p>
            <a:pPr>
              <a:defRPr/>
            </a:pPr>
            <a:endParaRPr lang="zh-CN" altLang="en-US">
              <a:latin typeface="Arial" charset="0"/>
              <a:ea typeface="宋体" pitchFamily="2" charset="-122"/>
            </a:endParaRPr>
          </a:p>
        </p:txBody>
      </p:sp>
      <p:sp>
        <p:nvSpPr>
          <p:cNvPr id="7" name="Line 170">
            <a:extLst>
              <a:ext uri="{FF2B5EF4-FFF2-40B4-BE49-F238E27FC236}">
                <a16:creationId xmlns:a16="http://schemas.microsoft.com/office/drawing/2014/main" id="{9F19A925-B2A7-6FD5-65FF-0F0177778609}"/>
              </a:ext>
            </a:extLst>
          </p:cNvPr>
          <p:cNvSpPr>
            <a:spLocks noChangeShapeType="1"/>
          </p:cNvSpPr>
          <p:nvPr/>
        </p:nvSpPr>
        <p:spPr bwMode="auto">
          <a:xfrm flipV="1">
            <a:off x="8234363" y="2447925"/>
            <a:ext cx="0" cy="652463"/>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grpSp>
        <p:nvGrpSpPr>
          <p:cNvPr id="8" name="Group 147">
            <a:extLst>
              <a:ext uri="{FF2B5EF4-FFF2-40B4-BE49-F238E27FC236}">
                <a16:creationId xmlns:a16="http://schemas.microsoft.com/office/drawing/2014/main" id="{EF73D43A-3F0D-329B-6D26-92B79CAFF3ED}"/>
              </a:ext>
            </a:extLst>
          </p:cNvPr>
          <p:cNvGrpSpPr>
            <a:grpSpLocks/>
          </p:cNvGrpSpPr>
          <p:nvPr/>
        </p:nvGrpSpPr>
        <p:grpSpPr bwMode="auto">
          <a:xfrm>
            <a:off x="654050" y="3095625"/>
            <a:ext cx="1131888" cy="3543300"/>
            <a:chOff x="406" y="1062"/>
            <a:chExt cx="713" cy="2232"/>
          </a:xfrm>
        </p:grpSpPr>
        <p:sp>
          <p:nvSpPr>
            <p:cNvPr id="9" name="Rectangle 3">
              <a:extLst>
                <a:ext uri="{FF2B5EF4-FFF2-40B4-BE49-F238E27FC236}">
                  <a16:creationId xmlns:a16="http://schemas.microsoft.com/office/drawing/2014/main" id="{3D0B6828-9CE8-C0C6-C9B7-B320825D407A}"/>
                </a:ext>
              </a:extLst>
            </p:cNvPr>
            <p:cNvSpPr>
              <a:spLocks noChangeArrowheads="1"/>
            </p:cNvSpPr>
            <p:nvPr/>
          </p:nvSpPr>
          <p:spPr bwMode="auto">
            <a:xfrm>
              <a:off x="406"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10" name="Rectangle 9">
              <a:extLst>
                <a:ext uri="{FF2B5EF4-FFF2-40B4-BE49-F238E27FC236}">
                  <a16:creationId xmlns:a16="http://schemas.microsoft.com/office/drawing/2014/main" id="{7A891D0C-7CE6-CC6A-6738-FC3B8FC1F07A}"/>
                </a:ext>
              </a:extLst>
            </p:cNvPr>
            <p:cNvSpPr>
              <a:spLocks noChangeArrowheads="1"/>
            </p:cNvSpPr>
            <p:nvPr/>
          </p:nvSpPr>
          <p:spPr bwMode="auto">
            <a:xfrm>
              <a:off x="406"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1" name="Rectangle 12">
              <a:extLst>
                <a:ext uri="{FF2B5EF4-FFF2-40B4-BE49-F238E27FC236}">
                  <a16:creationId xmlns:a16="http://schemas.microsoft.com/office/drawing/2014/main" id="{DEFE24F4-3B6F-BA38-43B6-04AA50AAFCDA}"/>
                </a:ext>
              </a:extLst>
            </p:cNvPr>
            <p:cNvSpPr>
              <a:spLocks noChangeArrowheads="1"/>
            </p:cNvSpPr>
            <p:nvPr/>
          </p:nvSpPr>
          <p:spPr bwMode="auto">
            <a:xfrm>
              <a:off x="406"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2" name="Rectangle 15">
              <a:extLst>
                <a:ext uri="{FF2B5EF4-FFF2-40B4-BE49-F238E27FC236}">
                  <a16:creationId xmlns:a16="http://schemas.microsoft.com/office/drawing/2014/main" id="{A5B4B007-EDEF-7A87-904E-F0D2179FF79D}"/>
                </a:ext>
              </a:extLst>
            </p:cNvPr>
            <p:cNvSpPr>
              <a:spLocks noChangeArrowheads="1"/>
            </p:cNvSpPr>
            <p:nvPr/>
          </p:nvSpPr>
          <p:spPr bwMode="auto">
            <a:xfrm>
              <a:off x="406"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3" name="Rectangle 18">
              <a:extLst>
                <a:ext uri="{FF2B5EF4-FFF2-40B4-BE49-F238E27FC236}">
                  <a16:creationId xmlns:a16="http://schemas.microsoft.com/office/drawing/2014/main" id="{BEE702A7-5D6D-CA4F-B155-3FD518AB709A}"/>
                </a:ext>
              </a:extLst>
            </p:cNvPr>
            <p:cNvSpPr>
              <a:spLocks noChangeArrowheads="1"/>
            </p:cNvSpPr>
            <p:nvPr/>
          </p:nvSpPr>
          <p:spPr bwMode="auto">
            <a:xfrm>
              <a:off x="406"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4" name="Rectangle 21">
              <a:extLst>
                <a:ext uri="{FF2B5EF4-FFF2-40B4-BE49-F238E27FC236}">
                  <a16:creationId xmlns:a16="http://schemas.microsoft.com/office/drawing/2014/main" id="{5C5F6BCD-7388-0F6A-5DC1-A9B409AA3D48}"/>
                </a:ext>
              </a:extLst>
            </p:cNvPr>
            <p:cNvSpPr>
              <a:spLocks noChangeArrowheads="1"/>
            </p:cNvSpPr>
            <p:nvPr/>
          </p:nvSpPr>
          <p:spPr bwMode="auto">
            <a:xfrm>
              <a:off x="406"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5" name="Rectangle 24">
              <a:extLst>
                <a:ext uri="{FF2B5EF4-FFF2-40B4-BE49-F238E27FC236}">
                  <a16:creationId xmlns:a16="http://schemas.microsoft.com/office/drawing/2014/main" id="{0396ACC7-20F2-3774-EAAF-B5042CE3E160}"/>
                </a:ext>
              </a:extLst>
            </p:cNvPr>
            <p:cNvSpPr>
              <a:spLocks noChangeArrowheads="1"/>
            </p:cNvSpPr>
            <p:nvPr/>
          </p:nvSpPr>
          <p:spPr bwMode="auto">
            <a:xfrm>
              <a:off x="406"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6" name="Rectangle 27">
              <a:extLst>
                <a:ext uri="{FF2B5EF4-FFF2-40B4-BE49-F238E27FC236}">
                  <a16:creationId xmlns:a16="http://schemas.microsoft.com/office/drawing/2014/main" id="{600DAC73-BD36-FC1B-E47D-04E001941A01}"/>
                </a:ext>
              </a:extLst>
            </p:cNvPr>
            <p:cNvSpPr>
              <a:spLocks noChangeArrowheads="1"/>
            </p:cNvSpPr>
            <p:nvPr/>
          </p:nvSpPr>
          <p:spPr bwMode="auto">
            <a:xfrm>
              <a:off x="406"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7" name="Rectangle 30">
              <a:extLst>
                <a:ext uri="{FF2B5EF4-FFF2-40B4-BE49-F238E27FC236}">
                  <a16:creationId xmlns:a16="http://schemas.microsoft.com/office/drawing/2014/main" id="{AC1D4D4A-CF87-9E82-F37C-F82745B5F712}"/>
                </a:ext>
              </a:extLst>
            </p:cNvPr>
            <p:cNvSpPr>
              <a:spLocks noChangeArrowheads="1"/>
            </p:cNvSpPr>
            <p:nvPr/>
          </p:nvSpPr>
          <p:spPr bwMode="auto">
            <a:xfrm>
              <a:off x="406"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8" name="Rectangle 33">
              <a:extLst>
                <a:ext uri="{FF2B5EF4-FFF2-40B4-BE49-F238E27FC236}">
                  <a16:creationId xmlns:a16="http://schemas.microsoft.com/office/drawing/2014/main" id="{04860644-FBDD-B7B4-3E25-A12D80CD0A4E}"/>
                </a:ext>
              </a:extLst>
            </p:cNvPr>
            <p:cNvSpPr>
              <a:spLocks noChangeArrowheads="1"/>
            </p:cNvSpPr>
            <p:nvPr/>
          </p:nvSpPr>
          <p:spPr bwMode="auto">
            <a:xfrm>
              <a:off x="406"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grpSp>
      <p:sp>
        <p:nvSpPr>
          <p:cNvPr id="19" name="Rectangle 71">
            <a:extLst>
              <a:ext uri="{FF2B5EF4-FFF2-40B4-BE49-F238E27FC236}">
                <a16:creationId xmlns:a16="http://schemas.microsoft.com/office/drawing/2014/main" id="{98C62317-8B60-B0F5-036D-B1458AAD9433}"/>
              </a:ext>
            </a:extLst>
          </p:cNvPr>
          <p:cNvSpPr>
            <a:spLocks noChangeArrowheads="1"/>
          </p:cNvSpPr>
          <p:nvPr/>
        </p:nvSpPr>
        <p:spPr bwMode="auto">
          <a:xfrm>
            <a:off x="1768475" y="345916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20" name="Rectangle 72">
            <a:extLst>
              <a:ext uri="{FF2B5EF4-FFF2-40B4-BE49-F238E27FC236}">
                <a16:creationId xmlns:a16="http://schemas.microsoft.com/office/drawing/2014/main" id="{9EC56F6D-E21F-D445-E1A6-515DAA323AE9}"/>
              </a:ext>
            </a:extLst>
          </p:cNvPr>
          <p:cNvSpPr>
            <a:spLocks noChangeArrowheads="1"/>
          </p:cNvSpPr>
          <p:nvPr/>
        </p:nvSpPr>
        <p:spPr bwMode="auto">
          <a:xfrm>
            <a:off x="1768475" y="381317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21" name="Rectangle 73">
            <a:extLst>
              <a:ext uri="{FF2B5EF4-FFF2-40B4-BE49-F238E27FC236}">
                <a16:creationId xmlns:a16="http://schemas.microsoft.com/office/drawing/2014/main" id="{6C89435F-98F4-789D-F109-FB8A879BB3E3}"/>
              </a:ext>
            </a:extLst>
          </p:cNvPr>
          <p:cNvSpPr>
            <a:spLocks noChangeArrowheads="1"/>
          </p:cNvSpPr>
          <p:nvPr/>
        </p:nvSpPr>
        <p:spPr bwMode="auto">
          <a:xfrm>
            <a:off x="1768475" y="416560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22" name="Rectangle 74">
            <a:extLst>
              <a:ext uri="{FF2B5EF4-FFF2-40B4-BE49-F238E27FC236}">
                <a16:creationId xmlns:a16="http://schemas.microsoft.com/office/drawing/2014/main" id="{B3EAE6B3-1CA3-81BD-DD89-BB5BC5619131}"/>
              </a:ext>
            </a:extLst>
          </p:cNvPr>
          <p:cNvSpPr>
            <a:spLocks noChangeArrowheads="1"/>
          </p:cNvSpPr>
          <p:nvPr/>
        </p:nvSpPr>
        <p:spPr bwMode="auto">
          <a:xfrm>
            <a:off x="1768475" y="451961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3" name="Rectangle 75">
            <a:extLst>
              <a:ext uri="{FF2B5EF4-FFF2-40B4-BE49-F238E27FC236}">
                <a16:creationId xmlns:a16="http://schemas.microsoft.com/office/drawing/2014/main" id="{A8037AB4-C58F-4C61-7B75-FD69985A10C4}"/>
              </a:ext>
            </a:extLst>
          </p:cNvPr>
          <p:cNvSpPr>
            <a:spLocks noChangeArrowheads="1"/>
          </p:cNvSpPr>
          <p:nvPr/>
        </p:nvSpPr>
        <p:spPr bwMode="auto">
          <a:xfrm>
            <a:off x="1768475" y="487203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4" name="Rectangle 76">
            <a:extLst>
              <a:ext uri="{FF2B5EF4-FFF2-40B4-BE49-F238E27FC236}">
                <a16:creationId xmlns:a16="http://schemas.microsoft.com/office/drawing/2014/main" id="{AA416FD0-1895-0512-22B5-8B3116363B8A}"/>
              </a:ext>
            </a:extLst>
          </p:cNvPr>
          <p:cNvSpPr>
            <a:spLocks noChangeArrowheads="1"/>
          </p:cNvSpPr>
          <p:nvPr/>
        </p:nvSpPr>
        <p:spPr bwMode="auto">
          <a:xfrm>
            <a:off x="1768475" y="522605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5" name="Rectangle 77">
            <a:extLst>
              <a:ext uri="{FF2B5EF4-FFF2-40B4-BE49-F238E27FC236}">
                <a16:creationId xmlns:a16="http://schemas.microsoft.com/office/drawing/2014/main" id="{E7D5D1DE-DE62-3791-9685-93F6C4DDAE29}"/>
              </a:ext>
            </a:extLst>
          </p:cNvPr>
          <p:cNvSpPr>
            <a:spLocks noChangeArrowheads="1"/>
          </p:cNvSpPr>
          <p:nvPr/>
        </p:nvSpPr>
        <p:spPr bwMode="auto">
          <a:xfrm>
            <a:off x="1768475" y="557847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6" name="Rectangle 78">
            <a:extLst>
              <a:ext uri="{FF2B5EF4-FFF2-40B4-BE49-F238E27FC236}">
                <a16:creationId xmlns:a16="http://schemas.microsoft.com/office/drawing/2014/main" id="{E2124F20-3E91-00AC-86D9-5201029051CF}"/>
              </a:ext>
            </a:extLst>
          </p:cNvPr>
          <p:cNvSpPr>
            <a:spLocks noChangeArrowheads="1"/>
          </p:cNvSpPr>
          <p:nvPr/>
        </p:nvSpPr>
        <p:spPr bwMode="auto">
          <a:xfrm>
            <a:off x="1768475" y="593248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7" name="Rectangle 79">
            <a:extLst>
              <a:ext uri="{FF2B5EF4-FFF2-40B4-BE49-F238E27FC236}">
                <a16:creationId xmlns:a16="http://schemas.microsoft.com/office/drawing/2014/main" id="{5F48BFBF-3E83-9C04-8D53-B18C724BF1F7}"/>
              </a:ext>
            </a:extLst>
          </p:cNvPr>
          <p:cNvSpPr>
            <a:spLocks noChangeArrowheads="1"/>
          </p:cNvSpPr>
          <p:nvPr/>
        </p:nvSpPr>
        <p:spPr bwMode="auto">
          <a:xfrm>
            <a:off x="1768475" y="6284913"/>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8" name="Rectangle 84">
            <a:extLst>
              <a:ext uri="{FF2B5EF4-FFF2-40B4-BE49-F238E27FC236}">
                <a16:creationId xmlns:a16="http://schemas.microsoft.com/office/drawing/2014/main" id="{D13FEBD7-9B8C-9A33-81A2-71C792E7E661}"/>
              </a:ext>
            </a:extLst>
          </p:cNvPr>
          <p:cNvSpPr>
            <a:spLocks noChangeArrowheads="1"/>
          </p:cNvSpPr>
          <p:nvPr/>
        </p:nvSpPr>
        <p:spPr bwMode="auto">
          <a:xfrm>
            <a:off x="2892425" y="345916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9" name="Rectangle 85">
            <a:extLst>
              <a:ext uri="{FF2B5EF4-FFF2-40B4-BE49-F238E27FC236}">
                <a16:creationId xmlns:a16="http://schemas.microsoft.com/office/drawing/2014/main" id="{D3484425-2647-6782-FA7E-D97CBD38C380}"/>
              </a:ext>
            </a:extLst>
          </p:cNvPr>
          <p:cNvSpPr>
            <a:spLocks noChangeArrowheads="1"/>
          </p:cNvSpPr>
          <p:nvPr/>
        </p:nvSpPr>
        <p:spPr bwMode="auto">
          <a:xfrm>
            <a:off x="2892425" y="381317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0" name="Rectangle 86">
            <a:extLst>
              <a:ext uri="{FF2B5EF4-FFF2-40B4-BE49-F238E27FC236}">
                <a16:creationId xmlns:a16="http://schemas.microsoft.com/office/drawing/2014/main" id="{3263F786-6F2F-F7B7-56C6-ABDCC8679B2E}"/>
              </a:ext>
            </a:extLst>
          </p:cNvPr>
          <p:cNvSpPr>
            <a:spLocks noChangeArrowheads="1"/>
          </p:cNvSpPr>
          <p:nvPr/>
        </p:nvSpPr>
        <p:spPr bwMode="auto">
          <a:xfrm>
            <a:off x="2892425" y="416560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1" name="Rectangle 87">
            <a:extLst>
              <a:ext uri="{FF2B5EF4-FFF2-40B4-BE49-F238E27FC236}">
                <a16:creationId xmlns:a16="http://schemas.microsoft.com/office/drawing/2014/main" id="{455BED85-B43D-F941-CA97-7B613A54D92A}"/>
              </a:ext>
            </a:extLst>
          </p:cNvPr>
          <p:cNvSpPr>
            <a:spLocks noChangeArrowheads="1"/>
          </p:cNvSpPr>
          <p:nvPr/>
        </p:nvSpPr>
        <p:spPr bwMode="auto">
          <a:xfrm>
            <a:off x="2892425" y="451961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2" name="Rectangle 88">
            <a:extLst>
              <a:ext uri="{FF2B5EF4-FFF2-40B4-BE49-F238E27FC236}">
                <a16:creationId xmlns:a16="http://schemas.microsoft.com/office/drawing/2014/main" id="{33564822-0CCF-0EE2-B6BA-4DE18CAD582A}"/>
              </a:ext>
            </a:extLst>
          </p:cNvPr>
          <p:cNvSpPr>
            <a:spLocks noChangeArrowheads="1"/>
          </p:cNvSpPr>
          <p:nvPr/>
        </p:nvSpPr>
        <p:spPr bwMode="auto">
          <a:xfrm>
            <a:off x="2892425" y="487203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3" name="Rectangle 89">
            <a:extLst>
              <a:ext uri="{FF2B5EF4-FFF2-40B4-BE49-F238E27FC236}">
                <a16:creationId xmlns:a16="http://schemas.microsoft.com/office/drawing/2014/main" id="{39544E85-81B4-AAE8-CE94-B9EEE4736396}"/>
              </a:ext>
            </a:extLst>
          </p:cNvPr>
          <p:cNvSpPr>
            <a:spLocks noChangeArrowheads="1"/>
          </p:cNvSpPr>
          <p:nvPr/>
        </p:nvSpPr>
        <p:spPr bwMode="auto">
          <a:xfrm>
            <a:off x="2892425" y="522605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4" name="Rectangle 90">
            <a:extLst>
              <a:ext uri="{FF2B5EF4-FFF2-40B4-BE49-F238E27FC236}">
                <a16:creationId xmlns:a16="http://schemas.microsoft.com/office/drawing/2014/main" id="{D507DE1B-D82C-0C2B-982A-2755EC4C99A3}"/>
              </a:ext>
            </a:extLst>
          </p:cNvPr>
          <p:cNvSpPr>
            <a:spLocks noChangeArrowheads="1"/>
          </p:cNvSpPr>
          <p:nvPr/>
        </p:nvSpPr>
        <p:spPr bwMode="auto">
          <a:xfrm>
            <a:off x="2892425" y="557847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5" name="Rectangle 91">
            <a:extLst>
              <a:ext uri="{FF2B5EF4-FFF2-40B4-BE49-F238E27FC236}">
                <a16:creationId xmlns:a16="http://schemas.microsoft.com/office/drawing/2014/main" id="{28F358D6-C714-DFD6-3D16-C7A75A1A0504}"/>
              </a:ext>
            </a:extLst>
          </p:cNvPr>
          <p:cNvSpPr>
            <a:spLocks noChangeArrowheads="1"/>
          </p:cNvSpPr>
          <p:nvPr/>
        </p:nvSpPr>
        <p:spPr bwMode="auto">
          <a:xfrm>
            <a:off x="2892425" y="593248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6" name="Rectangle 92">
            <a:extLst>
              <a:ext uri="{FF2B5EF4-FFF2-40B4-BE49-F238E27FC236}">
                <a16:creationId xmlns:a16="http://schemas.microsoft.com/office/drawing/2014/main" id="{C353F9B5-8DBD-DA1A-E495-9963D581748D}"/>
              </a:ext>
            </a:extLst>
          </p:cNvPr>
          <p:cNvSpPr>
            <a:spLocks noChangeArrowheads="1"/>
          </p:cNvSpPr>
          <p:nvPr/>
        </p:nvSpPr>
        <p:spPr bwMode="auto">
          <a:xfrm>
            <a:off x="2892425" y="628491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7" name="Rectangle 95">
            <a:extLst>
              <a:ext uri="{FF2B5EF4-FFF2-40B4-BE49-F238E27FC236}">
                <a16:creationId xmlns:a16="http://schemas.microsoft.com/office/drawing/2014/main" id="{2E382E18-E8C7-38AB-5D0A-9A8711A9813F}"/>
              </a:ext>
            </a:extLst>
          </p:cNvPr>
          <p:cNvSpPr>
            <a:spLocks noChangeArrowheads="1"/>
          </p:cNvSpPr>
          <p:nvPr/>
        </p:nvSpPr>
        <p:spPr bwMode="auto">
          <a:xfrm>
            <a:off x="3633788" y="345916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38" name="Rectangle 96">
            <a:extLst>
              <a:ext uri="{FF2B5EF4-FFF2-40B4-BE49-F238E27FC236}">
                <a16:creationId xmlns:a16="http://schemas.microsoft.com/office/drawing/2014/main" id="{03A0C29F-6C50-4E5D-40C4-4A9854E3F342}"/>
              </a:ext>
            </a:extLst>
          </p:cNvPr>
          <p:cNvSpPr>
            <a:spLocks noChangeArrowheads="1"/>
          </p:cNvSpPr>
          <p:nvPr/>
        </p:nvSpPr>
        <p:spPr bwMode="auto">
          <a:xfrm>
            <a:off x="3633788" y="381317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9" name="Rectangle 97">
            <a:extLst>
              <a:ext uri="{FF2B5EF4-FFF2-40B4-BE49-F238E27FC236}">
                <a16:creationId xmlns:a16="http://schemas.microsoft.com/office/drawing/2014/main" id="{72216C27-3442-476E-C89E-88CD1A928F00}"/>
              </a:ext>
            </a:extLst>
          </p:cNvPr>
          <p:cNvSpPr>
            <a:spLocks noChangeArrowheads="1"/>
          </p:cNvSpPr>
          <p:nvPr/>
        </p:nvSpPr>
        <p:spPr bwMode="auto">
          <a:xfrm>
            <a:off x="3633788" y="416560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0" name="Rectangle 98">
            <a:extLst>
              <a:ext uri="{FF2B5EF4-FFF2-40B4-BE49-F238E27FC236}">
                <a16:creationId xmlns:a16="http://schemas.microsoft.com/office/drawing/2014/main" id="{67C5F11F-B866-1677-4232-782E3BC8A56E}"/>
              </a:ext>
            </a:extLst>
          </p:cNvPr>
          <p:cNvSpPr>
            <a:spLocks noChangeArrowheads="1"/>
          </p:cNvSpPr>
          <p:nvPr/>
        </p:nvSpPr>
        <p:spPr bwMode="auto">
          <a:xfrm>
            <a:off x="3633788" y="451961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1" name="Rectangle 99">
            <a:extLst>
              <a:ext uri="{FF2B5EF4-FFF2-40B4-BE49-F238E27FC236}">
                <a16:creationId xmlns:a16="http://schemas.microsoft.com/office/drawing/2014/main" id="{AD3C9840-E510-1196-C17E-508A0A6E6960}"/>
              </a:ext>
            </a:extLst>
          </p:cNvPr>
          <p:cNvSpPr>
            <a:spLocks noChangeArrowheads="1"/>
          </p:cNvSpPr>
          <p:nvPr/>
        </p:nvSpPr>
        <p:spPr bwMode="auto">
          <a:xfrm>
            <a:off x="3633788" y="487203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2" name="Rectangle 100">
            <a:extLst>
              <a:ext uri="{FF2B5EF4-FFF2-40B4-BE49-F238E27FC236}">
                <a16:creationId xmlns:a16="http://schemas.microsoft.com/office/drawing/2014/main" id="{213901BF-4AE7-E0C2-F8EA-C6911D98B4B0}"/>
              </a:ext>
            </a:extLst>
          </p:cNvPr>
          <p:cNvSpPr>
            <a:spLocks noChangeArrowheads="1"/>
          </p:cNvSpPr>
          <p:nvPr/>
        </p:nvSpPr>
        <p:spPr bwMode="auto">
          <a:xfrm>
            <a:off x="3633788" y="522605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3" name="Rectangle 101">
            <a:extLst>
              <a:ext uri="{FF2B5EF4-FFF2-40B4-BE49-F238E27FC236}">
                <a16:creationId xmlns:a16="http://schemas.microsoft.com/office/drawing/2014/main" id="{25BA901B-9A5F-9F03-D025-B45540B2CA86}"/>
              </a:ext>
            </a:extLst>
          </p:cNvPr>
          <p:cNvSpPr>
            <a:spLocks noChangeArrowheads="1"/>
          </p:cNvSpPr>
          <p:nvPr/>
        </p:nvSpPr>
        <p:spPr bwMode="auto">
          <a:xfrm>
            <a:off x="3633788" y="557847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4" name="Rectangle 102">
            <a:extLst>
              <a:ext uri="{FF2B5EF4-FFF2-40B4-BE49-F238E27FC236}">
                <a16:creationId xmlns:a16="http://schemas.microsoft.com/office/drawing/2014/main" id="{EA174750-5F2A-7680-08EE-23D7C165D440}"/>
              </a:ext>
            </a:extLst>
          </p:cNvPr>
          <p:cNvSpPr>
            <a:spLocks noChangeArrowheads="1"/>
          </p:cNvSpPr>
          <p:nvPr/>
        </p:nvSpPr>
        <p:spPr bwMode="auto">
          <a:xfrm>
            <a:off x="3633788" y="593248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5" name="Rectangle 103">
            <a:extLst>
              <a:ext uri="{FF2B5EF4-FFF2-40B4-BE49-F238E27FC236}">
                <a16:creationId xmlns:a16="http://schemas.microsoft.com/office/drawing/2014/main" id="{0F196D7A-A594-7B3D-96F6-E19DDCDCC935}"/>
              </a:ext>
            </a:extLst>
          </p:cNvPr>
          <p:cNvSpPr>
            <a:spLocks noChangeArrowheads="1"/>
          </p:cNvSpPr>
          <p:nvPr/>
        </p:nvSpPr>
        <p:spPr bwMode="auto">
          <a:xfrm>
            <a:off x="3633788" y="628491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grpSp>
        <p:nvGrpSpPr>
          <p:cNvPr id="46" name="Group 148">
            <a:extLst>
              <a:ext uri="{FF2B5EF4-FFF2-40B4-BE49-F238E27FC236}">
                <a16:creationId xmlns:a16="http://schemas.microsoft.com/office/drawing/2014/main" id="{2C0B4C84-BC67-7D74-F494-E5D643D5D776}"/>
              </a:ext>
            </a:extLst>
          </p:cNvPr>
          <p:cNvGrpSpPr>
            <a:grpSpLocks/>
          </p:cNvGrpSpPr>
          <p:nvPr/>
        </p:nvGrpSpPr>
        <p:grpSpPr bwMode="auto">
          <a:xfrm>
            <a:off x="4378325" y="3095625"/>
            <a:ext cx="1131888" cy="3543300"/>
            <a:chOff x="2752" y="1062"/>
            <a:chExt cx="713" cy="2232"/>
          </a:xfrm>
        </p:grpSpPr>
        <p:sp>
          <p:nvSpPr>
            <p:cNvPr id="47" name="Rectangle 128">
              <a:extLst>
                <a:ext uri="{FF2B5EF4-FFF2-40B4-BE49-F238E27FC236}">
                  <a16:creationId xmlns:a16="http://schemas.microsoft.com/office/drawing/2014/main" id="{B7B0B0D4-75BB-CF87-F34A-696F92380CE9}"/>
                </a:ext>
              </a:extLst>
            </p:cNvPr>
            <p:cNvSpPr>
              <a:spLocks noChangeArrowheads="1"/>
            </p:cNvSpPr>
            <p:nvPr/>
          </p:nvSpPr>
          <p:spPr bwMode="auto">
            <a:xfrm>
              <a:off x="2752"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48" name="Rectangle 129">
              <a:extLst>
                <a:ext uri="{FF2B5EF4-FFF2-40B4-BE49-F238E27FC236}">
                  <a16:creationId xmlns:a16="http://schemas.microsoft.com/office/drawing/2014/main" id="{07345775-6789-5359-241C-0ADA72B33FFD}"/>
                </a:ext>
              </a:extLst>
            </p:cNvPr>
            <p:cNvSpPr>
              <a:spLocks noChangeArrowheads="1"/>
            </p:cNvSpPr>
            <p:nvPr/>
          </p:nvSpPr>
          <p:spPr bwMode="auto">
            <a:xfrm>
              <a:off x="2752"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9" name="Rectangle 130">
              <a:extLst>
                <a:ext uri="{FF2B5EF4-FFF2-40B4-BE49-F238E27FC236}">
                  <a16:creationId xmlns:a16="http://schemas.microsoft.com/office/drawing/2014/main" id="{98A0DCD6-FF30-F765-698B-4B8BBB74F2C8}"/>
                </a:ext>
              </a:extLst>
            </p:cNvPr>
            <p:cNvSpPr>
              <a:spLocks noChangeArrowheads="1"/>
            </p:cNvSpPr>
            <p:nvPr/>
          </p:nvSpPr>
          <p:spPr bwMode="auto">
            <a:xfrm>
              <a:off x="2752"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50" name="Rectangle 131">
              <a:extLst>
                <a:ext uri="{FF2B5EF4-FFF2-40B4-BE49-F238E27FC236}">
                  <a16:creationId xmlns:a16="http://schemas.microsoft.com/office/drawing/2014/main" id="{6681A6E8-F463-4068-3F7D-5A38E2936D71}"/>
                </a:ext>
              </a:extLst>
            </p:cNvPr>
            <p:cNvSpPr>
              <a:spLocks noChangeArrowheads="1"/>
            </p:cNvSpPr>
            <p:nvPr/>
          </p:nvSpPr>
          <p:spPr bwMode="auto">
            <a:xfrm>
              <a:off x="2752"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51" name="Rectangle 132">
              <a:extLst>
                <a:ext uri="{FF2B5EF4-FFF2-40B4-BE49-F238E27FC236}">
                  <a16:creationId xmlns:a16="http://schemas.microsoft.com/office/drawing/2014/main" id="{EEF19E7D-E062-EAF5-6648-E47403E4EBFE}"/>
                </a:ext>
              </a:extLst>
            </p:cNvPr>
            <p:cNvSpPr>
              <a:spLocks noChangeArrowheads="1"/>
            </p:cNvSpPr>
            <p:nvPr/>
          </p:nvSpPr>
          <p:spPr bwMode="auto">
            <a:xfrm>
              <a:off x="2752"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52" name="Rectangle 133">
              <a:extLst>
                <a:ext uri="{FF2B5EF4-FFF2-40B4-BE49-F238E27FC236}">
                  <a16:creationId xmlns:a16="http://schemas.microsoft.com/office/drawing/2014/main" id="{241E6BF7-79FC-D496-9175-EBD29C220937}"/>
                </a:ext>
              </a:extLst>
            </p:cNvPr>
            <p:cNvSpPr>
              <a:spLocks noChangeArrowheads="1"/>
            </p:cNvSpPr>
            <p:nvPr/>
          </p:nvSpPr>
          <p:spPr bwMode="auto">
            <a:xfrm>
              <a:off x="2752"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53" name="Rectangle 134">
              <a:extLst>
                <a:ext uri="{FF2B5EF4-FFF2-40B4-BE49-F238E27FC236}">
                  <a16:creationId xmlns:a16="http://schemas.microsoft.com/office/drawing/2014/main" id="{163E5013-DEB5-520D-7BB1-5DABFCF98D3B}"/>
                </a:ext>
              </a:extLst>
            </p:cNvPr>
            <p:cNvSpPr>
              <a:spLocks noChangeArrowheads="1"/>
            </p:cNvSpPr>
            <p:nvPr/>
          </p:nvSpPr>
          <p:spPr bwMode="auto">
            <a:xfrm>
              <a:off x="2752"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54" name="Rectangle 135">
              <a:extLst>
                <a:ext uri="{FF2B5EF4-FFF2-40B4-BE49-F238E27FC236}">
                  <a16:creationId xmlns:a16="http://schemas.microsoft.com/office/drawing/2014/main" id="{A981A784-0669-2E5B-69C4-27067B63849A}"/>
                </a:ext>
              </a:extLst>
            </p:cNvPr>
            <p:cNvSpPr>
              <a:spLocks noChangeArrowheads="1"/>
            </p:cNvSpPr>
            <p:nvPr/>
          </p:nvSpPr>
          <p:spPr bwMode="auto">
            <a:xfrm>
              <a:off x="2752"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55" name="Rectangle 136">
              <a:extLst>
                <a:ext uri="{FF2B5EF4-FFF2-40B4-BE49-F238E27FC236}">
                  <a16:creationId xmlns:a16="http://schemas.microsoft.com/office/drawing/2014/main" id="{DDEAC698-04AA-0B76-8516-1DAAF45E9FB2}"/>
                </a:ext>
              </a:extLst>
            </p:cNvPr>
            <p:cNvSpPr>
              <a:spLocks noChangeArrowheads="1"/>
            </p:cNvSpPr>
            <p:nvPr/>
          </p:nvSpPr>
          <p:spPr bwMode="auto">
            <a:xfrm>
              <a:off x="2752"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56" name="Rectangle 137">
              <a:extLst>
                <a:ext uri="{FF2B5EF4-FFF2-40B4-BE49-F238E27FC236}">
                  <a16:creationId xmlns:a16="http://schemas.microsoft.com/office/drawing/2014/main" id="{6F5CE574-38FB-5206-7F49-2CAFA42F7AA7}"/>
                </a:ext>
              </a:extLst>
            </p:cNvPr>
            <p:cNvSpPr>
              <a:spLocks noChangeArrowheads="1"/>
            </p:cNvSpPr>
            <p:nvPr/>
          </p:nvSpPr>
          <p:spPr bwMode="auto">
            <a:xfrm>
              <a:off x="2752"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grpSp>
      <p:sp>
        <p:nvSpPr>
          <p:cNvPr id="57" name="Rectangle 5">
            <a:extLst>
              <a:ext uri="{FF2B5EF4-FFF2-40B4-BE49-F238E27FC236}">
                <a16:creationId xmlns:a16="http://schemas.microsoft.com/office/drawing/2014/main" id="{E84E901E-6A51-1882-BF03-E781AA8DCB76}"/>
              </a:ext>
            </a:extLst>
          </p:cNvPr>
          <p:cNvSpPr>
            <a:spLocks noChangeArrowheads="1"/>
          </p:cNvSpPr>
          <p:nvPr/>
        </p:nvSpPr>
        <p:spPr bwMode="auto">
          <a:xfrm>
            <a:off x="5492750" y="3095625"/>
            <a:ext cx="1622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58" name="Rectangle 11">
            <a:extLst>
              <a:ext uri="{FF2B5EF4-FFF2-40B4-BE49-F238E27FC236}">
                <a16:creationId xmlns:a16="http://schemas.microsoft.com/office/drawing/2014/main" id="{B73633F3-52E3-7D7F-52A3-D690BF483365}"/>
              </a:ext>
            </a:extLst>
          </p:cNvPr>
          <p:cNvSpPr>
            <a:spLocks noChangeArrowheads="1"/>
          </p:cNvSpPr>
          <p:nvPr/>
        </p:nvSpPr>
        <p:spPr bwMode="auto">
          <a:xfrm>
            <a:off x="5492750" y="3459163"/>
            <a:ext cx="162242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9" name="Rectangle 14">
            <a:extLst>
              <a:ext uri="{FF2B5EF4-FFF2-40B4-BE49-F238E27FC236}">
                <a16:creationId xmlns:a16="http://schemas.microsoft.com/office/drawing/2014/main" id="{1C8B7AB2-D3F9-93BC-96B6-E228FB21694E}"/>
              </a:ext>
            </a:extLst>
          </p:cNvPr>
          <p:cNvSpPr>
            <a:spLocks noChangeArrowheads="1"/>
          </p:cNvSpPr>
          <p:nvPr/>
        </p:nvSpPr>
        <p:spPr bwMode="auto">
          <a:xfrm>
            <a:off x="5492750" y="3813175"/>
            <a:ext cx="162242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p>
        </p:txBody>
      </p:sp>
      <p:sp>
        <p:nvSpPr>
          <p:cNvPr id="60" name="Rectangle 17">
            <a:extLst>
              <a:ext uri="{FF2B5EF4-FFF2-40B4-BE49-F238E27FC236}">
                <a16:creationId xmlns:a16="http://schemas.microsoft.com/office/drawing/2014/main" id="{49FCA690-EDD5-89D6-7F3F-80A189E8BDCF}"/>
              </a:ext>
            </a:extLst>
          </p:cNvPr>
          <p:cNvSpPr>
            <a:spLocks noChangeArrowheads="1"/>
          </p:cNvSpPr>
          <p:nvPr/>
        </p:nvSpPr>
        <p:spPr bwMode="auto">
          <a:xfrm>
            <a:off x="5492750" y="4165600"/>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61" name="Rectangle 20">
            <a:extLst>
              <a:ext uri="{FF2B5EF4-FFF2-40B4-BE49-F238E27FC236}">
                <a16:creationId xmlns:a16="http://schemas.microsoft.com/office/drawing/2014/main" id="{5FC0B871-1D65-FF66-BBA3-38C186163DC3}"/>
              </a:ext>
            </a:extLst>
          </p:cNvPr>
          <p:cNvSpPr>
            <a:spLocks noChangeArrowheads="1"/>
          </p:cNvSpPr>
          <p:nvPr/>
        </p:nvSpPr>
        <p:spPr bwMode="auto">
          <a:xfrm>
            <a:off x="5492750" y="4519613"/>
            <a:ext cx="162242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62" name="Rectangle 23">
            <a:extLst>
              <a:ext uri="{FF2B5EF4-FFF2-40B4-BE49-F238E27FC236}">
                <a16:creationId xmlns:a16="http://schemas.microsoft.com/office/drawing/2014/main" id="{A0FFBDB8-51A1-1D3F-E86E-1BD93EC2FE8B}"/>
              </a:ext>
            </a:extLst>
          </p:cNvPr>
          <p:cNvSpPr>
            <a:spLocks noChangeArrowheads="1"/>
          </p:cNvSpPr>
          <p:nvPr/>
        </p:nvSpPr>
        <p:spPr bwMode="auto">
          <a:xfrm>
            <a:off x="5492750" y="4872038"/>
            <a:ext cx="162242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63" name="Rectangle 26">
            <a:extLst>
              <a:ext uri="{FF2B5EF4-FFF2-40B4-BE49-F238E27FC236}">
                <a16:creationId xmlns:a16="http://schemas.microsoft.com/office/drawing/2014/main" id="{7BD3AE7B-4F92-9F0F-D50C-C8F709BE73DE}"/>
              </a:ext>
            </a:extLst>
          </p:cNvPr>
          <p:cNvSpPr>
            <a:spLocks noChangeArrowheads="1"/>
          </p:cNvSpPr>
          <p:nvPr/>
        </p:nvSpPr>
        <p:spPr bwMode="auto">
          <a:xfrm>
            <a:off x="5492750" y="5226050"/>
            <a:ext cx="162242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p>
        </p:txBody>
      </p:sp>
      <p:sp>
        <p:nvSpPr>
          <p:cNvPr id="64" name="Rectangle 29">
            <a:extLst>
              <a:ext uri="{FF2B5EF4-FFF2-40B4-BE49-F238E27FC236}">
                <a16:creationId xmlns:a16="http://schemas.microsoft.com/office/drawing/2014/main" id="{79B1F677-0EDC-C830-A51C-1E64B8736E01}"/>
              </a:ext>
            </a:extLst>
          </p:cNvPr>
          <p:cNvSpPr>
            <a:spLocks noChangeArrowheads="1"/>
          </p:cNvSpPr>
          <p:nvPr/>
        </p:nvSpPr>
        <p:spPr bwMode="auto">
          <a:xfrm>
            <a:off x="5492750" y="5578475"/>
            <a:ext cx="162242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65" name="Rectangle 32">
            <a:extLst>
              <a:ext uri="{FF2B5EF4-FFF2-40B4-BE49-F238E27FC236}">
                <a16:creationId xmlns:a16="http://schemas.microsoft.com/office/drawing/2014/main" id="{606590EC-53A9-ECD6-36D7-566A805DF28B}"/>
              </a:ext>
            </a:extLst>
          </p:cNvPr>
          <p:cNvSpPr>
            <a:spLocks noChangeArrowheads="1"/>
          </p:cNvSpPr>
          <p:nvPr/>
        </p:nvSpPr>
        <p:spPr bwMode="auto">
          <a:xfrm>
            <a:off x="5492750" y="5932488"/>
            <a:ext cx="162242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66" name="Rectangle 35">
            <a:extLst>
              <a:ext uri="{FF2B5EF4-FFF2-40B4-BE49-F238E27FC236}">
                <a16:creationId xmlns:a16="http://schemas.microsoft.com/office/drawing/2014/main" id="{E8904A2B-374E-649A-43C7-503F7A0CB11A}"/>
              </a:ext>
            </a:extLst>
          </p:cNvPr>
          <p:cNvSpPr>
            <a:spLocks noChangeArrowheads="1"/>
          </p:cNvSpPr>
          <p:nvPr/>
        </p:nvSpPr>
        <p:spPr bwMode="auto">
          <a:xfrm>
            <a:off x="5492750" y="6284913"/>
            <a:ext cx="162242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67" name="Rectangle 105">
            <a:extLst>
              <a:ext uri="{FF2B5EF4-FFF2-40B4-BE49-F238E27FC236}">
                <a16:creationId xmlns:a16="http://schemas.microsoft.com/office/drawing/2014/main" id="{C04342A0-0413-0012-964C-06BD3B7C912B}"/>
              </a:ext>
            </a:extLst>
          </p:cNvPr>
          <p:cNvSpPr>
            <a:spLocks noChangeArrowheads="1"/>
          </p:cNvSpPr>
          <p:nvPr/>
        </p:nvSpPr>
        <p:spPr bwMode="auto">
          <a:xfrm>
            <a:off x="7112000" y="309562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68" name="Rectangle 106">
            <a:extLst>
              <a:ext uri="{FF2B5EF4-FFF2-40B4-BE49-F238E27FC236}">
                <a16:creationId xmlns:a16="http://schemas.microsoft.com/office/drawing/2014/main" id="{D046E7FE-622C-86C0-8C5A-03E73B8C2232}"/>
              </a:ext>
            </a:extLst>
          </p:cNvPr>
          <p:cNvSpPr>
            <a:spLocks noChangeArrowheads="1"/>
          </p:cNvSpPr>
          <p:nvPr/>
        </p:nvSpPr>
        <p:spPr bwMode="auto">
          <a:xfrm>
            <a:off x="7112000" y="345916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9" name="Rectangle 107">
            <a:extLst>
              <a:ext uri="{FF2B5EF4-FFF2-40B4-BE49-F238E27FC236}">
                <a16:creationId xmlns:a16="http://schemas.microsoft.com/office/drawing/2014/main" id="{C5345ECF-8B69-BE7A-E7FE-F50EA8794282}"/>
              </a:ext>
            </a:extLst>
          </p:cNvPr>
          <p:cNvSpPr>
            <a:spLocks noChangeArrowheads="1"/>
          </p:cNvSpPr>
          <p:nvPr/>
        </p:nvSpPr>
        <p:spPr bwMode="auto">
          <a:xfrm>
            <a:off x="7112000" y="381317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0" name="Rectangle 108">
            <a:extLst>
              <a:ext uri="{FF2B5EF4-FFF2-40B4-BE49-F238E27FC236}">
                <a16:creationId xmlns:a16="http://schemas.microsoft.com/office/drawing/2014/main" id="{34A43990-AD7F-6F5C-3496-A3F11D0AADE9}"/>
              </a:ext>
            </a:extLst>
          </p:cNvPr>
          <p:cNvSpPr>
            <a:spLocks noChangeArrowheads="1"/>
          </p:cNvSpPr>
          <p:nvPr/>
        </p:nvSpPr>
        <p:spPr bwMode="auto">
          <a:xfrm>
            <a:off x="7112000" y="416560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1" name="Rectangle 109">
            <a:extLst>
              <a:ext uri="{FF2B5EF4-FFF2-40B4-BE49-F238E27FC236}">
                <a16:creationId xmlns:a16="http://schemas.microsoft.com/office/drawing/2014/main" id="{B8D416BB-9D57-DFAD-30F8-A1AEF9612411}"/>
              </a:ext>
            </a:extLst>
          </p:cNvPr>
          <p:cNvSpPr>
            <a:spLocks noChangeArrowheads="1"/>
          </p:cNvSpPr>
          <p:nvPr/>
        </p:nvSpPr>
        <p:spPr bwMode="auto">
          <a:xfrm>
            <a:off x="7112000" y="451961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72" name="Rectangle 110">
            <a:extLst>
              <a:ext uri="{FF2B5EF4-FFF2-40B4-BE49-F238E27FC236}">
                <a16:creationId xmlns:a16="http://schemas.microsoft.com/office/drawing/2014/main" id="{807B2820-52ED-6973-0A83-AF1FF3C4EEF1}"/>
              </a:ext>
            </a:extLst>
          </p:cNvPr>
          <p:cNvSpPr>
            <a:spLocks noChangeArrowheads="1"/>
          </p:cNvSpPr>
          <p:nvPr/>
        </p:nvSpPr>
        <p:spPr bwMode="auto">
          <a:xfrm>
            <a:off x="7112000" y="487203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3" name="Rectangle 111">
            <a:extLst>
              <a:ext uri="{FF2B5EF4-FFF2-40B4-BE49-F238E27FC236}">
                <a16:creationId xmlns:a16="http://schemas.microsoft.com/office/drawing/2014/main" id="{BFA84805-3568-7626-EB32-E98901C908E6}"/>
              </a:ext>
            </a:extLst>
          </p:cNvPr>
          <p:cNvSpPr>
            <a:spLocks noChangeArrowheads="1"/>
          </p:cNvSpPr>
          <p:nvPr/>
        </p:nvSpPr>
        <p:spPr bwMode="auto">
          <a:xfrm>
            <a:off x="7112000" y="522605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4" name="Rectangle 112">
            <a:extLst>
              <a:ext uri="{FF2B5EF4-FFF2-40B4-BE49-F238E27FC236}">
                <a16:creationId xmlns:a16="http://schemas.microsoft.com/office/drawing/2014/main" id="{81CEEFC1-1F9D-CFC1-F1FA-7F9802023AA4}"/>
              </a:ext>
            </a:extLst>
          </p:cNvPr>
          <p:cNvSpPr>
            <a:spLocks noChangeArrowheads="1"/>
          </p:cNvSpPr>
          <p:nvPr/>
        </p:nvSpPr>
        <p:spPr bwMode="auto">
          <a:xfrm>
            <a:off x="7112000" y="557847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75" name="Rectangle 113">
            <a:extLst>
              <a:ext uri="{FF2B5EF4-FFF2-40B4-BE49-F238E27FC236}">
                <a16:creationId xmlns:a16="http://schemas.microsoft.com/office/drawing/2014/main" id="{51946AB0-FA15-6A10-2AA1-BAE36765C6DE}"/>
              </a:ext>
            </a:extLst>
          </p:cNvPr>
          <p:cNvSpPr>
            <a:spLocks noChangeArrowheads="1"/>
          </p:cNvSpPr>
          <p:nvPr/>
        </p:nvSpPr>
        <p:spPr bwMode="auto">
          <a:xfrm>
            <a:off x="7112000" y="593248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6" name="Rectangle 114">
            <a:extLst>
              <a:ext uri="{FF2B5EF4-FFF2-40B4-BE49-F238E27FC236}">
                <a16:creationId xmlns:a16="http://schemas.microsoft.com/office/drawing/2014/main" id="{8E53BC58-3094-37CE-CE8C-4C39196980FC}"/>
              </a:ext>
            </a:extLst>
          </p:cNvPr>
          <p:cNvSpPr>
            <a:spLocks noChangeArrowheads="1"/>
          </p:cNvSpPr>
          <p:nvPr/>
        </p:nvSpPr>
        <p:spPr bwMode="auto">
          <a:xfrm>
            <a:off x="7112000" y="628491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7" name="Rectangle 116">
            <a:extLst>
              <a:ext uri="{FF2B5EF4-FFF2-40B4-BE49-F238E27FC236}">
                <a16:creationId xmlns:a16="http://schemas.microsoft.com/office/drawing/2014/main" id="{05DAFE2E-9AFD-CDE3-529E-7F504192C845}"/>
              </a:ext>
            </a:extLst>
          </p:cNvPr>
          <p:cNvSpPr>
            <a:spLocks noChangeArrowheads="1"/>
          </p:cNvSpPr>
          <p:nvPr/>
        </p:nvSpPr>
        <p:spPr bwMode="auto">
          <a:xfrm>
            <a:off x="7853363" y="309562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78" name="Rectangle 117">
            <a:extLst>
              <a:ext uri="{FF2B5EF4-FFF2-40B4-BE49-F238E27FC236}">
                <a16:creationId xmlns:a16="http://schemas.microsoft.com/office/drawing/2014/main" id="{ACFB0B17-795A-B497-E603-1D3CA4420011}"/>
              </a:ext>
            </a:extLst>
          </p:cNvPr>
          <p:cNvSpPr>
            <a:spLocks noChangeArrowheads="1"/>
          </p:cNvSpPr>
          <p:nvPr/>
        </p:nvSpPr>
        <p:spPr bwMode="auto">
          <a:xfrm>
            <a:off x="7853363" y="345916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79" name="Rectangle 118">
            <a:extLst>
              <a:ext uri="{FF2B5EF4-FFF2-40B4-BE49-F238E27FC236}">
                <a16:creationId xmlns:a16="http://schemas.microsoft.com/office/drawing/2014/main" id="{CAB37E90-AC3F-B4FE-9709-17B56CA5ECE5}"/>
              </a:ext>
            </a:extLst>
          </p:cNvPr>
          <p:cNvSpPr>
            <a:spLocks noChangeArrowheads="1"/>
          </p:cNvSpPr>
          <p:nvPr/>
        </p:nvSpPr>
        <p:spPr bwMode="auto">
          <a:xfrm>
            <a:off x="7853363" y="381317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80" name="Rectangle 119">
            <a:extLst>
              <a:ext uri="{FF2B5EF4-FFF2-40B4-BE49-F238E27FC236}">
                <a16:creationId xmlns:a16="http://schemas.microsoft.com/office/drawing/2014/main" id="{9BD8527B-5E58-BA35-8009-A1AFD4784C3C}"/>
              </a:ext>
            </a:extLst>
          </p:cNvPr>
          <p:cNvSpPr>
            <a:spLocks noChangeArrowheads="1"/>
          </p:cNvSpPr>
          <p:nvPr/>
        </p:nvSpPr>
        <p:spPr bwMode="auto">
          <a:xfrm>
            <a:off x="7853363" y="416560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81" name="Rectangle 120">
            <a:extLst>
              <a:ext uri="{FF2B5EF4-FFF2-40B4-BE49-F238E27FC236}">
                <a16:creationId xmlns:a16="http://schemas.microsoft.com/office/drawing/2014/main" id="{3DCBEE2E-8937-1714-DD1D-6EA17253CCBB}"/>
              </a:ext>
            </a:extLst>
          </p:cNvPr>
          <p:cNvSpPr>
            <a:spLocks noChangeArrowheads="1"/>
          </p:cNvSpPr>
          <p:nvPr/>
        </p:nvSpPr>
        <p:spPr bwMode="auto">
          <a:xfrm>
            <a:off x="7853363" y="451961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82" name="Rectangle 121">
            <a:extLst>
              <a:ext uri="{FF2B5EF4-FFF2-40B4-BE49-F238E27FC236}">
                <a16:creationId xmlns:a16="http://schemas.microsoft.com/office/drawing/2014/main" id="{45E2B654-6B28-0171-249F-98D7457620F3}"/>
              </a:ext>
            </a:extLst>
          </p:cNvPr>
          <p:cNvSpPr>
            <a:spLocks noChangeArrowheads="1"/>
          </p:cNvSpPr>
          <p:nvPr/>
        </p:nvSpPr>
        <p:spPr bwMode="auto">
          <a:xfrm>
            <a:off x="7853363" y="487203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83" name="Rectangle 122">
            <a:extLst>
              <a:ext uri="{FF2B5EF4-FFF2-40B4-BE49-F238E27FC236}">
                <a16:creationId xmlns:a16="http://schemas.microsoft.com/office/drawing/2014/main" id="{8FF35DF8-D8CF-5E9C-B4AC-573C63BD9C3F}"/>
              </a:ext>
            </a:extLst>
          </p:cNvPr>
          <p:cNvSpPr>
            <a:spLocks noChangeArrowheads="1"/>
          </p:cNvSpPr>
          <p:nvPr/>
        </p:nvSpPr>
        <p:spPr bwMode="auto">
          <a:xfrm>
            <a:off x="7853363" y="522605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84" name="Rectangle 123">
            <a:extLst>
              <a:ext uri="{FF2B5EF4-FFF2-40B4-BE49-F238E27FC236}">
                <a16:creationId xmlns:a16="http://schemas.microsoft.com/office/drawing/2014/main" id="{168AE347-C1C8-6713-9F13-57E4736595E7}"/>
              </a:ext>
            </a:extLst>
          </p:cNvPr>
          <p:cNvSpPr>
            <a:spLocks noChangeArrowheads="1"/>
          </p:cNvSpPr>
          <p:nvPr/>
        </p:nvSpPr>
        <p:spPr bwMode="auto">
          <a:xfrm>
            <a:off x="7853363" y="557847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85" name="Rectangle 124">
            <a:extLst>
              <a:ext uri="{FF2B5EF4-FFF2-40B4-BE49-F238E27FC236}">
                <a16:creationId xmlns:a16="http://schemas.microsoft.com/office/drawing/2014/main" id="{378D2643-8F89-DA0C-E005-EB51407920A6}"/>
              </a:ext>
            </a:extLst>
          </p:cNvPr>
          <p:cNvSpPr>
            <a:spLocks noChangeArrowheads="1"/>
          </p:cNvSpPr>
          <p:nvPr/>
        </p:nvSpPr>
        <p:spPr bwMode="auto">
          <a:xfrm>
            <a:off x="7853363" y="593248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86" name="Rectangle 125">
            <a:extLst>
              <a:ext uri="{FF2B5EF4-FFF2-40B4-BE49-F238E27FC236}">
                <a16:creationId xmlns:a16="http://schemas.microsoft.com/office/drawing/2014/main" id="{21BE7030-95C2-4E15-6794-7BF977E2EB05}"/>
              </a:ext>
            </a:extLst>
          </p:cNvPr>
          <p:cNvSpPr>
            <a:spLocks noChangeArrowheads="1"/>
          </p:cNvSpPr>
          <p:nvPr/>
        </p:nvSpPr>
        <p:spPr bwMode="auto">
          <a:xfrm>
            <a:off x="7853363" y="628491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87" name="AutoShape 141">
            <a:extLst>
              <a:ext uri="{FF2B5EF4-FFF2-40B4-BE49-F238E27FC236}">
                <a16:creationId xmlns:a16="http://schemas.microsoft.com/office/drawing/2014/main" id="{29C0600B-66C3-18C6-A3BC-02B48EB58F45}"/>
              </a:ext>
            </a:extLst>
          </p:cNvPr>
          <p:cNvSpPr>
            <a:spLocks noChangeArrowheads="1"/>
          </p:cNvSpPr>
          <p:nvPr/>
        </p:nvSpPr>
        <p:spPr bwMode="auto">
          <a:xfrm>
            <a:off x="2971800" y="1533525"/>
            <a:ext cx="304800" cy="457200"/>
          </a:xfrm>
          <a:prstGeom prst="downArrow">
            <a:avLst>
              <a:gd name="adj1" fmla="val 46870"/>
              <a:gd name="adj2" fmla="val 81736"/>
            </a:avLst>
          </a:prstGeom>
          <a:gradFill rotWithShape="0">
            <a:gsLst>
              <a:gs pos="0">
                <a:srgbClr val="D60093">
                  <a:gamma/>
                  <a:tint val="37647"/>
                  <a:invGamma/>
                </a:srgbClr>
              </a:gs>
              <a:gs pos="100000">
                <a:srgbClr val="D60093"/>
              </a:gs>
            </a:gsLst>
            <a:lin ang="5400000" scaled="1"/>
          </a:gradFill>
          <a:ln w="9525">
            <a:solidFill>
              <a:srgbClr val="D60093"/>
            </a:solidFill>
            <a:miter lim="800000"/>
            <a:headEnd/>
            <a:tailEnd/>
          </a:ln>
          <a:effectLst>
            <a:outerShdw dist="45791" dir="3378596" algn="ctr" rotWithShape="0">
              <a:schemeClr val="folHlink"/>
            </a:outerShdw>
          </a:effectLst>
        </p:spPr>
        <p:txBody>
          <a:bodyPr wrap="none" anchor="ctr"/>
          <a:lstStyle/>
          <a:p>
            <a:pPr>
              <a:defRPr/>
            </a:pPr>
            <a:endParaRPr lang="zh-CN" altLang="en-US">
              <a:latin typeface="Arial" charset="0"/>
              <a:ea typeface="宋体" pitchFamily="2" charset="-122"/>
            </a:endParaRPr>
          </a:p>
        </p:txBody>
      </p:sp>
      <p:sp>
        <p:nvSpPr>
          <p:cNvPr id="88" name="Freeform 142">
            <a:extLst>
              <a:ext uri="{FF2B5EF4-FFF2-40B4-BE49-F238E27FC236}">
                <a16:creationId xmlns:a16="http://schemas.microsoft.com/office/drawing/2014/main" id="{4457A466-24D5-72A6-EFDF-7E371DB0A283}"/>
              </a:ext>
            </a:extLst>
          </p:cNvPr>
          <p:cNvSpPr>
            <a:spLocks/>
          </p:cNvSpPr>
          <p:nvPr/>
        </p:nvSpPr>
        <p:spPr bwMode="auto">
          <a:xfrm>
            <a:off x="1219200" y="2105025"/>
            <a:ext cx="1457325" cy="981075"/>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9" name="Text Box 143">
            <a:extLst>
              <a:ext uri="{FF2B5EF4-FFF2-40B4-BE49-F238E27FC236}">
                <a16:creationId xmlns:a16="http://schemas.microsoft.com/office/drawing/2014/main" id="{6C931558-E646-1FA0-76B2-41B47FDB1CB1}"/>
              </a:ext>
            </a:extLst>
          </p:cNvPr>
          <p:cNvSpPr txBox="1">
            <a:spLocks noChangeArrowheads="1"/>
          </p:cNvSpPr>
          <p:nvPr/>
        </p:nvSpPr>
        <p:spPr bwMode="auto">
          <a:xfrm>
            <a:off x="2686050" y="1924050"/>
            <a:ext cx="923925" cy="376238"/>
          </a:xfrm>
          <a:prstGeom prst="rect">
            <a:avLst/>
          </a:prstGeom>
          <a:gradFill rotWithShape="0">
            <a:gsLst>
              <a:gs pos="0">
                <a:srgbClr val="FFFF00"/>
              </a:gs>
              <a:gs pos="100000">
                <a:srgbClr val="00CC66"/>
              </a:gs>
            </a:gsLst>
            <a:lin ang="5400000" scaled="1"/>
          </a:gradFill>
          <a:ln w="9525">
            <a:solidFill>
              <a:schemeClr val="tx1"/>
            </a:solidFill>
            <a:miter lim="800000"/>
            <a:headEnd/>
            <a:tailEnd/>
          </a:ln>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zh-CN" altLang="en-US">
                <a:solidFill>
                  <a:srgbClr val="EF5549"/>
                </a:solidFill>
                <a:latin typeface="Arial Narrow" panose="020B0606020202030204" pitchFamily="34" charset="0"/>
                <a:ea typeface="宋体" panose="02010600030101010101" pitchFamily="2" charset="-122"/>
              </a:rPr>
              <a:t>主属性</a:t>
            </a:r>
          </a:p>
        </p:txBody>
      </p:sp>
      <p:sp>
        <p:nvSpPr>
          <p:cNvPr id="90" name="Freeform 144">
            <a:extLst>
              <a:ext uri="{FF2B5EF4-FFF2-40B4-BE49-F238E27FC236}">
                <a16:creationId xmlns:a16="http://schemas.microsoft.com/office/drawing/2014/main" id="{2E1B18B6-5BBE-FEF4-A71B-39E9CC70119F}"/>
              </a:ext>
            </a:extLst>
          </p:cNvPr>
          <p:cNvSpPr>
            <a:spLocks/>
          </p:cNvSpPr>
          <p:nvPr/>
        </p:nvSpPr>
        <p:spPr bwMode="auto">
          <a:xfrm flipH="1">
            <a:off x="3619500" y="2124075"/>
            <a:ext cx="1333500" cy="9525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91" name="Rectangle 146">
            <a:extLst>
              <a:ext uri="{FF2B5EF4-FFF2-40B4-BE49-F238E27FC236}">
                <a16:creationId xmlns:a16="http://schemas.microsoft.com/office/drawing/2014/main" id="{4762E015-4D64-827B-A525-A8842A0E6E87}"/>
              </a:ext>
            </a:extLst>
          </p:cNvPr>
          <p:cNvSpPr>
            <a:spLocks noChangeArrowheads="1"/>
          </p:cNvSpPr>
          <p:nvPr/>
        </p:nvSpPr>
        <p:spPr bwMode="auto">
          <a:xfrm>
            <a:off x="644525" y="3100388"/>
            <a:ext cx="1131888"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92" name="Line 171">
            <a:extLst>
              <a:ext uri="{FF2B5EF4-FFF2-40B4-BE49-F238E27FC236}">
                <a16:creationId xmlns:a16="http://schemas.microsoft.com/office/drawing/2014/main" id="{6ED0C8CC-C901-736C-17DA-00C7C79ADCAD}"/>
              </a:ext>
            </a:extLst>
          </p:cNvPr>
          <p:cNvSpPr>
            <a:spLocks noChangeShapeType="1"/>
          </p:cNvSpPr>
          <p:nvPr/>
        </p:nvSpPr>
        <p:spPr bwMode="auto">
          <a:xfrm flipV="1">
            <a:off x="2257425" y="2443163"/>
            <a:ext cx="0" cy="652462"/>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sp>
        <p:nvSpPr>
          <p:cNvPr id="93" name="Line 172">
            <a:extLst>
              <a:ext uri="{FF2B5EF4-FFF2-40B4-BE49-F238E27FC236}">
                <a16:creationId xmlns:a16="http://schemas.microsoft.com/office/drawing/2014/main" id="{1337623A-5DD3-F3C5-C1A3-5D7317501D94}"/>
              </a:ext>
            </a:extLst>
          </p:cNvPr>
          <p:cNvSpPr>
            <a:spLocks noChangeShapeType="1"/>
          </p:cNvSpPr>
          <p:nvPr/>
        </p:nvSpPr>
        <p:spPr bwMode="auto">
          <a:xfrm flipV="1">
            <a:off x="3309938" y="2443163"/>
            <a:ext cx="0" cy="652462"/>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sp>
        <p:nvSpPr>
          <p:cNvPr id="94" name="Line 173">
            <a:extLst>
              <a:ext uri="{FF2B5EF4-FFF2-40B4-BE49-F238E27FC236}">
                <a16:creationId xmlns:a16="http://schemas.microsoft.com/office/drawing/2014/main" id="{972229B9-3622-9FFB-7E78-5EB6C6CEB586}"/>
              </a:ext>
            </a:extLst>
          </p:cNvPr>
          <p:cNvSpPr>
            <a:spLocks noChangeShapeType="1"/>
          </p:cNvSpPr>
          <p:nvPr/>
        </p:nvSpPr>
        <p:spPr bwMode="auto">
          <a:xfrm flipH="1">
            <a:off x="1500188" y="2476500"/>
            <a:ext cx="2595562" cy="0"/>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sp>
        <p:nvSpPr>
          <p:cNvPr id="95" name="AutoShape 174">
            <a:extLst>
              <a:ext uri="{FF2B5EF4-FFF2-40B4-BE49-F238E27FC236}">
                <a16:creationId xmlns:a16="http://schemas.microsoft.com/office/drawing/2014/main" id="{FC900B06-8A6A-6511-C7FB-24F78E7C97BE}"/>
              </a:ext>
            </a:extLst>
          </p:cNvPr>
          <p:cNvSpPr>
            <a:spLocks noChangeArrowheads="1"/>
          </p:cNvSpPr>
          <p:nvPr/>
        </p:nvSpPr>
        <p:spPr bwMode="auto">
          <a:xfrm>
            <a:off x="1447800" y="2495550"/>
            <a:ext cx="219075" cy="609600"/>
          </a:xfrm>
          <a:prstGeom prst="downArrow">
            <a:avLst>
              <a:gd name="adj1" fmla="val 46870"/>
              <a:gd name="adj2" fmla="val 151626"/>
            </a:avLst>
          </a:prstGeom>
          <a:solidFill>
            <a:srgbClr val="5BC95B"/>
          </a:solidFill>
          <a:ln w="9525">
            <a:solidFill>
              <a:srgbClr val="5BC95B"/>
            </a:solidFill>
            <a:miter lim="800000"/>
            <a:headEnd/>
            <a:tailEnd/>
          </a:ln>
          <a:effectLst>
            <a:outerShdw dist="45791" dir="3378596" algn="ctr" rotWithShape="0">
              <a:schemeClr val="folHlink"/>
            </a:outerShdw>
          </a:effectLst>
        </p:spPr>
        <p:txBody>
          <a:bodyPr wrap="none" anchor="ctr"/>
          <a:lstStyle/>
          <a:p>
            <a:pPr>
              <a:defRPr/>
            </a:pPr>
            <a:endParaRPr lang="zh-CN" altLang="en-US">
              <a:latin typeface="Arial" charset="0"/>
              <a:ea typeface="宋体" pitchFamily="2" charset="-122"/>
            </a:endParaRPr>
          </a:p>
        </p:txBody>
      </p:sp>
      <p:sp>
        <p:nvSpPr>
          <p:cNvPr id="96" name="Line 175">
            <a:extLst>
              <a:ext uri="{FF2B5EF4-FFF2-40B4-BE49-F238E27FC236}">
                <a16:creationId xmlns:a16="http://schemas.microsoft.com/office/drawing/2014/main" id="{99A07D40-1478-FBBD-5E8A-0E8F56F12AFD}"/>
              </a:ext>
            </a:extLst>
          </p:cNvPr>
          <p:cNvSpPr>
            <a:spLocks noChangeShapeType="1"/>
          </p:cNvSpPr>
          <p:nvPr/>
        </p:nvSpPr>
        <p:spPr bwMode="auto">
          <a:xfrm flipV="1">
            <a:off x="4043363" y="2447925"/>
            <a:ext cx="0" cy="652463"/>
          </a:xfrm>
          <a:prstGeom prst="line">
            <a:avLst/>
          </a:prstGeom>
          <a:noFill/>
          <a:ln w="95250">
            <a:solidFill>
              <a:srgbClr val="5BC95B"/>
            </a:solidFill>
            <a:round/>
            <a:headEnd/>
            <a:tailEnd/>
          </a:ln>
          <a:effectLst>
            <a:outerShdw dist="35921" dir="2700000" algn="ctr" rotWithShape="0">
              <a:srgbClr val="AFAFAF"/>
            </a:outerShdw>
          </a:effectLst>
        </p:spPr>
        <p:txBody>
          <a:bodyPr anchor="ctr"/>
          <a:lstStyle/>
          <a:p>
            <a:pPr>
              <a:defRPr/>
            </a:pPr>
            <a:endParaRPr lang="zh-CN" altLang="en-US">
              <a:latin typeface="Arial" charset="0"/>
            </a:endParaRPr>
          </a:p>
        </p:txBody>
      </p:sp>
      <p:grpSp>
        <p:nvGrpSpPr>
          <p:cNvPr id="97" name="Group 180">
            <a:extLst>
              <a:ext uri="{FF2B5EF4-FFF2-40B4-BE49-F238E27FC236}">
                <a16:creationId xmlns:a16="http://schemas.microsoft.com/office/drawing/2014/main" id="{ED7A8050-76E0-F14C-860F-1F98688FCA19}"/>
              </a:ext>
            </a:extLst>
          </p:cNvPr>
          <p:cNvGrpSpPr>
            <a:grpSpLocks/>
          </p:cNvGrpSpPr>
          <p:nvPr/>
        </p:nvGrpSpPr>
        <p:grpSpPr bwMode="auto">
          <a:xfrm>
            <a:off x="1763713" y="3095625"/>
            <a:ext cx="2632075" cy="354013"/>
            <a:chOff x="1105" y="1062"/>
            <a:chExt cx="1658" cy="223"/>
          </a:xfrm>
        </p:grpSpPr>
        <p:sp>
          <p:nvSpPr>
            <p:cNvPr id="98" name="Rectangle 94">
              <a:extLst>
                <a:ext uri="{FF2B5EF4-FFF2-40B4-BE49-F238E27FC236}">
                  <a16:creationId xmlns:a16="http://schemas.microsoft.com/office/drawing/2014/main" id="{A32931B5-4AEB-C53E-1DFD-FE461DF5BAE5}"/>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99" name="Rectangle 70">
              <a:extLst>
                <a:ext uri="{FF2B5EF4-FFF2-40B4-BE49-F238E27FC236}">
                  <a16:creationId xmlns:a16="http://schemas.microsoft.com/office/drawing/2014/main" id="{A401C12A-E808-1163-1D1E-C387F20F3FAC}"/>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100" name="Rectangle 83">
              <a:extLst>
                <a:ext uri="{FF2B5EF4-FFF2-40B4-BE49-F238E27FC236}">
                  <a16:creationId xmlns:a16="http://schemas.microsoft.com/office/drawing/2014/main" id="{A501AA37-45C1-89E5-6679-6FC832063000}"/>
                </a:ext>
              </a:extLst>
            </p:cNvPr>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nvGrpSpPr>
          <p:cNvPr id="101" name="Group 190">
            <a:extLst>
              <a:ext uri="{FF2B5EF4-FFF2-40B4-BE49-F238E27FC236}">
                <a16:creationId xmlns:a16="http://schemas.microsoft.com/office/drawing/2014/main" id="{34F25649-9F10-3E20-3759-6222EEB02E94}"/>
              </a:ext>
            </a:extLst>
          </p:cNvPr>
          <p:cNvGrpSpPr>
            <a:grpSpLocks/>
          </p:cNvGrpSpPr>
          <p:nvPr/>
        </p:nvGrpSpPr>
        <p:grpSpPr bwMode="auto">
          <a:xfrm>
            <a:off x="1763713" y="3100388"/>
            <a:ext cx="2622550" cy="354012"/>
            <a:chOff x="1141" y="816"/>
            <a:chExt cx="1652" cy="223"/>
          </a:xfrm>
        </p:grpSpPr>
        <p:sp>
          <p:nvSpPr>
            <p:cNvPr id="102" name="Rectangle 182">
              <a:extLst>
                <a:ext uri="{FF2B5EF4-FFF2-40B4-BE49-F238E27FC236}">
                  <a16:creationId xmlns:a16="http://schemas.microsoft.com/office/drawing/2014/main" id="{42672956-9C12-183C-DD84-7F92773AB56F}"/>
                </a:ext>
              </a:extLst>
            </p:cNvPr>
            <p:cNvSpPr>
              <a:spLocks noChangeArrowheads="1"/>
            </p:cNvSpPr>
            <p:nvPr/>
          </p:nvSpPr>
          <p:spPr bwMode="auto">
            <a:xfrm>
              <a:off x="2316" y="816"/>
              <a:ext cx="477"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03" name="Rectangle 183">
              <a:extLst>
                <a:ext uri="{FF2B5EF4-FFF2-40B4-BE49-F238E27FC236}">
                  <a16:creationId xmlns:a16="http://schemas.microsoft.com/office/drawing/2014/main" id="{A3B15FD6-DC5D-512B-B970-6DCF6F73AA68}"/>
                </a:ext>
              </a:extLst>
            </p:cNvPr>
            <p:cNvSpPr>
              <a:spLocks noChangeArrowheads="1"/>
            </p:cNvSpPr>
            <p:nvPr/>
          </p:nvSpPr>
          <p:spPr bwMode="auto">
            <a:xfrm>
              <a:off x="1141" y="816"/>
              <a:ext cx="713" cy="223"/>
            </a:xfrm>
            <a:prstGeom prst="rect">
              <a:avLst/>
            </a:prstGeom>
            <a:solidFill>
              <a:srgbClr val="5BC95B"/>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104" name="Rectangle 184">
              <a:extLst>
                <a:ext uri="{FF2B5EF4-FFF2-40B4-BE49-F238E27FC236}">
                  <a16:creationId xmlns:a16="http://schemas.microsoft.com/office/drawing/2014/main" id="{2A31B1AE-AB22-17D8-6C49-435A3FCD04FB}"/>
                </a:ext>
              </a:extLst>
            </p:cNvPr>
            <p:cNvSpPr>
              <a:spLocks noChangeArrowheads="1"/>
            </p:cNvSpPr>
            <p:nvPr/>
          </p:nvSpPr>
          <p:spPr bwMode="auto">
            <a:xfrm>
              <a:off x="1852" y="816"/>
              <a:ext cx="465"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sp>
        <p:nvSpPr>
          <p:cNvPr id="105" name="Rectangle 145">
            <a:extLst>
              <a:ext uri="{FF2B5EF4-FFF2-40B4-BE49-F238E27FC236}">
                <a16:creationId xmlns:a16="http://schemas.microsoft.com/office/drawing/2014/main" id="{2604B906-8321-F778-2387-778F55CDB596}"/>
              </a:ext>
            </a:extLst>
          </p:cNvPr>
          <p:cNvSpPr>
            <a:spLocks noChangeArrowheads="1"/>
          </p:cNvSpPr>
          <p:nvPr/>
        </p:nvSpPr>
        <p:spPr bwMode="auto">
          <a:xfrm>
            <a:off x="4378325" y="3105150"/>
            <a:ext cx="1122363" cy="35401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nvGrpSpPr>
          <p:cNvPr id="106" name="Group 188">
            <a:extLst>
              <a:ext uri="{FF2B5EF4-FFF2-40B4-BE49-F238E27FC236}">
                <a16:creationId xmlns:a16="http://schemas.microsoft.com/office/drawing/2014/main" id="{FBE340EB-D1D2-FE9D-20F7-BF7B7527119B}"/>
              </a:ext>
            </a:extLst>
          </p:cNvPr>
          <p:cNvGrpSpPr>
            <a:grpSpLocks/>
          </p:cNvGrpSpPr>
          <p:nvPr/>
        </p:nvGrpSpPr>
        <p:grpSpPr bwMode="auto">
          <a:xfrm>
            <a:off x="5492750" y="3095625"/>
            <a:ext cx="3113088" cy="354013"/>
            <a:chOff x="3550" y="1158"/>
            <a:chExt cx="1961" cy="223"/>
          </a:xfrm>
        </p:grpSpPr>
        <p:sp>
          <p:nvSpPr>
            <p:cNvPr id="107" name="Rectangle 185">
              <a:extLst>
                <a:ext uri="{FF2B5EF4-FFF2-40B4-BE49-F238E27FC236}">
                  <a16:creationId xmlns:a16="http://schemas.microsoft.com/office/drawing/2014/main" id="{F08ED5D3-CF3C-9109-1090-7B5D4BDAC59B}"/>
                </a:ext>
              </a:extLst>
            </p:cNvPr>
            <p:cNvSpPr>
              <a:spLocks noChangeArrowheads="1"/>
            </p:cNvSpPr>
            <p:nvPr/>
          </p:nvSpPr>
          <p:spPr bwMode="auto">
            <a:xfrm>
              <a:off x="3550" y="1158"/>
              <a:ext cx="1022"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08" name="Rectangle 186">
              <a:extLst>
                <a:ext uri="{FF2B5EF4-FFF2-40B4-BE49-F238E27FC236}">
                  <a16:creationId xmlns:a16="http://schemas.microsoft.com/office/drawing/2014/main" id="{935713F6-DE71-4C79-0D94-9A70B2368C56}"/>
                </a:ext>
              </a:extLst>
            </p:cNvPr>
            <p:cNvSpPr>
              <a:spLocks noChangeArrowheads="1"/>
            </p:cNvSpPr>
            <p:nvPr/>
          </p:nvSpPr>
          <p:spPr bwMode="auto">
            <a:xfrm>
              <a:off x="4570" y="1158"/>
              <a:ext cx="474" cy="223"/>
            </a:xfrm>
            <a:prstGeom prst="rect">
              <a:avLst/>
            </a:prstGeom>
            <a:solidFill>
              <a:srgbClr val="5BC95B"/>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109" name="Rectangle 187">
              <a:extLst>
                <a:ext uri="{FF2B5EF4-FFF2-40B4-BE49-F238E27FC236}">
                  <a16:creationId xmlns:a16="http://schemas.microsoft.com/office/drawing/2014/main" id="{B21290DB-719A-EA0A-AF1C-10D37E3161C1}"/>
                </a:ext>
              </a:extLst>
            </p:cNvPr>
            <p:cNvSpPr>
              <a:spLocks noChangeArrowheads="1"/>
            </p:cNvSpPr>
            <p:nvPr/>
          </p:nvSpPr>
          <p:spPr bwMode="auto">
            <a:xfrm>
              <a:off x="5037" y="1158"/>
              <a:ext cx="474"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sp>
        <p:nvSpPr>
          <p:cNvPr id="110" name="AutoShape 195">
            <a:extLst>
              <a:ext uri="{FF2B5EF4-FFF2-40B4-BE49-F238E27FC236}">
                <a16:creationId xmlns:a16="http://schemas.microsoft.com/office/drawing/2014/main" id="{B2960B7C-78C1-225A-0A6F-3B0F3B7827D3}"/>
              </a:ext>
            </a:extLst>
          </p:cNvPr>
          <p:cNvSpPr>
            <a:spLocks noChangeArrowheads="1"/>
          </p:cNvSpPr>
          <p:nvPr/>
        </p:nvSpPr>
        <p:spPr bwMode="auto">
          <a:xfrm>
            <a:off x="5012531" y="1269999"/>
            <a:ext cx="3609975" cy="1352550"/>
          </a:xfrm>
          <a:prstGeom prst="cloudCallout">
            <a:avLst>
              <a:gd name="adj1" fmla="val -43755"/>
              <a:gd name="adj2" fmla="val 69954"/>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400">
                <a:solidFill>
                  <a:srgbClr val="FF5050"/>
                </a:solidFill>
                <a:latin typeface="Arial Narrow" panose="020B0606020202030204" pitchFamily="34" charset="0"/>
                <a:ea typeface="华文行楷" panose="02010800040101010101" pitchFamily="2" charset="-122"/>
              </a:rPr>
              <a:t>不满足第二范式</a:t>
            </a:r>
          </a:p>
        </p:txBody>
      </p:sp>
      <p:sp>
        <p:nvSpPr>
          <p:cNvPr id="111" name="Text Box 196">
            <a:extLst>
              <a:ext uri="{FF2B5EF4-FFF2-40B4-BE49-F238E27FC236}">
                <a16:creationId xmlns:a16="http://schemas.microsoft.com/office/drawing/2014/main" id="{8D772A34-407B-DC11-A604-482895559999}"/>
              </a:ext>
            </a:extLst>
          </p:cNvPr>
          <p:cNvSpPr txBox="1">
            <a:spLocks noChangeArrowheads="1"/>
          </p:cNvSpPr>
          <p:nvPr/>
        </p:nvSpPr>
        <p:spPr bwMode="auto">
          <a:xfrm>
            <a:off x="9043890" y="1390450"/>
            <a:ext cx="295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kumimoji="1" lang="zh-CN" altLang="en-US" sz="2800" dirty="0">
                <a:solidFill>
                  <a:srgbClr val="EF5549"/>
                </a:solidFill>
                <a:latin typeface="Times New Roman" panose="02020603050405020304" pitchFamily="18" charset="0"/>
                <a:ea typeface="宋体" panose="02010600030101010101" pitchFamily="2" charset="-122"/>
              </a:rPr>
              <a:t>（二）第二范式</a:t>
            </a:r>
          </a:p>
        </p:txBody>
      </p:sp>
      <p:sp>
        <p:nvSpPr>
          <p:cNvPr id="112" name="Text Box 197">
            <a:extLst>
              <a:ext uri="{FF2B5EF4-FFF2-40B4-BE49-F238E27FC236}">
                <a16:creationId xmlns:a16="http://schemas.microsoft.com/office/drawing/2014/main" id="{AC108141-DFAC-64DF-E255-6F24DF0F7EAC}"/>
              </a:ext>
            </a:extLst>
          </p:cNvPr>
          <p:cNvSpPr txBox="1">
            <a:spLocks noChangeArrowheads="1"/>
          </p:cNvSpPr>
          <p:nvPr/>
        </p:nvSpPr>
        <p:spPr bwMode="auto">
          <a:xfrm>
            <a:off x="933450" y="1238250"/>
            <a:ext cx="7162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lnSpc>
                <a:spcPct val="110000"/>
              </a:lnSpc>
              <a:spcBef>
                <a:spcPct val="50000"/>
              </a:spcBef>
            </a:pPr>
            <a:r>
              <a:rPr kumimoji="1" lang="zh-CN" altLang="en-US" sz="2800">
                <a:solidFill>
                  <a:srgbClr val="0000FF"/>
                </a:solidFill>
                <a:latin typeface="Times New Roman" panose="02020603050405020304" pitchFamily="18" charset="0"/>
                <a:ea typeface="宋体" panose="02010600030101010101" pitchFamily="2" charset="-122"/>
              </a:rPr>
              <a:t>        </a:t>
            </a:r>
            <a:r>
              <a:rPr lang="zh-CN" altLang="en-US" sz="2800">
                <a:solidFill>
                  <a:srgbClr val="996633"/>
                </a:solidFill>
                <a:latin typeface="楷体_GB2312" pitchFamily="49" charset="-122"/>
                <a:ea typeface="楷体_GB2312" pitchFamily="49" charset="-122"/>
              </a:rPr>
              <a:t>这种关系</a:t>
            </a:r>
            <a:r>
              <a:rPr lang="zh-CN" altLang="en-US" sz="2800">
                <a:solidFill>
                  <a:srgbClr val="FF3300"/>
                </a:solidFill>
                <a:latin typeface="楷体_GB2312" pitchFamily="49" charset="-122"/>
                <a:ea typeface="楷体_GB2312" pitchFamily="49" charset="-122"/>
              </a:rPr>
              <a:t>不仅满足第一范式</a:t>
            </a:r>
            <a:r>
              <a:rPr lang="zh-CN" altLang="en-US" sz="2800">
                <a:solidFill>
                  <a:srgbClr val="996633"/>
                </a:solidFill>
                <a:latin typeface="楷体_GB2312" pitchFamily="49" charset="-122"/>
                <a:ea typeface="楷体_GB2312" pitchFamily="49" charset="-122"/>
              </a:rPr>
              <a:t>，而且</a:t>
            </a:r>
            <a:r>
              <a:rPr lang="zh-CN" altLang="en-US" sz="2800">
                <a:solidFill>
                  <a:srgbClr val="CC3399"/>
                </a:solidFill>
                <a:latin typeface="楷体_GB2312" pitchFamily="49" charset="-122"/>
                <a:ea typeface="楷体_GB2312" pitchFamily="49" charset="-122"/>
              </a:rPr>
              <a:t>所有</a:t>
            </a:r>
            <a:r>
              <a:rPr lang="zh-CN" altLang="en-US" sz="2800">
                <a:solidFill>
                  <a:srgbClr val="3333FF"/>
                </a:solidFill>
                <a:latin typeface="楷体_GB2312" pitchFamily="49" charset="-122"/>
                <a:ea typeface="楷体_GB2312" pitchFamily="49" charset="-122"/>
              </a:rPr>
              <a:t>非主属性</a:t>
            </a:r>
            <a:r>
              <a:rPr lang="zh-CN" altLang="en-US" sz="2800">
                <a:solidFill>
                  <a:srgbClr val="FF3300"/>
                </a:solidFill>
                <a:latin typeface="楷体_GB2312" pitchFamily="49" charset="-122"/>
                <a:ea typeface="楷体_GB2312" pitchFamily="49" charset="-122"/>
              </a:rPr>
              <a:t>完全依赖</a:t>
            </a:r>
            <a:r>
              <a:rPr lang="zh-CN" altLang="en-US" sz="2800">
                <a:solidFill>
                  <a:srgbClr val="996633"/>
                </a:solidFill>
                <a:latin typeface="楷体_GB2312" pitchFamily="49" charset="-122"/>
                <a:ea typeface="楷体_GB2312" pitchFamily="49" charset="-122"/>
              </a:rPr>
              <a:t>于其主键。</a:t>
            </a:r>
          </a:p>
        </p:txBody>
      </p:sp>
    </p:spTree>
    <p:extLst>
      <p:ext uri="{BB962C8B-B14F-4D97-AF65-F5344CB8AC3E}">
        <p14:creationId xmlns:p14="http://schemas.microsoft.com/office/powerpoint/2010/main" val="371402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2"/>
                                        </p:tgtEl>
                                        <p:attrNameLst>
                                          <p:attrName>style.visibility</p:attrName>
                                        </p:attrNameLst>
                                      </p:cBhvr>
                                      <p:to>
                                        <p:strVal val="visible"/>
                                      </p:to>
                                    </p:set>
                                  </p:childTnLst>
                                  <p:subTnLst>
                                    <p:set>
                                      <p:cBhvr override="childStyle">
                                        <p:cTn dur="1" fill="hold" display="0" masterRel="nextClick" afterEffect="1"/>
                                        <p:tgtEl>
                                          <p:spTgt spid="1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7" presetClass="entr" presetSubtype="1"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p:cTn id="11" dur="500" fill="hold"/>
                                        <p:tgtEl>
                                          <p:spTgt spid="87"/>
                                        </p:tgtEl>
                                        <p:attrNameLst>
                                          <p:attrName>ppt_x</p:attrName>
                                        </p:attrNameLst>
                                      </p:cBhvr>
                                      <p:tavLst>
                                        <p:tav tm="0">
                                          <p:val>
                                            <p:strVal val="#ppt_x"/>
                                          </p:val>
                                        </p:tav>
                                        <p:tav tm="100000">
                                          <p:val>
                                            <p:strVal val="#ppt_x"/>
                                          </p:val>
                                        </p:tav>
                                      </p:tavLst>
                                    </p:anim>
                                    <p:anim calcmode="lin" valueType="num">
                                      <p:cBhvr>
                                        <p:cTn id="12" dur="500" fill="hold"/>
                                        <p:tgtEl>
                                          <p:spTgt spid="87"/>
                                        </p:tgtEl>
                                        <p:attrNameLst>
                                          <p:attrName>ppt_y</p:attrName>
                                        </p:attrNameLst>
                                      </p:cBhvr>
                                      <p:tavLst>
                                        <p:tav tm="0">
                                          <p:val>
                                            <p:strVal val="#ppt_y-#ppt_h/2"/>
                                          </p:val>
                                        </p:tav>
                                        <p:tav tm="100000">
                                          <p:val>
                                            <p:strVal val="#ppt_y"/>
                                          </p:val>
                                        </p:tav>
                                      </p:tavLst>
                                    </p:anim>
                                    <p:anim calcmode="lin" valueType="num">
                                      <p:cBhvr>
                                        <p:cTn id="13" dur="500" fill="hold"/>
                                        <p:tgtEl>
                                          <p:spTgt spid="87"/>
                                        </p:tgtEl>
                                        <p:attrNameLst>
                                          <p:attrName>ppt_w</p:attrName>
                                        </p:attrNameLst>
                                      </p:cBhvr>
                                      <p:tavLst>
                                        <p:tav tm="0">
                                          <p:val>
                                            <p:strVal val="#ppt_w"/>
                                          </p:val>
                                        </p:tav>
                                        <p:tav tm="100000">
                                          <p:val>
                                            <p:strVal val="#ppt_w"/>
                                          </p:val>
                                        </p:tav>
                                      </p:tavLst>
                                    </p:anim>
                                    <p:anim calcmode="lin" valueType="num">
                                      <p:cBhvr>
                                        <p:cTn id="14" dur="500" fill="hold"/>
                                        <p:tgtEl>
                                          <p:spTgt spid="87"/>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blinds(horizontal)">
                                      <p:cBhvr>
                                        <p:cTn id="18" dur="500"/>
                                        <p:tgtEl>
                                          <p:spTgt spid="89"/>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up)">
                                      <p:cBhvr>
                                        <p:cTn id="22" dur="500"/>
                                        <p:tgtEl>
                                          <p:spTgt spid="88"/>
                                        </p:tgtEl>
                                      </p:cBhvr>
                                    </p:animEffect>
                                  </p:childTnLst>
                                </p:cTn>
                              </p:par>
                            </p:childTnLst>
                          </p:cTn>
                        </p:par>
                        <p:par>
                          <p:cTn id="23" fill="hold">
                            <p:stCondLst>
                              <p:cond delay="1500"/>
                            </p:stCondLst>
                            <p:childTnLst>
                              <p:par>
                                <p:cTn id="24" presetID="22" presetClass="entr" presetSubtype="1"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ipe(up)">
                                      <p:cBhvr>
                                        <p:cTn id="26" dur="500"/>
                                        <p:tgtEl>
                                          <p:spTgt spid="91"/>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up)">
                                      <p:cBhvr>
                                        <p:cTn id="30" dur="500"/>
                                        <p:tgtEl>
                                          <p:spTgt spid="90"/>
                                        </p:tgtEl>
                                      </p:cBhvr>
                                    </p:animEffect>
                                  </p:childTnLst>
                                </p:cTn>
                              </p:par>
                            </p:childTnLst>
                          </p:cTn>
                        </p:par>
                        <p:par>
                          <p:cTn id="31" fill="hold">
                            <p:stCondLst>
                              <p:cond delay="2500"/>
                            </p:stCondLst>
                            <p:childTnLst>
                              <p:par>
                                <p:cTn id="32" presetID="22" presetClass="entr" presetSubtype="1" fill="hold" grpId="0"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50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wipe(down)">
                                      <p:cBhvr>
                                        <p:cTn id="39" dur="500"/>
                                        <p:tgtEl>
                                          <p:spTgt spid="101"/>
                                        </p:tgtEl>
                                      </p:cBhvr>
                                    </p:animEffect>
                                  </p:childTnLst>
                                </p:cTn>
                              </p:par>
                            </p:childTnLst>
                          </p:cTn>
                        </p:par>
                        <p:par>
                          <p:cTn id="40" fill="hold">
                            <p:stCondLst>
                              <p:cond delay="500"/>
                            </p:stCondLst>
                            <p:childTnLst>
                              <p:par>
                                <p:cTn id="41" presetID="17" presetClass="entr" presetSubtype="4"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ppt_x</p:attrName>
                                        </p:attrNameLst>
                                      </p:cBhvr>
                                      <p:tavLst>
                                        <p:tav tm="0">
                                          <p:val>
                                            <p:strVal val="#ppt_x"/>
                                          </p:val>
                                        </p:tav>
                                        <p:tav tm="100000">
                                          <p:val>
                                            <p:strVal val="#ppt_x"/>
                                          </p:val>
                                        </p:tav>
                                      </p:tavLst>
                                    </p:anim>
                                    <p:anim calcmode="lin" valueType="num">
                                      <p:cBhvr>
                                        <p:cTn id="44" dur="500" fill="hold"/>
                                        <p:tgtEl>
                                          <p:spTgt spid="92"/>
                                        </p:tgtEl>
                                        <p:attrNameLst>
                                          <p:attrName>ppt_y</p:attrName>
                                        </p:attrNameLst>
                                      </p:cBhvr>
                                      <p:tavLst>
                                        <p:tav tm="0">
                                          <p:val>
                                            <p:strVal val="#ppt_y+#ppt_h/2"/>
                                          </p:val>
                                        </p:tav>
                                        <p:tav tm="100000">
                                          <p:val>
                                            <p:strVal val="#ppt_y"/>
                                          </p:val>
                                        </p:tav>
                                      </p:tavLst>
                                    </p:anim>
                                    <p:anim calcmode="lin" valueType="num">
                                      <p:cBhvr>
                                        <p:cTn id="45" dur="500" fill="hold"/>
                                        <p:tgtEl>
                                          <p:spTgt spid="92"/>
                                        </p:tgtEl>
                                        <p:attrNameLst>
                                          <p:attrName>ppt_w</p:attrName>
                                        </p:attrNameLst>
                                      </p:cBhvr>
                                      <p:tavLst>
                                        <p:tav tm="0">
                                          <p:val>
                                            <p:strVal val="#ppt_w"/>
                                          </p:val>
                                        </p:tav>
                                        <p:tav tm="100000">
                                          <p:val>
                                            <p:strVal val="#ppt_w"/>
                                          </p:val>
                                        </p:tav>
                                      </p:tavLst>
                                    </p:anim>
                                    <p:anim calcmode="lin" valueType="num">
                                      <p:cBhvr>
                                        <p:cTn id="46" dur="500" fill="hold"/>
                                        <p:tgtEl>
                                          <p:spTgt spid="92"/>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7" presetClass="entr" presetSubtype="4"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cBhvr>
                                        <p:cTn id="50" dur="500" fill="hold"/>
                                        <p:tgtEl>
                                          <p:spTgt spid="93"/>
                                        </p:tgtEl>
                                        <p:attrNameLst>
                                          <p:attrName>ppt_x</p:attrName>
                                        </p:attrNameLst>
                                      </p:cBhvr>
                                      <p:tavLst>
                                        <p:tav tm="0">
                                          <p:val>
                                            <p:strVal val="#ppt_x"/>
                                          </p:val>
                                        </p:tav>
                                        <p:tav tm="100000">
                                          <p:val>
                                            <p:strVal val="#ppt_x"/>
                                          </p:val>
                                        </p:tav>
                                      </p:tavLst>
                                    </p:anim>
                                    <p:anim calcmode="lin" valueType="num">
                                      <p:cBhvr>
                                        <p:cTn id="51" dur="500" fill="hold"/>
                                        <p:tgtEl>
                                          <p:spTgt spid="93"/>
                                        </p:tgtEl>
                                        <p:attrNameLst>
                                          <p:attrName>ppt_y</p:attrName>
                                        </p:attrNameLst>
                                      </p:cBhvr>
                                      <p:tavLst>
                                        <p:tav tm="0">
                                          <p:val>
                                            <p:strVal val="#ppt_y+#ppt_h/2"/>
                                          </p:val>
                                        </p:tav>
                                        <p:tav tm="100000">
                                          <p:val>
                                            <p:strVal val="#ppt_y"/>
                                          </p:val>
                                        </p:tav>
                                      </p:tavLst>
                                    </p:anim>
                                    <p:anim calcmode="lin" valueType="num">
                                      <p:cBhvr>
                                        <p:cTn id="52" dur="500" fill="hold"/>
                                        <p:tgtEl>
                                          <p:spTgt spid="93"/>
                                        </p:tgtEl>
                                        <p:attrNameLst>
                                          <p:attrName>ppt_w</p:attrName>
                                        </p:attrNameLst>
                                      </p:cBhvr>
                                      <p:tavLst>
                                        <p:tav tm="0">
                                          <p:val>
                                            <p:strVal val="#ppt_w"/>
                                          </p:val>
                                        </p:tav>
                                        <p:tav tm="100000">
                                          <p:val>
                                            <p:strVal val="#ppt_w"/>
                                          </p:val>
                                        </p:tav>
                                      </p:tavLst>
                                    </p:anim>
                                    <p:anim calcmode="lin" valueType="num">
                                      <p:cBhvr>
                                        <p:cTn id="53" dur="500" fill="hold"/>
                                        <p:tgtEl>
                                          <p:spTgt spid="93"/>
                                        </p:tgtEl>
                                        <p:attrNameLst>
                                          <p:attrName>ppt_h</p:attrName>
                                        </p:attrNameLst>
                                      </p:cBhvr>
                                      <p:tavLst>
                                        <p:tav tm="0">
                                          <p:val>
                                            <p:fltVal val="0"/>
                                          </p:val>
                                        </p:tav>
                                        <p:tav tm="100000">
                                          <p:val>
                                            <p:strVal val="#ppt_h"/>
                                          </p:val>
                                        </p:tav>
                                      </p:tavLst>
                                    </p:anim>
                                  </p:childTnLst>
                                </p:cTn>
                              </p:par>
                            </p:childTnLst>
                          </p:cTn>
                        </p:par>
                        <p:par>
                          <p:cTn id="54" fill="hold">
                            <p:stCondLst>
                              <p:cond delay="1500"/>
                            </p:stCondLst>
                            <p:childTnLst>
                              <p:par>
                                <p:cTn id="55" presetID="17" presetClass="entr" presetSubtype="4" fill="hold" nodeType="after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500" fill="hold"/>
                                        <p:tgtEl>
                                          <p:spTgt spid="96"/>
                                        </p:tgtEl>
                                        <p:attrNameLst>
                                          <p:attrName>ppt_x</p:attrName>
                                        </p:attrNameLst>
                                      </p:cBhvr>
                                      <p:tavLst>
                                        <p:tav tm="0">
                                          <p:val>
                                            <p:strVal val="#ppt_x"/>
                                          </p:val>
                                        </p:tav>
                                        <p:tav tm="100000">
                                          <p:val>
                                            <p:strVal val="#ppt_x"/>
                                          </p:val>
                                        </p:tav>
                                      </p:tavLst>
                                    </p:anim>
                                    <p:anim calcmode="lin" valueType="num">
                                      <p:cBhvr>
                                        <p:cTn id="58" dur="500" fill="hold"/>
                                        <p:tgtEl>
                                          <p:spTgt spid="96"/>
                                        </p:tgtEl>
                                        <p:attrNameLst>
                                          <p:attrName>ppt_y</p:attrName>
                                        </p:attrNameLst>
                                      </p:cBhvr>
                                      <p:tavLst>
                                        <p:tav tm="0">
                                          <p:val>
                                            <p:strVal val="#ppt_y+#ppt_h/2"/>
                                          </p:val>
                                        </p:tav>
                                        <p:tav tm="100000">
                                          <p:val>
                                            <p:strVal val="#ppt_y"/>
                                          </p:val>
                                        </p:tav>
                                      </p:tavLst>
                                    </p:anim>
                                    <p:anim calcmode="lin" valueType="num">
                                      <p:cBhvr>
                                        <p:cTn id="59" dur="500" fill="hold"/>
                                        <p:tgtEl>
                                          <p:spTgt spid="96"/>
                                        </p:tgtEl>
                                        <p:attrNameLst>
                                          <p:attrName>ppt_w</p:attrName>
                                        </p:attrNameLst>
                                      </p:cBhvr>
                                      <p:tavLst>
                                        <p:tav tm="0">
                                          <p:val>
                                            <p:strVal val="#ppt_w"/>
                                          </p:val>
                                        </p:tav>
                                        <p:tav tm="100000">
                                          <p:val>
                                            <p:strVal val="#ppt_w"/>
                                          </p:val>
                                        </p:tav>
                                      </p:tavLst>
                                    </p:anim>
                                    <p:anim calcmode="lin" valueType="num">
                                      <p:cBhvr>
                                        <p:cTn id="60" dur="500" fill="hold"/>
                                        <p:tgtEl>
                                          <p:spTgt spid="96"/>
                                        </p:tgtEl>
                                        <p:attrNameLst>
                                          <p:attrName>ppt_h</p:attrName>
                                        </p:attrNameLst>
                                      </p:cBhvr>
                                      <p:tavLst>
                                        <p:tav tm="0">
                                          <p:val>
                                            <p:fltVal val="0"/>
                                          </p:val>
                                        </p:tav>
                                        <p:tav tm="100000">
                                          <p:val>
                                            <p:strVal val="#ppt_h"/>
                                          </p:val>
                                        </p:tav>
                                      </p:tavLst>
                                    </p:anim>
                                  </p:childTnLst>
                                </p:cTn>
                              </p:par>
                            </p:childTnLst>
                          </p:cTn>
                        </p:par>
                        <p:par>
                          <p:cTn id="61" fill="hold">
                            <p:stCondLst>
                              <p:cond delay="2000"/>
                            </p:stCondLst>
                            <p:childTnLst>
                              <p:par>
                                <p:cTn id="62" presetID="17" presetClass="entr" presetSubtype="2" fill="hold" nodeType="afterEffect">
                                  <p:stCondLst>
                                    <p:cond delay="0"/>
                                  </p:stCondLst>
                                  <p:childTnLst>
                                    <p:set>
                                      <p:cBhvr>
                                        <p:cTn id="63" dur="1" fill="hold">
                                          <p:stCondLst>
                                            <p:cond delay="0"/>
                                          </p:stCondLst>
                                        </p:cTn>
                                        <p:tgtEl>
                                          <p:spTgt spid="94"/>
                                        </p:tgtEl>
                                        <p:attrNameLst>
                                          <p:attrName>style.visibility</p:attrName>
                                        </p:attrNameLst>
                                      </p:cBhvr>
                                      <p:to>
                                        <p:strVal val="visible"/>
                                      </p:to>
                                    </p:set>
                                    <p:anim calcmode="lin" valueType="num">
                                      <p:cBhvr>
                                        <p:cTn id="64" dur="500" fill="hold"/>
                                        <p:tgtEl>
                                          <p:spTgt spid="94"/>
                                        </p:tgtEl>
                                        <p:attrNameLst>
                                          <p:attrName>ppt_x</p:attrName>
                                        </p:attrNameLst>
                                      </p:cBhvr>
                                      <p:tavLst>
                                        <p:tav tm="0">
                                          <p:val>
                                            <p:strVal val="#ppt_x+#ppt_w/2"/>
                                          </p:val>
                                        </p:tav>
                                        <p:tav tm="100000">
                                          <p:val>
                                            <p:strVal val="#ppt_x"/>
                                          </p:val>
                                        </p:tav>
                                      </p:tavLst>
                                    </p:anim>
                                    <p:anim calcmode="lin" valueType="num">
                                      <p:cBhvr>
                                        <p:cTn id="65" dur="500" fill="hold"/>
                                        <p:tgtEl>
                                          <p:spTgt spid="94"/>
                                        </p:tgtEl>
                                        <p:attrNameLst>
                                          <p:attrName>ppt_y</p:attrName>
                                        </p:attrNameLst>
                                      </p:cBhvr>
                                      <p:tavLst>
                                        <p:tav tm="0">
                                          <p:val>
                                            <p:strVal val="#ppt_y"/>
                                          </p:val>
                                        </p:tav>
                                        <p:tav tm="100000">
                                          <p:val>
                                            <p:strVal val="#ppt_y"/>
                                          </p:val>
                                        </p:tav>
                                      </p:tavLst>
                                    </p:anim>
                                    <p:anim calcmode="lin" valueType="num">
                                      <p:cBhvr>
                                        <p:cTn id="66" dur="500" fill="hold"/>
                                        <p:tgtEl>
                                          <p:spTgt spid="94"/>
                                        </p:tgtEl>
                                        <p:attrNameLst>
                                          <p:attrName>ppt_w</p:attrName>
                                        </p:attrNameLst>
                                      </p:cBhvr>
                                      <p:tavLst>
                                        <p:tav tm="0">
                                          <p:val>
                                            <p:fltVal val="0"/>
                                          </p:val>
                                        </p:tav>
                                        <p:tav tm="100000">
                                          <p:val>
                                            <p:strVal val="#ppt_w"/>
                                          </p:val>
                                        </p:tav>
                                      </p:tavLst>
                                    </p:anim>
                                    <p:anim calcmode="lin" valueType="num">
                                      <p:cBhvr>
                                        <p:cTn id="67" dur="500" fill="hold"/>
                                        <p:tgtEl>
                                          <p:spTgt spid="94"/>
                                        </p:tgtEl>
                                        <p:attrNameLst>
                                          <p:attrName>ppt_h</p:attrName>
                                        </p:attrNameLst>
                                      </p:cBhvr>
                                      <p:tavLst>
                                        <p:tav tm="0">
                                          <p:val>
                                            <p:strVal val="#ppt_h"/>
                                          </p:val>
                                        </p:tav>
                                        <p:tav tm="100000">
                                          <p:val>
                                            <p:strVal val="#ppt_h"/>
                                          </p:val>
                                        </p:tav>
                                      </p:tavLst>
                                    </p:anim>
                                  </p:childTnLst>
                                </p:cTn>
                              </p:par>
                            </p:childTnLst>
                          </p:cTn>
                        </p:par>
                        <p:par>
                          <p:cTn id="68" fill="hold">
                            <p:stCondLst>
                              <p:cond delay="2500"/>
                            </p:stCondLst>
                            <p:childTnLst>
                              <p:par>
                                <p:cTn id="69" presetID="17" presetClass="entr" presetSubtype="1"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 calcmode="lin" valueType="num">
                                      <p:cBhvr>
                                        <p:cTn id="71" dur="500" fill="hold"/>
                                        <p:tgtEl>
                                          <p:spTgt spid="95"/>
                                        </p:tgtEl>
                                        <p:attrNameLst>
                                          <p:attrName>ppt_x</p:attrName>
                                        </p:attrNameLst>
                                      </p:cBhvr>
                                      <p:tavLst>
                                        <p:tav tm="0">
                                          <p:val>
                                            <p:strVal val="#ppt_x"/>
                                          </p:val>
                                        </p:tav>
                                        <p:tav tm="100000">
                                          <p:val>
                                            <p:strVal val="#ppt_x"/>
                                          </p:val>
                                        </p:tav>
                                      </p:tavLst>
                                    </p:anim>
                                    <p:anim calcmode="lin" valueType="num">
                                      <p:cBhvr>
                                        <p:cTn id="72" dur="500" fill="hold"/>
                                        <p:tgtEl>
                                          <p:spTgt spid="95"/>
                                        </p:tgtEl>
                                        <p:attrNameLst>
                                          <p:attrName>ppt_y</p:attrName>
                                        </p:attrNameLst>
                                      </p:cBhvr>
                                      <p:tavLst>
                                        <p:tav tm="0">
                                          <p:val>
                                            <p:strVal val="#ppt_y-#ppt_h/2"/>
                                          </p:val>
                                        </p:tav>
                                        <p:tav tm="100000">
                                          <p:val>
                                            <p:strVal val="#ppt_y"/>
                                          </p:val>
                                        </p:tav>
                                      </p:tavLst>
                                    </p:anim>
                                    <p:anim calcmode="lin" valueType="num">
                                      <p:cBhvr>
                                        <p:cTn id="73" dur="500" fill="hold"/>
                                        <p:tgtEl>
                                          <p:spTgt spid="95"/>
                                        </p:tgtEl>
                                        <p:attrNameLst>
                                          <p:attrName>ppt_w</p:attrName>
                                        </p:attrNameLst>
                                      </p:cBhvr>
                                      <p:tavLst>
                                        <p:tav tm="0">
                                          <p:val>
                                            <p:strVal val="#ppt_w"/>
                                          </p:val>
                                        </p:tav>
                                        <p:tav tm="100000">
                                          <p:val>
                                            <p:strVal val="#ppt_w"/>
                                          </p:val>
                                        </p:tav>
                                      </p:tavLst>
                                    </p:anim>
                                    <p:anim calcmode="lin" valueType="num">
                                      <p:cBhvr>
                                        <p:cTn id="74" dur="500" fill="hold"/>
                                        <p:tgtEl>
                                          <p:spTgt spid="95"/>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wipe(down)">
                                      <p:cBhvr>
                                        <p:cTn id="79" dur="500"/>
                                        <p:tgtEl>
                                          <p:spTgt spid="106"/>
                                        </p:tgtEl>
                                      </p:cBhvr>
                                    </p:animEffect>
                                  </p:childTnLst>
                                </p:cTn>
                              </p:par>
                            </p:childTnLst>
                          </p:cTn>
                        </p:par>
                        <p:par>
                          <p:cTn id="80" fill="hold">
                            <p:stCondLst>
                              <p:cond delay="500"/>
                            </p:stCondLst>
                            <p:childTnLst>
                              <p:par>
                                <p:cTn id="81" presetID="17" presetClass="entr" presetSubtype="4"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p:cTn id="83" dur="500" fill="hold"/>
                                        <p:tgtEl>
                                          <p:spTgt spid="3"/>
                                        </p:tgtEl>
                                        <p:attrNameLst>
                                          <p:attrName>ppt_x</p:attrName>
                                        </p:attrNameLst>
                                      </p:cBhvr>
                                      <p:tavLst>
                                        <p:tav tm="0">
                                          <p:val>
                                            <p:strVal val="#ppt_x"/>
                                          </p:val>
                                        </p:tav>
                                        <p:tav tm="100000">
                                          <p:val>
                                            <p:strVal val="#ppt_x"/>
                                          </p:val>
                                        </p:tav>
                                      </p:tavLst>
                                    </p:anim>
                                    <p:anim calcmode="lin" valueType="num">
                                      <p:cBhvr>
                                        <p:cTn id="84" dur="500" fill="hold"/>
                                        <p:tgtEl>
                                          <p:spTgt spid="3"/>
                                        </p:tgtEl>
                                        <p:attrNameLst>
                                          <p:attrName>ppt_y</p:attrName>
                                        </p:attrNameLst>
                                      </p:cBhvr>
                                      <p:tavLst>
                                        <p:tav tm="0">
                                          <p:val>
                                            <p:strVal val="#ppt_y+#ppt_h/2"/>
                                          </p:val>
                                        </p:tav>
                                        <p:tav tm="100000">
                                          <p:val>
                                            <p:strVal val="#ppt_y"/>
                                          </p:val>
                                        </p:tav>
                                      </p:tavLst>
                                    </p:anim>
                                    <p:anim calcmode="lin" valueType="num">
                                      <p:cBhvr>
                                        <p:cTn id="85" dur="500" fill="hold"/>
                                        <p:tgtEl>
                                          <p:spTgt spid="3"/>
                                        </p:tgtEl>
                                        <p:attrNameLst>
                                          <p:attrName>ppt_w</p:attrName>
                                        </p:attrNameLst>
                                      </p:cBhvr>
                                      <p:tavLst>
                                        <p:tav tm="0">
                                          <p:val>
                                            <p:strVal val="#ppt_w"/>
                                          </p:val>
                                        </p:tav>
                                        <p:tav tm="100000">
                                          <p:val>
                                            <p:strVal val="#ppt_w"/>
                                          </p:val>
                                        </p:tav>
                                      </p:tavLst>
                                    </p:anim>
                                    <p:anim calcmode="lin" valueType="num">
                                      <p:cBhvr>
                                        <p:cTn id="86" dur="500" fill="hold"/>
                                        <p:tgtEl>
                                          <p:spTgt spid="3"/>
                                        </p:tgtEl>
                                        <p:attrNameLst>
                                          <p:attrName>ppt_h</p:attrName>
                                        </p:attrNameLst>
                                      </p:cBhvr>
                                      <p:tavLst>
                                        <p:tav tm="0">
                                          <p:val>
                                            <p:fltVal val="0"/>
                                          </p:val>
                                        </p:tav>
                                        <p:tav tm="100000">
                                          <p:val>
                                            <p:strVal val="#ppt_h"/>
                                          </p:val>
                                        </p:tav>
                                      </p:tavLst>
                                    </p:anim>
                                  </p:childTnLst>
                                </p:cTn>
                              </p:par>
                            </p:childTnLst>
                          </p:cTn>
                        </p:par>
                        <p:par>
                          <p:cTn id="87" fill="hold">
                            <p:stCondLst>
                              <p:cond delay="1000"/>
                            </p:stCondLst>
                            <p:childTnLst>
                              <p:par>
                                <p:cTn id="88" presetID="17" presetClass="entr" presetSubtype="4"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 calcmode="lin" valueType="num">
                                      <p:cBhvr>
                                        <p:cTn id="90" dur="500" fill="hold"/>
                                        <p:tgtEl>
                                          <p:spTgt spid="4"/>
                                        </p:tgtEl>
                                        <p:attrNameLst>
                                          <p:attrName>ppt_x</p:attrName>
                                        </p:attrNameLst>
                                      </p:cBhvr>
                                      <p:tavLst>
                                        <p:tav tm="0">
                                          <p:val>
                                            <p:strVal val="#ppt_x"/>
                                          </p:val>
                                        </p:tav>
                                        <p:tav tm="100000">
                                          <p:val>
                                            <p:strVal val="#ppt_x"/>
                                          </p:val>
                                        </p:tav>
                                      </p:tavLst>
                                    </p:anim>
                                    <p:anim calcmode="lin" valueType="num">
                                      <p:cBhvr>
                                        <p:cTn id="91" dur="500" fill="hold"/>
                                        <p:tgtEl>
                                          <p:spTgt spid="4"/>
                                        </p:tgtEl>
                                        <p:attrNameLst>
                                          <p:attrName>ppt_y</p:attrName>
                                        </p:attrNameLst>
                                      </p:cBhvr>
                                      <p:tavLst>
                                        <p:tav tm="0">
                                          <p:val>
                                            <p:strVal val="#ppt_y+#ppt_h/2"/>
                                          </p:val>
                                        </p:tav>
                                        <p:tav tm="100000">
                                          <p:val>
                                            <p:strVal val="#ppt_y"/>
                                          </p:val>
                                        </p:tav>
                                      </p:tavLst>
                                    </p:anim>
                                    <p:anim calcmode="lin" valueType="num">
                                      <p:cBhvr>
                                        <p:cTn id="92" dur="500" fill="hold"/>
                                        <p:tgtEl>
                                          <p:spTgt spid="4"/>
                                        </p:tgtEl>
                                        <p:attrNameLst>
                                          <p:attrName>ppt_w</p:attrName>
                                        </p:attrNameLst>
                                      </p:cBhvr>
                                      <p:tavLst>
                                        <p:tav tm="0">
                                          <p:val>
                                            <p:strVal val="#ppt_w"/>
                                          </p:val>
                                        </p:tav>
                                        <p:tav tm="100000">
                                          <p:val>
                                            <p:strVal val="#ppt_w"/>
                                          </p:val>
                                        </p:tav>
                                      </p:tavLst>
                                    </p:anim>
                                    <p:anim calcmode="lin" valueType="num">
                                      <p:cBhvr>
                                        <p:cTn id="93" dur="500" fill="hold"/>
                                        <p:tgtEl>
                                          <p:spTgt spid="4"/>
                                        </p:tgtEl>
                                        <p:attrNameLst>
                                          <p:attrName>ppt_h</p:attrName>
                                        </p:attrNameLst>
                                      </p:cBhvr>
                                      <p:tavLst>
                                        <p:tav tm="0">
                                          <p:val>
                                            <p:fltVal val="0"/>
                                          </p:val>
                                        </p:tav>
                                        <p:tav tm="100000">
                                          <p:val>
                                            <p:strVal val="#ppt_h"/>
                                          </p:val>
                                        </p:tav>
                                      </p:tavLst>
                                    </p:anim>
                                  </p:childTnLst>
                                </p:cTn>
                              </p:par>
                            </p:childTnLst>
                          </p:cTn>
                        </p:par>
                        <p:par>
                          <p:cTn id="94" fill="hold">
                            <p:stCondLst>
                              <p:cond delay="1500"/>
                            </p:stCondLst>
                            <p:childTnLst>
                              <p:par>
                                <p:cTn id="95" presetID="17" presetClass="entr" presetSubtype="4" fill="hold" nodeType="after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p:cTn id="97" dur="500" fill="hold"/>
                                        <p:tgtEl>
                                          <p:spTgt spid="7"/>
                                        </p:tgtEl>
                                        <p:attrNameLst>
                                          <p:attrName>ppt_x</p:attrName>
                                        </p:attrNameLst>
                                      </p:cBhvr>
                                      <p:tavLst>
                                        <p:tav tm="0">
                                          <p:val>
                                            <p:strVal val="#ppt_x"/>
                                          </p:val>
                                        </p:tav>
                                        <p:tav tm="100000">
                                          <p:val>
                                            <p:strVal val="#ppt_x"/>
                                          </p:val>
                                        </p:tav>
                                      </p:tavLst>
                                    </p:anim>
                                    <p:anim calcmode="lin" valueType="num">
                                      <p:cBhvr>
                                        <p:cTn id="98" dur="500" fill="hold"/>
                                        <p:tgtEl>
                                          <p:spTgt spid="7"/>
                                        </p:tgtEl>
                                        <p:attrNameLst>
                                          <p:attrName>ppt_y</p:attrName>
                                        </p:attrNameLst>
                                      </p:cBhvr>
                                      <p:tavLst>
                                        <p:tav tm="0">
                                          <p:val>
                                            <p:strVal val="#ppt_y+#ppt_h/2"/>
                                          </p:val>
                                        </p:tav>
                                        <p:tav tm="100000">
                                          <p:val>
                                            <p:strVal val="#ppt_y"/>
                                          </p:val>
                                        </p:tav>
                                      </p:tavLst>
                                    </p:anim>
                                    <p:anim calcmode="lin" valueType="num">
                                      <p:cBhvr>
                                        <p:cTn id="99" dur="500" fill="hold"/>
                                        <p:tgtEl>
                                          <p:spTgt spid="7"/>
                                        </p:tgtEl>
                                        <p:attrNameLst>
                                          <p:attrName>ppt_w</p:attrName>
                                        </p:attrNameLst>
                                      </p:cBhvr>
                                      <p:tavLst>
                                        <p:tav tm="0">
                                          <p:val>
                                            <p:strVal val="#ppt_w"/>
                                          </p:val>
                                        </p:tav>
                                        <p:tav tm="100000">
                                          <p:val>
                                            <p:strVal val="#ppt_w"/>
                                          </p:val>
                                        </p:tav>
                                      </p:tavLst>
                                    </p:anim>
                                    <p:anim calcmode="lin" valueType="num">
                                      <p:cBhvr>
                                        <p:cTn id="100" dur="500" fill="hold"/>
                                        <p:tgtEl>
                                          <p:spTgt spid="7"/>
                                        </p:tgtEl>
                                        <p:attrNameLst>
                                          <p:attrName>ppt_h</p:attrName>
                                        </p:attrNameLst>
                                      </p:cBhvr>
                                      <p:tavLst>
                                        <p:tav tm="0">
                                          <p:val>
                                            <p:fltVal val="0"/>
                                          </p:val>
                                        </p:tav>
                                        <p:tav tm="100000">
                                          <p:val>
                                            <p:strVal val="#ppt_h"/>
                                          </p:val>
                                        </p:tav>
                                      </p:tavLst>
                                    </p:anim>
                                  </p:childTnLst>
                                </p:cTn>
                              </p:par>
                            </p:childTnLst>
                          </p:cTn>
                        </p:par>
                        <p:par>
                          <p:cTn id="101" fill="hold">
                            <p:stCondLst>
                              <p:cond delay="2000"/>
                            </p:stCondLst>
                            <p:childTnLst>
                              <p:par>
                                <p:cTn id="102" presetID="17" presetClass="entr" presetSubtype="2" fill="hold"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ppt_x</p:attrName>
                                        </p:attrNameLst>
                                      </p:cBhvr>
                                      <p:tavLst>
                                        <p:tav tm="0">
                                          <p:val>
                                            <p:strVal val="#ppt_x+#ppt_w/2"/>
                                          </p:val>
                                        </p:tav>
                                        <p:tav tm="100000">
                                          <p:val>
                                            <p:strVal val="#ppt_x"/>
                                          </p:val>
                                        </p:tav>
                                      </p:tavLst>
                                    </p:anim>
                                    <p:anim calcmode="lin" valueType="num">
                                      <p:cBhvr>
                                        <p:cTn id="105" dur="500" fill="hold"/>
                                        <p:tgtEl>
                                          <p:spTgt spid="5"/>
                                        </p:tgtEl>
                                        <p:attrNameLst>
                                          <p:attrName>ppt_y</p:attrName>
                                        </p:attrNameLst>
                                      </p:cBhvr>
                                      <p:tavLst>
                                        <p:tav tm="0">
                                          <p:val>
                                            <p:strVal val="#ppt_y"/>
                                          </p:val>
                                        </p:tav>
                                        <p:tav tm="100000">
                                          <p:val>
                                            <p:strVal val="#ppt_y"/>
                                          </p:val>
                                        </p:tav>
                                      </p:tavLst>
                                    </p:anim>
                                    <p:anim calcmode="lin" valueType="num">
                                      <p:cBhvr>
                                        <p:cTn id="106" dur="500" fill="hold"/>
                                        <p:tgtEl>
                                          <p:spTgt spid="5"/>
                                        </p:tgtEl>
                                        <p:attrNameLst>
                                          <p:attrName>ppt_w</p:attrName>
                                        </p:attrNameLst>
                                      </p:cBhvr>
                                      <p:tavLst>
                                        <p:tav tm="0">
                                          <p:val>
                                            <p:fltVal val="0"/>
                                          </p:val>
                                        </p:tav>
                                        <p:tav tm="100000">
                                          <p:val>
                                            <p:strVal val="#ppt_w"/>
                                          </p:val>
                                        </p:tav>
                                      </p:tavLst>
                                    </p:anim>
                                    <p:anim calcmode="lin" valueType="num">
                                      <p:cBhvr>
                                        <p:cTn id="107" dur="500" fill="hold"/>
                                        <p:tgtEl>
                                          <p:spTgt spid="5"/>
                                        </p:tgtEl>
                                        <p:attrNameLst>
                                          <p:attrName>ppt_h</p:attrName>
                                        </p:attrNameLst>
                                      </p:cBhvr>
                                      <p:tavLst>
                                        <p:tav tm="0">
                                          <p:val>
                                            <p:strVal val="#ppt_h"/>
                                          </p:val>
                                        </p:tav>
                                        <p:tav tm="100000">
                                          <p:val>
                                            <p:strVal val="#ppt_h"/>
                                          </p:val>
                                        </p:tav>
                                      </p:tavLst>
                                    </p:anim>
                                  </p:childTnLst>
                                </p:cTn>
                              </p:par>
                            </p:childTnLst>
                          </p:cTn>
                        </p:par>
                        <p:par>
                          <p:cTn id="108" fill="hold">
                            <p:stCondLst>
                              <p:cond delay="2500"/>
                            </p:stCondLst>
                            <p:childTnLst>
                              <p:par>
                                <p:cTn id="109" presetID="17" presetClass="entr" presetSubtype="1" fill="hold" grpId="0" nodeType="afterEffect">
                                  <p:stCondLst>
                                    <p:cond delay="0"/>
                                  </p:stCondLst>
                                  <p:childTnLst>
                                    <p:set>
                                      <p:cBhvr>
                                        <p:cTn id="110" dur="1" fill="hold">
                                          <p:stCondLst>
                                            <p:cond delay="0"/>
                                          </p:stCondLst>
                                        </p:cTn>
                                        <p:tgtEl>
                                          <p:spTgt spid="6"/>
                                        </p:tgtEl>
                                        <p:attrNameLst>
                                          <p:attrName>style.visibility</p:attrName>
                                        </p:attrNameLst>
                                      </p:cBhvr>
                                      <p:to>
                                        <p:strVal val="visible"/>
                                      </p:to>
                                    </p:set>
                                    <p:anim calcmode="lin" valueType="num">
                                      <p:cBhvr>
                                        <p:cTn id="111" dur="500" fill="hold"/>
                                        <p:tgtEl>
                                          <p:spTgt spid="6"/>
                                        </p:tgtEl>
                                        <p:attrNameLst>
                                          <p:attrName>ppt_x</p:attrName>
                                        </p:attrNameLst>
                                      </p:cBhvr>
                                      <p:tavLst>
                                        <p:tav tm="0">
                                          <p:val>
                                            <p:strVal val="#ppt_x"/>
                                          </p:val>
                                        </p:tav>
                                        <p:tav tm="100000">
                                          <p:val>
                                            <p:strVal val="#ppt_x"/>
                                          </p:val>
                                        </p:tav>
                                      </p:tavLst>
                                    </p:anim>
                                    <p:anim calcmode="lin" valueType="num">
                                      <p:cBhvr>
                                        <p:cTn id="112" dur="500" fill="hold"/>
                                        <p:tgtEl>
                                          <p:spTgt spid="6"/>
                                        </p:tgtEl>
                                        <p:attrNameLst>
                                          <p:attrName>ppt_y</p:attrName>
                                        </p:attrNameLst>
                                      </p:cBhvr>
                                      <p:tavLst>
                                        <p:tav tm="0">
                                          <p:val>
                                            <p:strVal val="#ppt_y-#ppt_h/2"/>
                                          </p:val>
                                        </p:tav>
                                        <p:tav tm="100000">
                                          <p:val>
                                            <p:strVal val="#ppt_y"/>
                                          </p:val>
                                        </p:tav>
                                      </p:tavLst>
                                    </p:anim>
                                    <p:anim calcmode="lin" valueType="num">
                                      <p:cBhvr>
                                        <p:cTn id="113" dur="500" fill="hold"/>
                                        <p:tgtEl>
                                          <p:spTgt spid="6"/>
                                        </p:tgtEl>
                                        <p:attrNameLst>
                                          <p:attrName>ppt_w</p:attrName>
                                        </p:attrNameLst>
                                      </p:cBhvr>
                                      <p:tavLst>
                                        <p:tav tm="0">
                                          <p:val>
                                            <p:strVal val="#ppt_w"/>
                                          </p:val>
                                        </p:tav>
                                        <p:tav tm="100000">
                                          <p:val>
                                            <p:strVal val="#ppt_w"/>
                                          </p:val>
                                        </p:tav>
                                      </p:tavLst>
                                    </p:anim>
                                    <p:anim calcmode="lin" valueType="num">
                                      <p:cBhvr>
                                        <p:cTn id="11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grpId="0" nodeType="clickEffect">
                                  <p:stCondLst>
                                    <p:cond delay="0"/>
                                  </p:stCondLst>
                                  <p:childTnLst>
                                    <p:set>
                                      <p:cBhvr>
                                        <p:cTn id="118" dur="1" fill="hold">
                                          <p:stCondLst>
                                            <p:cond delay="0"/>
                                          </p:stCondLst>
                                        </p:cTn>
                                        <p:tgtEl>
                                          <p:spTgt spid="110"/>
                                        </p:tgtEl>
                                        <p:attrNameLst>
                                          <p:attrName>style.visibility</p:attrName>
                                        </p:attrNameLst>
                                      </p:cBhvr>
                                      <p:to>
                                        <p:strVal val="visible"/>
                                      </p:to>
                                    </p:set>
                                    <p:animEffect transition="in" filter="wipe(up)">
                                      <p:cBhvr>
                                        <p:cTn id="1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7" grpId="0" animBg="1"/>
      <p:bldP spid="89" grpId="0" animBg="1" autoUpdateAnimBg="0"/>
      <p:bldP spid="91" grpId="0" animBg="1" autoUpdateAnimBg="0"/>
      <p:bldP spid="95" grpId="0" animBg="1"/>
      <p:bldP spid="105" grpId="0" animBg="1" autoUpdateAnimBg="0"/>
      <p:bldP spid="110" grpId="0" animBg="1" autoUpdateAnimBg="0"/>
      <p:bldP spid="11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87197" y="340254"/>
            <a:ext cx="8189494" cy="530225"/>
          </a:xfrm>
        </p:spPr>
        <p:txBody>
          <a:bodyPr/>
          <a:lstStyle/>
          <a:p>
            <a:r>
              <a:rPr lang="en-US" altLang="zh-CN" dirty="0"/>
              <a:t>2.1</a:t>
            </a:r>
            <a:r>
              <a:rPr lang="zh-CN" altLang="en-US" dirty="0"/>
              <a:t>计算机系统基础</a:t>
            </a:r>
            <a:r>
              <a:rPr lang="en-US" altLang="zh-CN" dirty="0"/>
              <a:t>-</a:t>
            </a:r>
            <a:r>
              <a:rPr lang="zh-CN" altLang="en-US" dirty="0"/>
              <a:t>计算的基础</a:t>
            </a:r>
          </a:p>
        </p:txBody>
      </p:sp>
      <p:sp>
        <p:nvSpPr>
          <p:cNvPr id="3" name="Rectangle 1"/>
          <p:cNvSpPr>
            <a:spLocks noChangeArrowheads="1"/>
          </p:cNvSpPr>
          <p:nvPr/>
        </p:nvSpPr>
        <p:spPr bwMode="auto">
          <a:xfrm>
            <a:off x="96981" y="1015809"/>
            <a:ext cx="1214306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000000"/>
                </a:solidFill>
                <a:effectLst/>
                <a:latin typeface="Arial" panose="020B0604020202020204" pitchFamily="34" charset="0"/>
                <a:ea typeface="PingFang SC"/>
              </a:rPr>
              <a:t>1947年贝尔实验室的肖克利等人发明了晶体管，又叫做三极管。下面两图是晶体管的产品照片和</a:t>
            </a:r>
            <a:endParaRPr kumimoji="0" lang="en-US" altLang="zh-CN" sz="2200" b="0" i="0" u="none" strike="noStrike" cap="none" normalizeH="0" baseline="0" dirty="0">
              <a:ln>
                <a:noFill/>
              </a:ln>
              <a:solidFill>
                <a:srgbClr val="000000"/>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000000"/>
                </a:solidFill>
                <a:effectLst/>
                <a:latin typeface="Arial" panose="020B0604020202020204" pitchFamily="34" charset="0"/>
                <a:ea typeface="PingFang SC"/>
              </a:rPr>
              <a:t>电路符号。需要说明的是，晶体管有很多种类型，每种类型又分为N型和P型，下面图中的电路符</a:t>
            </a:r>
            <a:endParaRPr kumimoji="0" lang="en-US" altLang="zh-CN" sz="2200" b="0" i="0" u="none" strike="noStrike" cap="none" normalizeH="0" baseline="0" dirty="0">
              <a:ln>
                <a:noFill/>
              </a:ln>
              <a:solidFill>
                <a:srgbClr val="000000"/>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000000"/>
                </a:solidFill>
                <a:effectLst/>
                <a:latin typeface="Arial" panose="020B0604020202020204" pitchFamily="34" charset="0"/>
                <a:ea typeface="PingFang SC"/>
              </a:rPr>
              <a:t>号就是一个N型晶体管。</a:t>
            </a:r>
            <a:endParaRPr kumimoji="0" lang="en-US" altLang="zh-CN" sz="22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2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2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2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000000"/>
                </a:solidFill>
                <a:effectLst/>
                <a:latin typeface="Arial" panose="020B0604020202020204" pitchFamily="34" charset="0"/>
                <a:ea typeface="PingFang SC"/>
              </a:rPr>
              <a:t>晶体管电路有导通和截止两种状态，这两种状态就可以作为“二进制”的基础。</a:t>
            </a:r>
          </a:p>
        </p:txBody>
      </p:sp>
      <p:pic>
        <p:nvPicPr>
          <p:cNvPr id="37890" name="Picture 2" descr="https://ss0.baidu.com/6ONWsjip0QIZ8tyhnq/it/u=1235944524,1008796011&amp;fm=173&amp;app=49&amp;f=JPEG?w=176&amp;h=223&amp;s=5B843C6225D759CA5E5C34CE0000A0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71" y="2131489"/>
            <a:ext cx="1542474" cy="1954384"/>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s://ss1.baidu.com/6ONXsjip0QIZ8tyhnq/it/u=3966304873,3346769688&amp;fm=173&amp;app=49&amp;f=JPEG?w=379&amp;h=254&amp;s=5AAC3C62EB876CCA4EF445DA0000A0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2" y="4406441"/>
            <a:ext cx="3340677" cy="2238872"/>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s://ss1.baidu.com/6ONXsjip0QIZ8tyhnq/it/u=459805510,151651063&amp;fm=173&amp;app=49&amp;f=JPEG?w=504&amp;h=337&amp;s=4BAC3862EB8744CA4E7C55DA0000E0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115" y="4475211"/>
            <a:ext cx="3335704" cy="22304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ss2.baidu.com/6ONYsjip0QIZ8tyhnq/it/u=990498485,773376703&amp;fm=173&amp;app=49&amp;f=JPEG?w=558&amp;h=397&amp;s=5A843C62A3DF41CA5E5DA4D20000E0B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6819" y="4475211"/>
            <a:ext cx="3197253" cy="227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6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A51C1A-6855-666E-C540-F4B218620F24}"/>
              </a:ext>
            </a:extLst>
          </p:cNvPr>
          <p:cNvSpPr>
            <a:spLocks noGrp="1"/>
          </p:cNvSpPr>
          <p:nvPr>
            <p:ph type="body" sz="quarter" idx="10"/>
          </p:nvPr>
        </p:nvSpPr>
        <p:spPr>
          <a:xfrm>
            <a:off x="1587197" y="340254"/>
            <a:ext cx="5009546" cy="530225"/>
          </a:xfrm>
        </p:spPr>
        <p:txBody>
          <a:bodyPr/>
          <a:lstStyle/>
          <a:p>
            <a:r>
              <a:rPr lang="en-CA" dirty="0"/>
              <a:t>2.5 </a:t>
            </a:r>
            <a:r>
              <a:rPr lang="zh-CN" altLang="en-US" dirty="0"/>
              <a:t>数据存储与分析技术</a:t>
            </a:r>
            <a:endParaRPr lang="en-CA" dirty="0"/>
          </a:p>
          <a:p>
            <a:endParaRPr lang="en-CA" dirty="0"/>
          </a:p>
        </p:txBody>
      </p:sp>
      <p:grpSp>
        <p:nvGrpSpPr>
          <p:cNvPr id="3" name="Group 8">
            <a:extLst>
              <a:ext uri="{FF2B5EF4-FFF2-40B4-BE49-F238E27FC236}">
                <a16:creationId xmlns:a16="http://schemas.microsoft.com/office/drawing/2014/main" id="{E8DD5D76-0544-33C2-0B90-62E8C2086F80}"/>
              </a:ext>
            </a:extLst>
          </p:cNvPr>
          <p:cNvGrpSpPr>
            <a:grpSpLocks/>
          </p:cNvGrpSpPr>
          <p:nvPr/>
        </p:nvGrpSpPr>
        <p:grpSpPr bwMode="auto">
          <a:xfrm>
            <a:off x="1867029" y="3314700"/>
            <a:ext cx="1131888" cy="3543300"/>
            <a:chOff x="406" y="1062"/>
            <a:chExt cx="713" cy="2232"/>
          </a:xfrm>
        </p:grpSpPr>
        <p:sp>
          <p:nvSpPr>
            <p:cNvPr id="4" name="Rectangle 9">
              <a:extLst>
                <a:ext uri="{FF2B5EF4-FFF2-40B4-BE49-F238E27FC236}">
                  <a16:creationId xmlns:a16="http://schemas.microsoft.com/office/drawing/2014/main" id="{62B3908D-CEA0-8C27-2F20-E8488A98662D}"/>
                </a:ext>
              </a:extLst>
            </p:cNvPr>
            <p:cNvSpPr>
              <a:spLocks noChangeArrowheads="1"/>
            </p:cNvSpPr>
            <p:nvPr/>
          </p:nvSpPr>
          <p:spPr bwMode="auto">
            <a:xfrm>
              <a:off x="406"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 name="Rectangle 10">
              <a:extLst>
                <a:ext uri="{FF2B5EF4-FFF2-40B4-BE49-F238E27FC236}">
                  <a16:creationId xmlns:a16="http://schemas.microsoft.com/office/drawing/2014/main" id="{F8D8777A-29EC-72C8-9C63-D34FD957E7FB}"/>
                </a:ext>
              </a:extLst>
            </p:cNvPr>
            <p:cNvSpPr>
              <a:spLocks noChangeArrowheads="1"/>
            </p:cNvSpPr>
            <p:nvPr/>
          </p:nvSpPr>
          <p:spPr bwMode="auto">
            <a:xfrm>
              <a:off x="406"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6" name="Rectangle 11">
              <a:extLst>
                <a:ext uri="{FF2B5EF4-FFF2-40B4-BE49-F238E27FC236}">
                  <a16:creationId xmlns:a16="http://schemas.microsoft.com/office/drawing/2014/main" id="{014D58E7-464A-4293-B3C9-9AE8F905E9E2}"/>
                </a:ext>
              </a:extLst>
            </p:cNvPr>
            <p:cNvSpPr>
              <a:spLocks noChangeArrowheads="1"/>
            </p:cNvSpPr>
            <p:nvPr/>
          </p:nvSpPr>
          <p:spPr bwMode="auto">
            <a:xfrm>
              <a:off x="406"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7" name="Rectangle 12">
              <a:extLst>
                <a:ext uri="{FF2B5EF4-FFF2-40B4-BE49-F238E27FC236}">
                  <a16:creationId xmlns:a16="http://schemas.microsoft.com/office/drawing/2014/main" id="{3A6D66E1-A94B-7F4D-ECA8-9DC828A9B341}"/>
                </a:ext>
              </a:extLst>
            </p:cNvPr>
            <p:cNvSpPr>
              <a:spLocks noChangeArrowheads="1"/>
            </p:cNvSpPr>
            <p:nvPr/>
          </p:nvSpPr>
          <p:spPr bwMode="auto">
            <a:xfrm>
              <a:off x="406"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8" name="Rectangle 13">
              <a:extLst>
                <a:ext uri="{FF2B5EF4-FFF2-40B4-BE49-F238E27FC236}">
                  <a16:creationId xmlns:a16="http://schemas.microsoft.com/office/drawing/2014/main" id="{C8BDC9FA-A45A-9F5C-CC2B-F52B1937B74B}"/>
                </a:ext>
              </a:extLst>
            </p:cNvPr>
            <p:cNvSpPr>
              <a:spLocks noChangeArrowheads="1"/>
            </p:cNvSpPr>
            <p:nvPr/>
          </p:nvSpPr>
          <p:spPr bwMode="auto">
            <a:xfrm>
              <a:off x="406"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9" name="Rectangle 14">
              <a:extLst>
                <a:ext uri="{FF2B5EF4-FFF2-40B4-BE49-F238E27FC236}">
                  <a16:creationId xmlns:a16="http://schemas.microsoft.com/office/drawing/2014/main" id="{12C7B88F-D929-D889-CF7C-C91457706EF4}"/>
                </a:ext>
              </a:extLst>
            </p:cNvPr>
            <p:cNvSpPr>
              <a:spLocks noChangeArrowheads="1"/>
            </p:cNvSpPr>
            <p:nvPr/>
          </p:nvSpPr>
          <p:spPr bwMode="auto">
            <a:xfrm>
              <a:off x="406"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0" name="Rectangle 15">
              <a:extLst>
                <a:ext uri="{FF2B5EF4-FFF2-40B4-BE49-F238E27FC236}">
                  <a16:creationId xmlns:a16="http://schemas.microsoft.com/office/drawing/2014/main" id="{4846649A-5DBB-DB1F-FB9C-AEFD3C7E1AD6}"/>
                </a:ext>
              </a:extLst>
            </p:cNvPr>
            <p:cNvSpPr>
              <a:spLocks noChangeArrowheads="1"/>
            </p:cNvSpPr>
            <p:nvPr/>
          </p:nvSpPr>
          <p:spPr bwMode="auto">
            <a:xfrm>
              <a:off x="406"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1" name="Rectangle 16">
              <a:extLst>
                <a:ext uri="{FF2B5EF4-FFF2-40B4-BE49-F238E27FC236}">
                  <a16:creationId xmlns:a16="http://schemas.microsoft.com/office/drawing/2014/main" id="{4856ECE0-7038-634C-2290-5901ACBB8CA6}"/>
                </a:ext>
              </a:extLst>
            </p:cNvPr>
            <p:cNvSpPr>
              <a:spLocks noChangeArrowheads="1"/>
            </p:cNvSpPr>
            <p:nvPr/>
          </p:nvSpPr>
          <p:spPr bwMode="auto">
            <a:xfrm>
              <a:off x="406"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2" name="Rectangle 17">
              <a:extLst>
                <a:ext uri="{FF2B5EF4-FFF2-40B4-BE49-F238E27FC236}">
                  <a16:creationId xmlns:a16="http://schemas.microsoft.com/office/drawing/2014/main" id="{A60E6E4F-1F95-BBA6-F866-F45F5EF474BE}"/>
                </a:ext>
              </a:extLst>
            </p:cNvPr>
            <p:cNvSpPr>
              <a:spLocks noChangeArrowheads="1"/>
            </p:cNvSpPr>
            <p:nvPr/>
          </p:nvSpPr>
          <p:spPr bwMode="auto">
            <a:xfrm>
              <a:off x="406"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3" name="Rectangle 18">
              <a:extLst>
                <a:ext uri="{FF2B5EF4-FFF2-40B4-BE49-F238E27FC236}">
                  <a16:creationId xmlns:a16="http://schemas.microsoft.com/office/drawing/2014/main" id="{2BD980BA-F78B-9F60-54C5-581FF2DAE67D}"/>
                </a:ext>
              </a:extLst>
            </p:cNvPr>
            <p:cNvSpPr>
              <a:spLocks noChangeArrowheads="1"/>
            </p:cNvSpPr>
            <p:nvPr/>
          </p:nvSpPr>
          <p:spPr bwMode="auto">
            <a:xfrm>
              <a:off x="406"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grpSp>
      <p:grpSp>
        <p:nvGrpSpPr>
          <p:cNvPr id="14" name="Group 126">
            <a:extLst>
              <a:ext uri="{FF2B5EF4-FFF2-40B4-BE49-F238E27FC236}">
                <a16:creationId xmlns:a16="http://schemas.microsoft.com/office/drawing/2014/main" id="{478B6771-51D6-C252-4789-D0F8EDDE5A54}"/>
              </a:ext>
            </a:extLst>
          </p:cNvPr>
          <p:cNvGrpSpPr>
            <a:grpSpLocks/>
          </p:cNvGrpSpPr>
          <p:nvPr/>
        </p:nvGrpSpPr>
        <p:grpSpPr bwMode="auto">
          <a:xfrm>
            <a:off x="2976692" y="3314700"/>
            <a:ext cx="2632075" cy="3543300"/>
            <a:chOff x="1105" y="1062"/>
            <a:chExt cx="1658" cy="2232"/>
          </a:xfrm>
        </p:grpSpPr>
        <p:sp>
          <p:nvSpPr>
            <p:cNvPr id="15" name="Rectangle 27">
              <a:extLst>
                <a:ext uri="{FF2B5EF4-FFF2-40B4-BE49-F238E27FC236}">
                  <a16:creationId xmlns:a16="http://schemas.microsoft.com/office/drawing/2014/main" id="{E85D8355-1727-6D7D-48C5-D5F6A4CBA795}"/>
                </a:ext>
              </a:extLst>
            </p:cNvPr>
            <p:cNvSpPr>
              <a:spLocks noChangeArrowheads="1"/>
            </p:cNvSpPr>
            <p:nvPr/>
          </p:nvSpPr>
          <p:spPr bwMode="auto">
            <a:xfrm>
              <a:off x="1108"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16" name="Rectangle 36">
              <a:extLst>
                <a:ext uri="{FF2B5EF4-FFF2-40B4-BE49-F238E27FC236}">
                  <a16:creationId xmlns:a16="http://schemas.microsoft.com/office/drawing/2014/main" id="{5D803CBF-44DB-C0C1-574B-815178EE8A53}"/>
                </a:ext>
              </a:extLst>
            </p:cNvPr>
            <p:cNvSpPr>
              <a:spLocks noChangeArrowheads="1"/>
            </p:cNvSpPr>
            <p:nvPr/>
          </p:nvSpPr>
          <p:spPr bwMode="auto">
            <a:xfrm>
              <a:off x="1816" y="3071"/>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7" name="Rectangle 45">
              <a:extLst>
                <a:ext uri="{FF2B5EF4-FFF2-40B4-BE49-F238E27FC236}">
                  <a16:creationId xmlns:a16="http://schemas.microsoft.com/office/drawing/2014/main" id="{92A7870F-B670-3C76-D225-0EC75C4BD775}"/>
                </a:ext>
              </a:extLst>
            </p:cNvPr>
            <p:cNvSpPr>
              <a:spLocks noChangeArrowheads="1"/>
            </p:cNvSpPr>
            <p:nvPr/>
          </p:nvSpPr>
          <p:spPr bwMode="auto">
            <a:xfrm>
              <a:off x="2283" y="3071"/>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8" name="Rectangle 7">
              <a:extLst>
                <a:ext uri="{FF2B5EF4-FFF2-40B4-BE49-F238E27FC236}">
                  <a16:creationId xmlns:a16="http://schemas.microsoft.com/office/drawing/2014/main" id="{EF4AF0CB-6FC5-2D29-D132-B124F3F9160C}"/>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9" name="Rectangle 19">
              <a:extLst>
                <a:ext uri="{FF2B5EF4-FFF2-40B4-BE49-F238E27FC236}">
                  <a16:creationId xmlns:a16="http://schemas.microsoft.com/office/drawing/2014/main" id="{1014D874-013A-96BF-409A-6A347FD4FC4B}"/>
                </a:ext>
              </a:extLst>
            </p:cNvPr>
            <p:cNvSpPr>
              <a:spLocks noChangeArrowheads="1"/>
            </p:cNvSpPr>
            <p:nvPr/>
          </p:nvSpPr>
          <p:spPr bwMode="auto">
            <a:xfrm>
              <a:off x="1108" y="1291"/>
              <a:ext cx="713" cy="223"/>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20" name="Rectangle 20">
              <a:extLst>
                <a:ext uri="{FF2B5EF4-FFF2-40B4-BE49-F238E27FC236}">
                  <a16:creationId xmlns:a16="http://schemas.microsoft.com/office/drawing/2014/main" id="{0D8A2CBF-632D-45F9-BDE1-AA7E8DC672FA}"/>
                </a:ext>
              </a:extLst>
            </p:cNvPr>
            <p:cNvSpPr>
              <a:spLocks noChangeArrowheads="1"/>
            </p:cNvSpPr>
            <p:nvPr/>
          </p:nvSpPr>
          <p:spPr bwMode="auto">
            <a:xfrm>
              <a:off x="1108" y="1514"/>
              <a:ext cx="713" cy="222"/>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21" name="Rectangle 21">
              <a:extLst>
                <a:ext uri="{FF2B5EF4-FFF2-40B4-BE49-F238E27FC236}">
                  <a16:creationId xmlns:a16="http://schemas.microsoft.com/office/drawing/2014/main" id="{4D966C42-DD37-B85A-9426-A6E8B5814780}"/>
                </a:ext>
              </a:extLst>
            </p:cNvPr>
            <p:cNvSpPr>
              <a:spLocks noChangeArrowheads="1"/>
            </p:cNvSpPr>
            <p:nvPr/>
          </p:nvSpPr>
          <p:spPr bwMode="auto">
            <a:xfrm>
              <a:off x="1108" y="1736"/>
              <a:ext cx="713" cy="223"/>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22" name="Rectangle 22">
              <a:extLst>
                <a:ext uri="{FF2B5EF4-FFF2-40B4-BE49-F238E27FC236}">
                  <a16:creationId xmlns:a16="http://schemas.microsoft.com/office/drawing/2014/main" id="{5B56E07D-631C-F793-960F-46AF0BD62A8A}"/>
                </a:ext>
              </a:extLst>
            </p:cNvPr>
            <p:cNvSpPr>
              <a:spLocks noChangeArrowheads="1"/>
            </p:cNvSpPr>
            <p:nvPr/>
          </p:nvSpPr>
          <p:spPr bwMode="auto">
            <a:xfrm>
              <a:off x="1108"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李</a:t>
              </a:r>
              <a:r>
                <a:rPr lang="zh-CN" altLang="en-US" sz="1600">
                  <a:ea typeface="宋体" panose="02010600030101010101" pitchFamily="2" charset="-122"/>
                </a:rPr>
                <a:t>四</a:t>
              </a:r>
              <a:endParaRPr lang="en-US" altLang="en-US" sz="1600">
                <a:ea typeface="宋体" panose="02010600030101010101" pitchFamily="2" charset="-122"/>
              </a:endParaRPr>
            </a:p>
          </p:txBody>
        </p:sp>
        <p:sp>
          <p:nvSpPr>
            <p:cNvPr id="23" name="Rectangle 23">
              <a:extLst>
                <a:ext uri="{FF2B5EF4-FFF2-40B4-BE49-F238E27FC236}">
                  <a16:creationId xmlns:a16="http://schemas.microsoft.com/office/drawing/2014/main" id="{74C0B796-2E9E-CC87-B3D2-DCCD3D20BBF2}"/>
                </a:ext>
              </a:extLst>
            </p:cNvPr>
            <p:cNvSpPr>
              <a:spLocks noChangeArrowheads="1"/>
            </p:cNvSpPr>
            <p:nvPr/>
          </p:nvSpPr>
          <p:spPr bwMode="auto">
            <a:xfrm>
              <a:off x="1108"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李</a:t>
              </a:r>
              <a:r>
                <a:rPr lang="zh-CN" altLang="en-US" sz="1600">
                  <a:ea typeface="宋体" panose="02010600030101010101" pitchFamily="2" charset="-122"/>
                </a:rPr>
                <a:t>四</a:t>
              </a:r>
              <a:endParaRPr lang="en-US" altLang="en-US" sz="1600">
                <a:ea typeface="宋体" panose="02010600030101010101" pitchFamily="2" charset="-122"/>
              </a:endParaRPr>
            </a:p>
          </p:txBody>
        </p:sp>
        <p:sp>
          <p:nvSpPr>
            <p:cNvPr id="24" name="Rectangle 24">
              <a:extLst>
                <a:ext uri="{FF2B5EF4-FFF2-40B4-BE49-F238E27FC236}">
                  <a16:creationId xmlns:a16="http://schemas.microsoft.com/office/drawing/2014/main" id="{803F6A70-5E09-5267-85B7-6D16D6E00959}"/>
                </a:ext>
              </a:extLst>
            </p:cNvPr>
            <p:cNvSpPr>
              <a:spLocks noChangeArrowheads="1"/>
            </p:cNvSpPr>
            <p:nvPr/>
          </p:nvSpPr>
          <p:spPr bwMode="auto">
            <a:xfrm>
              <a:off x="1108"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李</a:t>
              </a:r>
              <a:r>
                <a:rPr lang="zh-CN" altLang="en-US" sz="1600">
                  <a:ea typeface="宋体" panose="02010600030101010101" pitchFamily="2" charset="-122"/>
                </a:rPr>
                <a:t>四</a:t>
              </a:r>
              <a:endParaRPr lang="en-US" altLang="en-US" sz="1600">
                <a:ea typeface="宋体" panose="02010600030101010101" pitchFamily="2" charset="-122"/>
              </a:endParaRPr>
            </a:p>
          </p:txBody>
        </p:sp>
        <p:sp>
          <p:nvSpPr>
            <p:cNvPr id="25" name="Rectangle 25">
              <a:extLst>
                <a:ext uri="{FF2B5EF4-FFF2-40B4-BE49-F238E27FC236}">
                  <a16:creationId xmlns:a16="http://schemas.microsoft.com/office/drawing/2014/main" id="{9CB7DF08-7F18-2CA7-5DB2-58085E66FD98}"/>
                </a:ext>
              </a:extLst>
            </p:cNvPr>
            <p:cNvSpPr>
              <a:spLocks noChangeArrowheads="1"/>
            </p:cNvSpPr>
            <p:nvPr/>
          </p:nvSpPr>
          <p:spPr bwMode="auto">
            <a:xfrm>
              <a:off x="1108"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王</a:t>
              </a:r>
              <a:r>
                <a:rPr lang="zh-CN" altLang="en-US" sz="1600">
                  <a:ea typeface="宋体" panose="02010600030101010101" pitchFamily="2" charset="-122"/>
                </a:rPr>
                <a:t>五</a:t>
              </a:r>
              <a:endParaRPr lang="en-US" altLang="en-US" sz="1600">
                <a:ea typeface="宋体" panose="02010600030101010101" pitchFamily="2" charset="-122"/>
              </a:endParaRPr>
            </a:p>
          </p:txBody>
        </p:sp>
        <p:sp>
          <p:nvSpPr>
            <p:cNvPr id="26" name="Rectangle 26">
              <a:extLst>
                <a:ext uri="{FF2B5EF4-FFF2-40B4-BE49-F238E27FC236}">
                  <a16:creationId xmlns:a16="http://schemas.microsoft.com/office/drawing/2014/main" id="{CF61586B-FB18-F5A6-2B68-E5689113AB0C}"/>
                </a:ext>
              </a:extLst>
            </p:cNvPr>
            <p:cNvSpPr>
              <a:spLocks noChangeArrowheads="1"/>
            </p:cNvSpPr>
            <p:nvPr/>
          </p:nvSpPr>
          <p:spPr bwMode="auto">
            <a:xfrm>
              <a:off x="1108"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王</a:t>
              </a:r>
              <a:r>
                <a:rPr lang="zh-CN" altLang="en-US" sz="1600">
                  <a:ea typeface="宋体" panose="02010600030101010101" pitchFamily="2" charset="-122"/>
                </a:rPr>
                <a:t>五</a:t>
              </a:r>
              <a:endParaRPr lang="en-US" altLang="en-US" sz="1600">
                <a:ea typeface="宋体" panose="02010600030101010101" pitchFamily="2" charset="-122"/>
              </a:endParaRPr>
            </a:p>
          </p:txBody>
        </p:sp>
        <p:sp>
          <p:nvSpPr>
            <p:cNvPr id="27" name="Rectangle 28">
              <a:extLst>
                <a:ext uri="{FF2B5EF4-FFF2-40B4-BE49-F238E27FC236}">
                  <a16:creationId xmlns:a16="http://schemas.microsoft.com/office/drawing/2014/main" id="{0D893CB6-6A71-B4C0-F69D-BEC41F9C513E}"/>
                </a:ext>
              </a:extLst>
            </p:cNvPr>
            <p:cNvSpPr>
              <a:spLocks noChangeArrowheads="1"/>
            </p:cNvSpPr>
            <p:nvPr/>
          </p:nvSpPr>
          <p:spPr bwMode="auto">
            <a:xfrm>
              <a:off x="1816" y="1291"/>
              <a:ext cx="474" cy="223"/>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18</a:t>
              </a:r>
            </a:p>
          </p:txBody>
        </p:sp>
        <p:sp>
          <p:nvSpPr>
            <p:cNvPr id="28" name="Rectangle 29">
              <a:extLst>
                <a:ext uri="{FF2B5EF4-FFF2-40B4-BE49-F238E27FC236}">
                  <a16:creationId xmlns:a16="http://schemas.microsoft.com/office/drawing/2014/main" id="{C761AEC5-2EC1-5A20-7828-502CC1D785F2}"/>
                </a:ext>
              </a:extLst>
            </p:cNvPr>
            <p:cNvSpPr>
              <a:spLocks noChangeArrowheads="1"/>
            </p:cNvSpPr>
            <p:nvPr/>
          </p:nvSpPr>
          <p:spPr bwMode="auto">
            <a:xfrm>
              <a:off x="1816" y="1514"/>
              <a:ext cx="474" cy="222"/>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18</a:t>
              </a:r>
            </a:p>
          </p:txBody>
        </p:sp>
        <p:sp>
          <p:nvSpPr>
            <p:cNvPr id="29" name="Rectangle 30">
              <a:extLst>
                <a:ext uri="{FF2B5EF4-FFF2-40B4-BE49-F238E27FC236}">
                  <a16:creationId xmlns:a16="http://schemas.microsoft.com/office/drawing/2014/main" id="{B1744ECF-33F0-35D3-BDC1-9E9AA77D44D5}"/>
                </a:ext>
              </a:extLst>
            </p:cNvPr>
            <p:cNvSpPr>
              <a:spLocks noChangeArrowheads="1"/>
            </p:cNvSpPr>
            <p:nvPr/>
          </p:nvSpPr>
          <p:spPr bwMode="auto">
            <a:xfrm>
              <a:off x="1816" y="1736"/>
              <a:ext cx="474" cy="223"/>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18</a:t>
              </a:r>
            </a:p>
          </p:txBody>
        </p:sp>
        <p:sp>
          <p:nvSpPr>
            <p:cNvPr id="30" name="Rectangle 31">
              <a:extLst>
                <a:ext uri="{FF2B5EF4-FFF2-40B4-BE49-F238E27FC236}">
                  <a16:creationId xmlns:a16="http://schemas.microsoft.com/office/drawing/2014/main" id="{1A02EC14-5706-D736-67F4-8633E6DF6747}"/>
                </a:ext>
              </a:extLst>
            </p:cNvPr>
            <p:cNvSpPr>
              <a:spLocks noChangeArrowheads="1"/>
            </p:cNvSpPr>
            <p:nvPr/>
          </p:nvSpPr>
          <p:spPr bwMode="auto">
            <a:xfrm>
              <a:off x="1816" y="195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18</a:t>
              </a:r>
            </a:p>
          </p:txBody>
        </p:sp>
        <p:sp>
          <p:nvSpPr>
            <p:cNvPr id="31" name="Rectangle 32">
              <a:extLst>
                <a:ext uri="{FF2B5EF4-FFF2-40B4-BE49-F238E27FC236}">
                  <a16:creationId xmlns:a16="http://schemas.microsoft.com/office/drawing/2014/main" id="{DD7CF252-92E4-0F97-59B3-AF3A62B4B839}"/>
                </a:ext>
              </a:extLst>
            </p:cNvPr>
            <p:cNvSpPr>
              <a:spLocks noChangeArrowheads="1"/>
            </p:cNvSpPr>
            <p:nvPr/>
          </p:nvSpPr>
          <p:spPr bwMode="auto">
            <a:xfrm>
              <a:off x="1816" y="218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18</a:t>
              </a:r>
            </a:p>
          </p:txBody>
        </p:sp>
        <p:sp>
          <p:nvSpPr>
            <p:cNvPr id="32" name="Rectangle 33">
              <a:extLst>
                <a:ext uri="{FF2B5EF4-FFF2-40B4-BE49-F238E27FC236}">
                  <a16:creationId xmlns:a16="http://schemas.microsoft.com/office/drawing/2014/main" id="{022D02AC-F094-7074-EF73-30D39C86CD10}"/>
                </a:ext>
              </a:extLst>
            </p:cNvPr>
            <p:cNvSpPr>
              <a:spLocks noChangeArrowheads="1"/>
            </p:cNvSpPr>
            <p:nvPr/>
          </p:nvSpPr>
          <p:spPr bwMode="auto">
            <a:xfrm>
              <a:off x="1816" y="2404"/>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18</a:t>
              </a:r>
            </a:p>
          </p:txBody>
        </p:sp>
        <p:sp>
          <p:nvSpPr>
            <p:cNvPr id="33" name="Rectangle 34">
              <a:extLst>
                <a:ext uri="{FF2B5EF4-FFF2-40B4-BE49-F238E27FC236}">
                  <a16:creationId xmlns:a16="http://schemas.microsoft.com/office/drawing/2014/main" id="{7FD6ECCD-8E5A-6F61-A7E7-4A5F033F9F67}"/>
                </a:ext>
              </a:extLst>
            </p:cNvPr>
            <p:cNvSpPr>
              <a:spLocks noChangeArrowheads="1"/>
            </p:cNvSpPr>
            <p:nvPr/>
          </p:nvSpPr>
          <p:spPr bwMode="auto">
            <a:xfrm>
              <a:off x="1816" y="2626"/>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17</a:t>
              </a:r>
            </a:p>
          </p:txBody>
        </p:sp>
        <p:sp>
          <p:nvSpPr>
            <p:cNvPr id="34" name="Rectangle 35">
              <a:extLst>
                <a:ext uri="{FF2B5EF4-FFF2-40B4-BE49-F238E27FC236}">
                  <a16:creationId xmlns:a16="http://schemas.microsoft.com/office/drawing/2014/main" id="{2D4D497E-D5A8-B742-E52B-09D80EEACA3A}"/>
                </a:ext>
              </a:extLst>
            </p:cNvPr>
            <p:cNvSpPr>
              <a:spLocks noChangeArrowheads="1"/>
            </p:cNvSpPr>
            <p:nvPr/>
          </p:nvSpPr>
          <p:spPr bwMode="auto">
            <a:xfrm>
              <a:off x="1816" y="284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17</a:t>
              </a:r>
            </a:p>
          </p:txBody>
        </p:sp>
        <p:sp>
          <p:nvSpPr>
            <p:cNvPr id="35" name="Rectangle 37">
              <a:extLst>
                <a:ext uri="{FF2B5EF4-FFF2-40B4-BE49-F238E27FC236}">
                  <a16:creationId xmlns:a16="http://schemas.microsoft.com/office/drawing/2014/main" id="{883B5CF8-2B48-BDFF-6902-791F98761303}"/>
                </a:ext>
              </a:extLst>
            </p:cNvPr>
            <p:cNvSpPr>
              <a:spLocks noChangeArrowheads="1"/>
            </p:cNvSpPr>
            <p:nvPr/>
          </p:nvSpPr>
          <p:spPr bwMode="auto">
            <a:xfrm>
              <a:off x="2283" y="1291"/>
              <a:ext cx="474" cy="223"/>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p>
          </p:txBody>
        </p:sp>
        <p:sp>
          <p:nvSpPr>
            <p:cNvPr id="36" name="Rectangle 38">
              <a:extLst>
                <a:ext uri="{FF2B5EF4-FFF2-40B4-BE49-F238E27FC236}">
                  <a16:creationId xmlns:a16="http://schemas.microsoft.com/office/drawing/2014/main" id="{D021A7E9-58AE-380B-4C91-92A72382ED54}"/>
                </a:ext>
              </a:extLst>
            </p:cNvPr>
            <p:cNvSpPr>
              <a:spLocks noChangeArrowheads="1"/>
            </p:cNvSpPr>
            <p:nvPr/>
          </p:nvSpPr>
          <p:spPr bwMode="auto">
            <a:xfrm>
              <a:off x="2283" y="1514"/>
              <a:ext cx="474" cy="222"/>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37" name="Rectangle 39">
              <a:extLst>
                <a:ext uri="{FF2B5EF4-FFF2-40B4-BE49-F238E27FC236}">
                  <a16:creationId xmlns:a16="http://schemas.microsoft.com/office/drawing/2014/main" id="{6EB307B3-12B0-C1DD-18B3-82335411CA6E}"/>
                </a:ext>
              </a:extLst>
            </p:cNvPr>
            <p:cNvSpPr>
              <a:spLocks noChangeArrowheads="1"/>
            </p:cNvSpPr>
            <p:nvPr/>
          </p:nvSpPr>
          <p:spPr bwMode="auto">
            <a:xfrm>
              <a:off x="2283" y="1736"/>
              <a:ext cx="474" cy="223"/>
            </a:xfrm>
            <a:prstGeom prst="rect">
              <a:avLst/>
            </a:prstGeom>
            <a:gradFill rotWithShape="0">
              <a:gsLst>
                <a:gs pos="0">
                  <a:srgbClr val="99CCFF"/>
                </a:gs>
                <a:gs pos="100000">
                  <a:srgbClr val="FF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38" name="Rectangle 40">
              <a:extLst>
                <a:ext uri="{FF2B5EF4-FFF2-40B4-BE49-F238E27FC236}">
                  <a16:creationId xmlns:a16="http://schemas.microsoft.com/office/drawing/2014/main" id="{3BF375CC-F431-6ED5-E3E0-45EFBE605E09}"/>
                </a:ext>
              </a:extLst>
            </p:cNvPr>
            <p:cNvSpPr>
              <a:spLocks noChangeArrowheads="1"/>
            </p:cNvSpPr>
            <p:nvPr/>
          </p:nvSpPr>
          <p:spPr bwMode="auto">
            <a:xfrm>
              <a:off x="2283" y="195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39" name="Rectangle 41">
              <a:extLst>
                <a:ext uri="{FF2B5EF4-FFF2-40B4-BE49-F238E27FC236}">
                  <a16:creationId xmlns:a16="http://schemas.microsoft.com/office/drawing/2014/main" id="{01AA3136-476C-FF00-1FBD-8719E73729C1}"/>
                </a:ext>
              </a:extLst>
            </p:cNvPr>
            <p:cNvSpPr>
              <a:spLocks noChangeArrowheads="1"/>
            </p:cNvSpPr>
            <p:nvPr/>
          </p:nvSpPr>
          <p:spPr bwMode="auto">
            <a:xfrm>
              <a:off x="2283" y="218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40" name="Rectangle 42">
              <a:extLst>
                <a:ext uri="{FF2B5EF4-FFF2-40B4-BE49-F238E27FC236}">
                  <a16:creationId xmlns:a16="http://schemas.microsoft.com/office/drawing/2014/main" id="{B8BAF885-7675-B8C2-11CA-233CA1FFB713}"/>
                </a:ext>
              </a:extLst>
            </p:cNvPr>
            <p:cNvSpPr>
              <a:spLocks noChangeArrowheads="1"/>
            </p:cNvSpPr>
            <p:nvPr/>
          </p:nvSpPr>
          <p:spPr bwMode="auto">
            <a:xfrm>
              <a:off x="2283" y="2404"/>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41" name="Rectangle 43">
              <a:extLst>
                <a:ext uri="{FF2B5EF4-FFF2-40B4-BE49-F238E27FC236}">
                  <a16:creationId xmlns:a16="http://schemas.microsoft.com/office/drawing/2014/main" id="{143FA56B-3971-6BF7-A5F6-E416C7C8A20C}"/>
                </a:ext>
              </a:extLst>
            </p:cNvPr>
            <p:cNvSpPr>
              <a:spLocks noChangeArrowheads="1"/>
            </p:cNvSpPr>
            <p:nvPr/>
          </p:nvSpPr>
          <p:spPr bwMode="auto">
            <a:xfrm>
              <a:off x="2283" y="2626"/>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42" name="Rectangle 44">
              <a:extLst>
                <a:ext uri="{FF2B5EF4-FFF2-40B4-BE49-F238E27FC236}">
                  <a16:creationId xmlns:a16="http://schemas.microsoft.com/office/drawing/2014/main" id="{4A8B84CE-3BEC-D0C2-8D94-DB1556360D27}"/>
                </a:ext>
              </a:extLst>
            </p:cNvPr>
            <p:cNvSpPr>
              <a:spLocks noChangeArrowheads="1"/>
            </p:cNvSpPr>
            <p:nvPr/>
          </p:nvSpPr>
          <p:spPr bwMode="auto">
            <a:xfrm>
              <a:off x="2283" y="284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男</a:t>
              </a:r>
              <a:endParaRPr lang="en-US" altLang="en-US" sz="1600">
                <a:ea typeface="宋体" panose="02010600030101010101" pitchFamily="2" charset="-122"/>
              </a:endParaRPr>
            </a:p>
          </p:txBody>
        </p:sp>
        <p:sp>
          <p:nvSpPr>
            <p:cNvPr id="43" name="Rectangle 96">
              <a:extLst>
                <a:ext uri="{FF2B5EF4-FFF2-40B4-BE49-F238E27FC236}">
                  <a16:creationId xmlns:a16="http://schemas.microsoft.com/office/drawing/2014/main" id="{9CC252BE-0374-9299-97E1-8E486A89E961}"/>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44" name="Rectangle 97">
              <a:extLst>
                <a:ext uri="{FF2B5EF4-FFF2-40B4-BE49-F238E27FC236}">
                  <a16:creationId xmlns:a16="http://schemas.microsoft.com/office/drawing/2014/main" id="{F75C1E02-D926-45BB-A7A6-77AAB20508DD}"/>
                </a:ext>
              </a:extLst>
            </p:cNvPr>
            <p:cNvSpPr>
              <a:spLocks noChangeArrowheads="1"/>
            </p:cNvSpPr>
            <p:nvPr/>
          </p:nvSpPr>
          <p:spPr bwMode="auto">
            <a:xfrm>
              <a:off x="1816" y="1062"/>
              <a:ext cx="471"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nvGrpSpPr>
          <p:cNvPr id="45" name="Group 116">
            <a:extLst>
              <a:ext uri="{FF2B5EF4-FFF2-40B4-BE49-F238E27FC236}">
                <a16:creationId xmlns:a16="http://schemas.microsoft.com/office/drawing/2014/main" id="{28E5C346-1204-4FF7-F045-E4681E5A26B0}"/>
              </a:ext>
            </a:extLst>
          </p:cNvPr>
          <p:cNvGrpSpPr>
            <a:grpSpLocks/>
          </p:cNvGrpSpPr>
          <p:nvPr/>
        </p:nvGrpSpPr>
        <p:grpSpPr bwMode="auto">
          <a:xfrm>
            <a:off x="2981454" y="5091113"/>
            <a:ext cx="2617788" cy="706437"/>
            <a:chOff x="580" y="3507"/>
            <a:chExt cx="1649" cy="445"/>
          </a:xfrm>
        </p:grpSpPr>
        <p:sp>
          <p:nvSpPr>
            <p:cNvPr id="46" name="Rectangle 110">
              <a:extLst>
                <a:ext uri="{FF2B5EF4-FFF2-40B4-BE49-F238E27FC236}">
                  <a16:creationId xmlns:a16="http://schemas.microsoft.com/office/drawing/2014/main" id="{905A2808-081F-2BA4-4506-09FAC8A1965A}"/>
                </a:ext>
              </a:extLst>
            </p:cNvPr>
            <p:cNvSpPr>
              <a:spLocks noChangeArrowheads="1"/>
            </p:cNvSpPr>
            <p:nvPr/>
          </p:nvSpPr>
          <p:spPr bwMode="auto">
            <a:xfrm>
              <a:off x="580" y="3507"/>
              <a:ext cx="713" cy="223"/>
            </a:xfrm>
            <a:prstGeom prst="rect">
              <a:avLst/>
            </a:prstGeom>
            <a:gradFill rotWithShape="0">
              <a:gsLst>
                <a:gs pos="0">
                  <a:srgbClr val="FDD1E4"/>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李</a:t>
              </a:r>
              <a:r>
                <a:rPr lang="zh-CN" altLang="en-US" sz="1600">
                  <a:solidFill>
                    <a:schemeClr val="bg1"/>
                  </a:solidFill>
                  <a:ea typeface="宋体" panose="02010600030101010101" pitchFamily="2" charset="-122"/>
                </a:rPr>
                <a:t>四</a:t>
              </a:r>
              <a:endParaRPr lang="en-US" altLang="en-US" sz="1600">
                <a:solidFill>
                  <a:schemeClr val="bg1"/>
                </a:solidFill>
                <a:ea typeface="宋体" panose="02010600030101010101" pitchFamily="2" charset="-122"/>
              </a:endParaRPr>
            </a:p>
          </p:txBody>
        </p:sp>
        <p:sp>
          <p:nvSpPr>
            <p:cNvPr id="47" name="Rectangle 111">
              <a:extLst>
                <a:ext uri="{FF2B5EF4-FFF2-40B4-BE49-F238E27FC236}">
                  <a16:creationId xmlns:a16="http://schemas.microsoft.com/office/drawing/2014/main" id="{C0403862-D966-61AC-24A2-6AB70211F27F}"/>
                </a:ext>
              </a:extLst>
            </p:cNvPr>
            <p:cNvSpPr>
              <a:spLocks noChangeArrowheads="1"/>
            </p:cNvSpPr>
            <p:nvPr/>
          </p:nvSpPr>
          <p:spPr bwMode="auto">
            <a:xfrm>
              <a:off x="580" y="3730"/>
              <a:ext cx="713" cy="222"/>
            </a:xfrm>
            <a:prstGeom prst="rect">
              <a:avLst/>
            </a:prstGeom>
            <a:gradFill rotWithShape="0">
              <a:gsLst>
                <a:gs pos="0">
                  <a:srgbClr val="FDD1E4"/>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李</a:t>
              </a:r>
              <a:r>
                <a:rPr lang="zh-CN" altLang="en-US" sz="1600">
                  <a:solidFill>
                    <a:schemeClr val="bg1"/>
                  </a:solidFill>
                  <a:ea typeface="宋体" panose="02010600030101010101" pitchFamily="2" charset="-122"/>
                </a:rPr>
                <a:t>四</a:t>
              </a:r>
              <a:endParaRPr lang="en-US" altLang="en-US" sz="1600">
                <a:solidFill>
                  <a:schemeClr val="bg1"/>
                </a:solidFill>
                <a:ea typeface="宋体" panose="02010600030101010101" pitchFamily="2" charset="-122"/>
              </a:endParaRPr>
            </a:p>
          </p:txBody>
        </p:sp>
        <p:sp>
          <p:nvSpPr>
            <p:cNvPr id="48" name="Rectangle 112">
              <a:extLst>
                <a:ext uri="{FF2B5EF4-FFF2-40B4-BE49-F238E27FC236}">
                  <a16:creationId xmlns:a16="http://schemas.microsoft.com/office/drawing/2014/main" id="{7427A354-431D-CF4F-BD74-3A8027130EC5}"/>
                </a:ext>
              </a:extLst>
            </p:cNvPr>
            <p:cNvSpPr>
              <a:spLocks noChangeArrowheads="1"/>
            </p:cNvSpPr>
            <p:nvPr/>
          </p:nvSpPr>
          <p:spPr bwMode="auto">
            <a:xfrm>
              <a:off x="1288" y="3507"/>
              <a:ext cx="474" cy="223"/>
            </a:xfrm>
            <a:prstGeom prst="rect">
              <a:avLst/>
            </a:prstGeom>
            <a:gradFill rotWithShape="0">
              <a:gsLst>
                <a:gs pos="0">
                  <a:srgbClr val="FDD1E4"/>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bg1"/>
                  </a:solidFill>
                </a:rPr>
                <a:t>18</a:t>
              </a:r>
            </a:p>
          </p:txBody>
        </p:sp>
        <p:sp>
          <p:nvSpPr>
            <p:cNvPr id="49" name="Rectangle 113">
              <a:extLst>
                <a:ext uri="{FF2B5EF4-FFF2-40B4-BE49-F238E27FC236}">
                  <a16:creationId xmlns:a16="http://schemas.microsoft.com/office/drawing/2014/main" id="{EB07ED63-1432-7163-D815-1A96279F472C}"/>
                </a:ext>
              </a:extLst>
            </p:cNvPr>
            <p:cNvSpPr>
              <a:spLocks noChangeArrowheads="1"/>
            </p:cNvSpPr>
            <p:nvPr/>
          </p:nvSpPr>
          <p:spPr bwMode="auto">
            <a:xfrm>
              <a:off x="1288" y="3730"/>
              <a:ext cx="474" cy="222"/>
            </a:xfrm>
            <a:prstGeom prst="rect">
              <a:avLst/>
            </a:prstGeom>
            <a:gradFill rotWithShape="0">
              <a:gsLst>
                <a:gs pos="0">
                  <a:srgbClr val="FDD1E4"/>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bg1"/>
                  </a:solidFill>
                </a:rPr>
                <a:t>18</a:t>
              </a:r>
            </a:p>
          </p:txBody>
        </p:sp>
        <p:sp>
          <p:nvSpPr>
            <p:cNvPr id="50" name="Rectangle 114">
              <a:extLst>
                <a:ext uri="{FF2B5EF4-FFF2-40B4-BE49-F238E27FC236}">
                  <a16:creationId xmlns:a16="http://schemas.microsoft.com/office/drawing/2014/main" id="{6C46DE65-9F33-54BF-E280-861052602F17}"/>
                </a:ext>
              </a:extLst>
            </p:cNvPr>
            <p:cNvSpPr>
              <a:spLocks noChangeArrowheads="1"/>
            </p:cNvSpPr>
            <p:nvPr/>
          </p:nvSpPr>
          <p:spPr bwMode="auto">
            <a:xfrm>
              <a:off x="1755" y="3507"/>
              <a:ext cx="474" cy="223"/>
            </a:xfrm>
            <a:prstGeom prst="rect">
              <a:avLst/>
            </a:prstGeom>
            <a:gradFill rotWithShape="0">
              <a:gsLst>
                <a:gs pos="0">
                  <a:srgbClr val="FDD1E4"/>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男</a:t>
              </a:r>
              <a:endParaRPr lang="en-US" altLang="en-US" sz="1600">
                <a:solidFill>
                  <a:schemeClr val="bg1"/>
                </a:solidFill>
                <a:ea typeface="宋体" panose="02010600030101010101" pitchFamily="2" charset="-122"/>
              </a:endParaRPr>
            </a:p>
          </p:txBody>
        </p:sp>
        <p:sp>
          <p:nvSpPr>
            <p:cNvPr id="51" name="Rectangle 115">
              <a:extLst>
                <a:ext uri="{FF2B5EF4-FFF2-40B4-BE49-F238E27FC236}">
                  <a16:creationId xmlns:a16="http://schemas.microsoft.com/office/drawing/2014/main" id="{291A43E5-E3B2-0544-0976-BD205A972597}"/>
                </a:ext>
              </a:extLst>
            </p:cNvPr>
            <p:cNvSpPr>
              <a:spLocks noChangeArrowheads="1"/>
            </p:cNvSpPr>
            <p:nvPr/>
          </p:nvSpPr>
          <p:spPr bwMode="auto">
            <a:xfrm>
              <a:off x="1755" y="3730"/>
              <a:ext cx="474" cy="222"/>
            </a:xfrm>
            <a:prstGeom prst="rect">
              <a:avLst/>
            </a:prstGeom>
            <a:gradFill rotWithShape="0">
              <a:gsLst>
                <a:gs pos="0">
                  <a:srgbClr val="FDD1E4"/>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男</a:t>
              </a:r>
              <a:endParaRPr lang="en-US" altLang="en-US" sz="1600">
                <a:solidFill>
                  <a:schemeClr val="bg1"/>
                </a:solidFill>
                <a:ea typeface="宋体" panose="02010600030101010101" pitchFamily="2" charset="-122"/>
              </a:endParaRPr>
            </a:p>
          </p:txBody>
        </p:sp>
      </p:grpSp>
      <p:grpSp>
        <p:nvGrpSpPr>
          <p:cNvPr id="52" name="Group 109">
            <a:extLst>
              <a:ext uri="{FF2B5EF4-FFF2-40B4-BE49-F238E27FC236}">
                <a16:creationId xmlns:a16="http://schemas.microsoft.com/office/drawing/2014/main" id="{F0729953-2F43-897B-0E67-3B65AFF8B12E}"/>
              </a:ext>
            </a:extLst>
          </p:cNvPr>
          <p:cNvGrpSpPr>
            <a:grpSpLocks/>
          </p:cNvGrpSpPr>
          <p:nvPr/>
        </p:nvGrpSpPr>
        <p:grpSpPr bwMode="auto">
          <a:xfrm>
            <a:off x="2981454" y="4032250"/>
            <a:ext cx="2617788" cy="706438"/>
            <a:chOff x="1768" y="3584"/>
            <a:chExt cx="1649" cy="445"/>
          </a:xfrm>
        </p:grpSpPr>
        <p:sp>
          <p:nvSpPr>
            <p:cNvPr id="53" name="Rectangle 103">
              <a:extLst>
                <a:ext uri="{FF2B5EF4-FFF2-40B4-BE49-F238E27FC236}">
                  <a16:creationId xmlns:a16="http://schemas.microsoft.com/office/drawing/2014/main" id="{177C82E6-FCDE-65AC-61AF-E8F7C138A6C2}"/>
                </a:ext>
              </a:extLst>
            </p:cNvPr>
            <p:cNvSpPr>
              <a:spLocks noChangeArrowheads="1"/>
            </p:cNvSpPr>
            <p:nvPr/>
          </p:nvSpPr>
          <p:spPr bwMode="auto">
            <a:xfrm>
              <a:off x="1768" y="3584"/>
              <a:ext cx="713" cy="222"/>
            </a:xfrm>
            <a:prstGeom prst="rect">
              <a:avLst/>
            </a:prstGeom>
            <a:gradFill rotWithShape="0">
              <a:gsLst>
                <a:gs pos="0">
                  <a:srgbClr val="FEE2E7"/>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accent1"/>
                  </a:solidFill>
                  <a:ea typeface="宋体" panose="02010600030101010101" pitchFamily="2" charset="-122"/>
                </a:rPr>
                <a:t>张三</a:t>
              </a:r>
              <a:endParaRPr lang="en-US" altLang="en-US" sz="1600">
                <a:solidFill>
                  <a:schemeClr val="accent1"/>
                </a:solidFill>
                <a:ea typeface="宋体" panose="02010600030101010101" pitchFamily="2" charset="-122"/>
              </a:endParaRPr>
            </a:p>
          </p:txBody>
        </p:sp>
        <p:sp>
          <p:nvSpPr>
            <p:cNvPr id="54" name="Rectangle 104">
              <a:extLst>
                <a:ext uri="{FF2B5EF4-FFF2-40B4-BE49-F238E27FC236}">
                  <a16:creationId xmlns:a16="http://schemas.microsoft.com/office/drawing/2014/main" id="{2E9AA200-FC35-6CFB-BAE1-CF195BC9B0B1}"/>
                </a:ext>
              </a:extLst>
            </p:cNvPr>
            <p:cNvSpPr>
              <a:spLocks noChangeArrowheads="1"/>
            </p:cNvSpPr>
            <p:nvPr/>
          </p:nvSpPr>
          <p:spPr bwMode="auto">
            <a:xfrm>
              <a:off x="1768" y="3806"/>
              <a:ext cx="713" cy="223"/>
            </a:xfrm>
            <a:prstGeom prst="rect">
              <a:avLst/>
            </a:prstGeom>
            <a:gradFill rotWithShape="0">
              <a:gsLst>
                <a:gs pos="0">
                  <a:srgbClr val="FEE2E7"/>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accent1"/>
                  </a:solidFill>
                  <a:ea typeface="宋体" panose="02010600030101010101" pitchFamily="2" charset="-122"/>
                </a:rPr>
                <a:t>张三</a:t>
              </a:r>
              <a:endParaRPr lang="en-US" altLang="en-US" sz="1600">
                <a:solidFill>
                  <a:schemeClr val="accent1"/>
                </a:solidFill>
                <a:ea typeface="宋体" panose="02010600030101010101" pitchFamily="2" charset="-122"/>
              </a:endParaRPr>
            </a:p>
          </p:txBody>
        </p:sp>
        <p:sp>
          <p:nvSpPr>
            <p:cNvPr id="55" name="Rectangle 105">
              <a:extLst>
                <a:ext uri="{FF2B5EF4-FFF2-40B4-BE49-F238E27FC236}">
                  <a16:creationId xmlns:a16="http://schemas.microsoft.com/office/drawing/2014/main" id="{B1F7F12A-5D67-578D-AE0D-47278A2CA507}"/>
                </a:ext>
              </a:extLst>
            </p:cNvPr>
            <p:cNvSpPr>
              <a:spLocks noChangeArrowheads="1"/>
            </p:cNvSpPr>
            <p:nvPr/>
          </p:nvSpPr>
          <p:spPr bwMode="auto">
            <a:xfrm>
              <a:off x="2476" y="3584"/>
              <a:ext cx="474" cy="222"/>
            </a:xfrm>
            <a:prstGeom prst="rect">
              <a:avLst/>
            </a:prstGeom>
            <a:gradFill rotWithShape="0">
              <a:gsLst>
                <a:gs pos="0">
                  <a:srgbClr val="FEE2E7"/>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accent1"/>
                  </a:solidFill>
                </a:rPr>
                <a:t>18</a:t>
              </a:r>
            </a:p>
          </p:txBody>
        </p:sp>
        <p:sp>
          <p:nvSpPr>
            <p:cNvPr id="56" name="Rectangle 106">
              <a:extLst>
                <a:ext uri="{FF2B5EF4-FFF2-40B4-BE49-F238E27FC236}">
                  <a16:creationId xmlns:a16="http://schemas.microsoft.com/office/drawing/2014/main" id="{DCCD4285-1446-682C-B9EF-3C464708D94D}"/>
                </a:ext>
              </a:extLst>
            </p:cNvPr>
            <p:cNvSpPr>
              <a:spLocks noChangeArrowheads="1"/>
            </p:cNvSpPr>
            <p:nvPr/>
          </p:nvSpPr>
          <p:spPr bwMode="auto">
            <a:xfrm>
              <a:off x="2476" y="3806"/>
              <a:ext cx="474" cy="223"/>
            </a:xfrm>
            <a:prstGeom prst="rect">
              <a:avLst/>
            </a:prstGeom>
            <a:gradFill rotWithShape="0">
              <a:gsLst>
                <a:gs pos="0">
                  <a:srgbClr val="FEE2E7"/>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accent1"/>
                  </a:solidFill>
                </a:rPr>
                <a:t>18</a:t>
              </a:r>
            </a:p>
          </p:txBody>
        </p:sp>
        <p:sp>
          <p:nvSpPr>
            <p:cNvPr id="57" name="Rectangle 107">
              <a:extLst>
                <a:ext uri="{FF2B5EF4-FFF2-40B4-BE49-F238E27FC236}">
                  <a16:creationId xmlns:a16="http://schemas.microsoft.com/office/drawing/2014/main" id="{B90716EE-6216-FBD3-895C-AA3B219264F9}"/>
                </a:ext>
              </a:extLst>
            </p:cNvPr>
            <p:cNvSpPr>
              <a:spLocks noChangeArrowheads="1"/>
            </p:cNvSpPr>
            <p:nvPr/>
          </p:nvSpPr>
          <p:spPr bwMode="auto">
            <a:xfrm>
              <a:off x="2943" y="3584"/>
              <a:ext cx="474" cy="222"/>
            </a:xfrm>
            <a:prstGeom prst="rect">
              <a:avLst/>
            </a:prstGeom>
            <a:gradFill rotWithShape="0">
              <a:gsLst>
                <a:gs pos="0">
                  <a:srgbClr val="FEE2E7"/>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accent1"/>
                  </a:solidFill>
                  <a:ea typeface="宋体" panose="02010600030101010101" pitchFamily="2" charset="-122"/>
                </a:rPr>
                <a:t>男</a:t>
              </a:r>
              <a:endParaRPr lang="en-US" altLang="en-US" sz="1600">
                <a:solidFill>
                  <a:schemeClr val="accent1"/>
                </a:solidFill>
                <a:ea typeface="宋体" panose="02010600030101010101" pitchFamily="2" charset="-122"/>
              </a:endParaRPr>
            </a:p>
          </p:txBody>
        </p:sp>
        <p:sp>
          <p:nvSpPr>
            <p:cNvPr id="58" name="Rectangle 108">
              <a:extLst>
                <a:ext uri="{FF2B5EF4-FFF2-40B4-BE49-F238E27FC236}">
                  <a16:creationId xmlns:a16="http://schemas.microsoft.com/office/drawing/2014/main" id="{9CABE259-9774-5F4B-BD0C-004E60D9A81B}"/>
                </a:ext>
              </a:extLst>
            </p:cNvPr>
            <p:cNvSpPr>
              <a:spLocks noChangeArrowheads="1"/>
            </p:cNvSpPr>
            <p:nvPr/>
          </p:nvSpPr>
          <p:spPr bwMode="auto">
            <a:xfrm>
              <a:off x="2943" y="3806"/>
              <a:ext cx="474" cy="223"/>
            </a:xfrm>
            <a:prstGeom prst="rect">
              <a:avLst/>
            </a:prstGeom>
            <a:gradFill rotWithShape="0">
              <a:gsLst>
                <a:gs pos="0">
                  <a:srgbClr val="FEE2E7"/>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accent1"/>
                  </a:solidFill>
                  <a:ea typeface="宋体" panose="02010600030101010101" pitchFamily="2" charset="-122"/>
                </a:rPr>
                <a:t>男</a:t>
              </a:r>
              <a:endParaRPr lang="en-US" altLang="en-US" sz="1600">
                <a:solidFill>
                  <a:schemeClr val="accent1"/>
                </a:solidFill>
                <a:ea typeface="宋体" panose="02010600030101010101" pitchFamily="2" charset="-122"/>
              </a:endParaRPr>
            </a:p>
          </p:txBody>
        </p:sp>
      </p:grpSp>
      <p:grpSp>
        <p:nvGrpSpPr>
          <p:cNvPr id="59" name="Group 123">
            <a:extLst>
              <a:ext uri="{FF2B5EF4-FFF2-40B4-BE49-F238E27FC236}">
                <a16:creationId xmlns:a16="http://schemas.microsoft.com/office/drawing/2014/main" id="{CD57C6EA-C2D2-67D4-2E83-B4B31CB324A7}"/>
              </a:ext>
            </a:extLst>
          </p:cNvPr>
          <p:cNvGrpSpPr>
            <a:grpSpLocks/>
          </p:cNvGrpSpPr>
          <p:nvPr/>
        </p:nvGrpSpPr>
        <p:grpSpPr bwMode="auto">
          <a:xfrm>
            <a:off x="2981454" y="6151563"/>
            <a:ext cx="2617788" cy="706437"/>
            <a:chOff x="4276" y="3605"/>
            <a:chExt cx="1649" cy="445"/>
          </a:xfrm>
        </p:grpSpPr>
        <p:sp>
          <p:nvSpPr>
            <p:cNvPr id="60" name="Rectangle 117">
              <a:extLst>
                <a:ext uri="{FF2B5EF4-FFF2-40B4-BE49-F238E27FC236}">
                  <a16:creationId xmlns:a16="http://schemas.microsoft.com/office/drawing/2014/main" id="{F004EAA0-7E37-FC30-E243-5D9019EF5091}"/>
                </a:ext>
              </a:extLst>
            </p:cNvPr>
            <p:cNvSpPr>
              <a:spLocks noChangeArrowheads="1"/>
            </p:cNvSpPr>
            <p:nvPr/>
          </p:nvSpPr>
          <p:spPr bwMode="auto">
            <a:xfrm>
              <a:off x="4276" y="3605"/>
              <a:ext cx="713" cy="222"/>
            </a:xfrm>
            <a:prstGeom prst="rect">
              <a:avLst/>
            </a:prstGeom>
            <a:gradFill rotWithShape="0">
              <a:gsLst>
                <a:gs pos="0">
                  <a:srgbClr val="FFE9ED"/>
                </a:gs>
                <a:gs pos="100000">
                  <a:srgbClr val="D6009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王</a:t>
              </a:r>
              <a:r>
                <a:rPr lang="zh-CN" altLang="en-US" sz="1600">
                  <a:solidFill>
                    <a:schemeClr val="accent1"/>
                  </a:solidFill>
                  <a:latin typeface="Arial" charset="0"/>
                  <a:ea typeface="宋体" pitchFamily="2" charset="-122"/>
                </a:rPr>
                <a:t>五</a:t>
              </a:r>
              <a:endParaRPr lang="en-US" altLang="en-US" sz="1600">
                <a:solidFill>
                  <a:schemeClr val="accent1"/>
                </a:solidFill>
                <a:latin typeface="Arial" charset="0"/>
                <a:ea typeface="宋体" pitchFamily="2" charset="-122"/>
              </a:endParaRPr>
            </a:p>
          </p:txBody>
        </p:sp>
        <p:sp>
          <p:nvSpPr>
            <p:cNvPr id="61" name="Rectangle 118">
              <a:extLst>
                <a:ext uri="{FF2B5EF4-FFF2-40B4-BE49-F238E27FC236}">
                  <a16:creationId xmlns:a16="http://schemas.microsoft.com/office/drawing/2014/main" id="{AE573C2B-B535-7CB5-CCBB-F5C72FC8E0D5}"/>
                </a:ext>
              </a:extLst>
            </p:cNvPr>
            <p:cNvSpPr>
              <a:spLocks noChangeArrowheads="1"/>
            </p:cNvSpPr>
            <p:nvPr/>
          </p:nvSpPr>
          <p:spPr bwMode="auto">
            <a:xfrm>
              <a:off x="4276" y="3827"/>
              <a:ext cx="713" cy="223"/>
            </a:xfrm>
            <a:prstGeom prst="rect">
              <a:avLst/>
            </a:prstGeom>
            <a:gradFill rotWithShape="0">
              <a:gsLst>
                <a:gs pos="0">
                  <a:srgbClr val="FFE9ED"/>
                </a:gs>
                <a:gs pos="100000">
                  <a:srgbClr val="D6009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王</a:t>
              </a:r>
              <a:r>
                <a:rPr lang="zh-CN" altLang="en-US" sz="1600">
                  <a:solidFill>
                    <a:schemeClr val="accent1"/>
                  </a:solidFill>
                  <a:latin typeface="Arial" charset="0"/>
                  <a:ea typeface="宋体" pitchFamily="2" charset="-122"/>
                </a:rPr>
                <a:t>五</a:t>
              </a:r>
              <a:endParaRPr lang="en-US" altLang="en-US" sz="1600">
                <a:solidFill>
                  <a:schemeClr val="accent1"/>
                </a:solidFill>
                <a:latin typeface="Arial" charset="0"/>
                <a:ea typeface="宋体" pitchFamily="2" charset="-122"/>
              </a:endParaRPr>
            </a:p>
          </p:txBody>
        </p:sp>
        <p:sp>
          <p:nvSpPr>
            <p:cNvPr id="62" name="Rectangle 119">
              <a:extLst>
                <a:ext uri="{FF2B5EF4-FFF2-40B4-BE49-F238E27FC236}">
                  <a16:creationId xmlns:a16="http://schemas.microsoft.com/office/drawing/2014/main" id="{17AA26BB-B240-9E57-23E2-6C5DC18F35DB}"/>
                </a:ext>
              </a:extLst>
            </p:cNvPr>
            <p:cNvSpPr>
              <a:spLocks noChangeArrowheads="1"/>
            </p:cNvSpPr>
            <p:nvPr/>
          </p:nvSpPr>
          <p:spPr bwMode="auto">
            <a:xfrm>
              <a:off x="4984" y="3605"/>
              <a:ext cx="474" cy="222"/>
            </a:xfrm>
            <a:prstGeom prst="rect">
              <a:avLst/>
            </a:prstGeom>
            <a:gradFill rotWithShape="0">
              <a:gsLst>
                <a:gs pos="0">
                  <a:srgbClr val="FFE9ED"/>
                </a:gs>
                <a:gs pos="100000">
                  <a:srgbClr val="D6009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latin typeface="Arial" charset="0"/>
                </a:rPr>
                <a:t>17</a:t>
              </a:r>
            </a:p>
          </p:txBody>
        </p:sp>
        <p:sp>
          <p:nvSpPr>
            <p:cNvPr id="63" name="Rectangle 120">
              <a:extLst>
                <a:ext uri="{FF2B5EF4-FFF2-40B4-BE49-F238E27FC236}">
                  <a16:creationId xmlns:a16="http://schemas.microsoft.com/office/drawing/2014/main" id="{76505952-5206-03B3-8C69-10A1611D93ED}"/>
                </a:ext>
              </a:extLst>
            </p:cNvPr>
            <p:cNvSpPr>
              <a:spLocks noChangeArrowheads="1"/>
            </p:cNvSpPr>
            <p:nvPr/>
          </p:nvSpPr>
          <p:spPr bwMode="auto">
            <a:xfrm>
              <a:off x="4984" y="3827"/>
              <a:ext cx="474" cy="223"/>
            </a:xfrm>
            <a:prstGeom prst="rect">
              <a:avLst/>
            </a:prstGeom>
            <a:gradFill rotWithShape="0">
              <a:gsLst>
                <a:gs pos="0">
                  <a:srgbClr val="FFE9ED"/>
                </a:gs>
                <a:gs pos="100000">
                  <a:srgbClr val="D6009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latin typeface="Arial" charset="0"/>
                </a:rPr>
                <a:t>17</a:t>
              </a:r>
            </a:p>
          </p:txBody>
        </p:sp>
        <p:sp>
          <p:nvSpPr>
            <p:cNvPr id="64" name="Rectangle 121">
              <a:extLst>
                <a:ext uri="{FF2B5EF4-FFF2-40B4-BE49-F238E27FC236}">
                  <a16:creationId xmlns:a16="http://schemas.microsoft.com/office/drawing/2014/main" id="{8E9D77F6-1486-030E-F2E7-DF07DC318F3F}"/>
                </a:ext>
              </a:extLst>
            </p:cNvPr>
            <p:cNvSpPr>
              <a:spLocks noChangeArrowheads="1"/>
            </p:cNvSpPr>
            <p:nvPr/>
          </p:nvSpPr>
          <p:spPr bwMode="auto">
            <a:xfrm>
              <a:off x="5451" y="3605"/>
              <a:ext cx="474" cy="222"/>
            </a:xfrm>
            <a:prstGeom prst="rect">
              <a:avLst/>
            </a:prstGeom>
            <a:gradFill rotWithShape="0">
              <a:gsLst>
                <a:gs pos="0">
                  <a:srgbClr val="FFE9ED"/>
                </a:gs>
                <a:gs pos="100000">
                  <a:srgbClr val="D6009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男</a:t>
              </a:r>
              <a:endParaRPr lang="en-US" altLang="en-US" sz="1600">
                <a:solidFill>
                  <a:schemeClr val="accent1"/>
                </a:solidFill>
                <a:latin typeface="Arial" charset="0"/>
                <a:ea typeface="宋体" pitchFamily="2" charset="-122"/>
              </a:endParaRPr>
            </a:p>
          </p:txBody>
        </p:sp>
        <p:sp>
          <p:nvSpPr>
            <p:cNvPr id="65" name="Rectangle 122">
              <a:extLst>
                <a:ext uri="{FF2B5EF4-FFF2-40B4-BE49-F238E27FC236}">
                  <a16:creationId xmlns:a16="http://schemas.microsoft.com/office/drawing/2014/main" id="{C45A2CED-5200-3A3C-C1C8-1D9093AD5FC4}"/>
                </a:ext>
              </a:extLst>
            </p:cNvPr>
            <p:cNvSpPr>
              <a:spLocks noChangeArrowheads="1"/>
            </p:cNvSpPr>
            <p:nvPr/>
          </p:nvSpPr>
          <p:spPr bwMode="auto">
            <a:xfrm>
              <a:off x="5451" y="3827"/>
              <a:ext cx="474" cy="223"/>
            </a:xfrm>
            <a:prstGeom prst="rect">
              <a:avLst/>
            </a:prstGeom>
            <a:gradFill rotWithShape="0">
              <a:gsLst>
                <a:gs pos="0">
                  <a:srgbClr val="FFE9ED"/>
                </a:gs>
                <a:gs pos="100000">
                  <a:srgbClr val="D60093"/>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男</a:t>
              </a:r>
              <a:endParaRPr lang="en-US" altLang="en-US" sz="1600">
                <a:solidFill>
                  <a:schemeClr val="accent1"/>
                </a:solidFill>
                <a:latin typeface="Arial" charset="0"/>
                <a:ea typeface="宋体" pitchFamily="2" charset="-122"/>
              </a:endParaRPr>
            </a:p>
          </p:txBody>
        </p:sp>
      </p:grpSp>
      <p:grpSp>
        <p:nvGrpSpPr>
          <p:cNvPr id="66" name="Group 46">
            <a:extLst>
              <a:ext uri="{FF2B5EF4-FFF2-40B4-BE49-F238E27FC236}">
                <a16:creationId xmlns:a16="http://schemas.microsoft.com/office/drawing/2014/main" id="{3BA948D5-280F-145C-098E-878C7C7B32E8}"/>
              </a:ext>
            </a:extLst>
          </p:cNvPr>
          <p:cNvGrpSpPr>
            <a:grpSpLocks/>
          </p:cNvGrpSpPr>
          <p:nvPr/>
        </p:nvGrpSpPr>
        <p:grpSpPr bwMode="auto">
          <a:xfrm>
            <a:off x="5591304" y="3314700"/>
            <a:ext cx="1131888" cy="3543300"/>
            <a:chOff x="2752" y="1062"/>
            <a:chExt cx="713" cy="2232"/>
          </a:xfrm>
        </p:grpSpPr>
        <p:sp>
          <p:nvSpPr>
            <p:cNvPr id="67" name="Rectangle 47">
              <a:extLst>
                <a:ext uri="{FF2B5EF4-FFF2-40B4-BE49-F238E27FC236}">
                  <a16:creationId xmlns:a16="http://schemas.microsoft.com/office/drawing/2014/main" id="{EB2224F3-0AFD-6D0B-23DF-3363DD2AB01C}"/>
                </a:ext>
              </a:extLst>
            </p:cNvPr>
            <p:cNvSpPr>
              <a:spLocks noChangeArrowheads="1"/>
            </p:cNvSpPr>
            <p:nvPr/>
          </p:nvSpPr>
          <p:spPr bwMode="auto">
            <a:xfrm>
              <a:off x="2752"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68" name="Rectangle 48">
              <a:extLst>
                <a:ext uri="{FF2B5EF4-FFF2-40B4-BE49-F238E27FC236}">
                  <a16:creationId xmlns:a16="http://schemas.microsoft.com/office/drawing/2014/main" id="{4C1B3341-D4FD-B41C-5796-FB4A78FE2C49}"/>
                </a:ext>
              </a:extLst>
            </p:cNvPr>
            <p:cNvSpPr>
              <a:spLocks noChangeArrowheads="1"/>
            </p:cNvSpPr>
            <p:nvPr/>
          </p:nvSpPr>
          <p:spPr bwMode="auto">
            <a:xfrm>
              <a:off x="2752"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69" name="Rectangle 49">
              <a:extLst>
                <a:ext uri="{FF2B5EF4-FFF2-40B4-BE49-F238E27FC236}">
                  <a16:creationId xmlns:a16="http://schemas.microsoft.com/office/drawing/2014/main" id="{11D0925B-611E-DC30-5522-40E904C1924C}"/>
                </a:ext>
              </a:extLst>
            </p:cNvPr>
            <p:cNvSpPr>
              <a:spLocks noChangeArrowheads="1"/>
            </p:cNvSpPr>
            <p:nvPr/>
          </p:nvSpPr>
          <p:spPr bwMode="auto">
            <a:xfrm>
              <a:off x="2752"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70" name="Rectangle 50">
              <a:extLst>
                <a:ext uri="{FF2B5EF4-FFF2-40B4-BE49-F238E27FC236}">
                  <a16:creationId xmlns:a16="http://schemas.microsoft.com/office/drawing/2014/main" id="{1E5D018E-35E1-4F4B-9774-3E41FE61E327}"/>
                </a:ext>
              </a:extLst>
            </p:cNvPr>
            <p:cNvSpPr>
              <a:spLocks noChangeArrowheads="1"/>
            </p:cNvSpPr>
            <p:nvPr/>
          </p:nvSpPr>
          <p:spPr bwMode="auto">
            <a:xfrm>
              <a:off x="2752"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71" name="Rectangle 51">
              <a:extLst>
                <a:ext uri="{FF2B5EF4-FFF2-40B4-BE49-F238E27FC236}">
                  <a16:creationId xmlns:a16="http://schemas.microsoft.com/office/drawing/2014/main" id="{A9FB68E4-F8CE-71EA-2EE2-E270351814C5}"/>
                </a:ext>
              </a:extLst>
            </p:cNvPr>
            <p:cNvSpPr>
              <a:spLocks noChangeArrowheads="1"/>
            </p:cNvSpPr>
            <p:nvPr/>
          </p:nvSpPr>
          <p:spPr bwMode="auto">
            <a:xfrm>
              <a:off x="2752"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72" name="Rectangle 52">
              <a:extLst>
                <a:ext uri="{FF2B5EF4-FFF2-40B4-BE49-F238E27FC236}">
                  <a16:creationId xmlns:a16="http://schemas.microsoft.com/office/drawing/2014/main" id="{DB1A5672-B08C-F28A-7B4D-AFE81D557F10}"/>
                </a:ext>
              </a:extLst>
            </p:cNvPr>
            <p:cNvSpPr>
              <a:spLocks noChangeArrowheads="1"/>
            </p:cNvSpPr>
            <p:nvPr/>
          </p:nvSpPr>
          <p:spPr bwMode="auto">
            <a:xfrm>
              <a:off x="2752"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73" name="Rectangle 53">
              <a:extLst>
                <a:ext uri="{FF2B5EF4-FFF2-40B4-BE49-F238E27FC236}">
                  <a16:creationId xmlns:a16="http://schemas.microsoft.com/office/drawing/2014/main" id="{8322CAA4-E290-4C5C-33CC-3C53610EABC9}"/>
                </a:ext>
              </a:extLst>
            </p:cNvPr>
            <p:cNvSpPr>
              <a:spLocks noChangeArrowheads="1"/>
            </p:cNvSpPr>
            <p:nvPr/>
          </p:nvSpPr>
          <p:spPr bwMode="auto">
            <a:xfrm>
              <a:off x="2752"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74" name="Rectangle 54">
              <a:extLst>
                <a:ext uri="{FF2B5EF4-FFF2-40B4-BE49-F238E27FC236}">
                  <a16:creationId xmlns:a16="http://schemas.microsoft.com/office/drawing/2014/main" id="{6C5543E6-C5C5-3F5F-E835-3CD3F2BF975B}"/>
                </a:ext>
              </a:extLst>
            </p:cNvPr>
            <p:cNvSpPr>
              <a:spLocks noChangeArrowheads="1"/>
            </p:cNvSpPr>
            <p:nvPr/>
          </p:nvSpPr>
          <p:spPr bwMode="auto">
            <a:xfrm>
              <a:off x="2752"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75" name="Rectangle 55">
              <a:extLst>
                <a:ext uri="{FF2B5EF4-FFF2-40B4-BE49-F238E27FC236}">
                  <a16:creationId xmlns:a16="http://schemas.microsoft.com/office/drawing/2014/main" id="{BD541CAB-D925-373C-E216-2C51F88D0919}"/>
                </a:ext>
              </a:extLst>
            </p:cNvPr>
            <p:cNvSpPr>
              <a:spLocks noChangeArrowheads="1"/>
            </p:cNvSpPr>
            <p:nvPr/>
          </p:nvSpPr>
          <p:spPr bwMode="auto">
            <a:xfrm>
              <a:off x="2752"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76" name="Rectangle 56">
              <a:extLst>
                <a:ext uri="{FF2B5EF4-FFF2-40B4-BE49-F238E27FC236}">
                  <a16:creationId xmlns:a16="http://schemas.microsoft.com/office/drawing/2014/main" id="{70B38C56-C8EE-0D36-8462-3352D837EBA3}"/>
                </a:ext>
              </a:extLst>
            </p:cNvPr>
            <p:cNvSpPr>
              <a:spLocks noChangeArrowheads="1"/>
            </p:cNvSpPr>
            <p:nvPr/>
          </p:nvSpPr>
          <p:spPr bwMode="auto">
            <a:xfrm>
              <a:off x="2752"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grpSp>
      <p:grpSp>
        <p:nvGrpSpPr>
          <p:cNvPr id="77" name="Group 152">
            <a:extLst>
              <a:ext uri="{FF2B5EF4-FFF2-40B4-BE49-F238E27FC236}">
                <a16:creationId xmlns:a16="http://schemas.microsoft.com/office/drawing/2014/main" id="{E914B2B8-5E62-0CB8-33A8-BF7DFE0B31FB}"/>
              </a:ext>
            </a:extLst>
          </p:cNvPr>
          <p:cNvGrpSpPr>
            <a:grpSpLocks/>
          </p:cNvGrpSpPr>
          <p:nvPr/>
        </p:nvGrpSpPr>
        <p:grpSpPr bwMode="auto">
          <a:xfrm>
            <a:off x="6705729" y="3314700"/>
            <a:ext cx="3113088" cy="3543300"/>
            <a:chOff x="3454" y="1062"/>
            <a:chExt cx="1961" cy="2232"/>
          </a:xfrm>
        </p:grpSpPr>
        <p:sp>
          <p:nvSpPr>
            <p:cNvPr id="78" name="Rectangle 58">
              <a:extLst>
                <a:ext uri="{FF2B5EF4-FFF2-40B4-BE49-F238E27FC236}">
                  <a16:creationId xmlns:a16="http://schemas.microsoft.com/office/drawing/2014/main" id="{3C5C1539-95F6-9E3F-A5BC-70E392119D76}"/>
                </a:ext>
              </a:extLst>
            </p:cNvPr>
            <p:cNvSpPr>
              <a:spLocks noChangeArrowheads="1"/>
            </p:cNvSpPr>
            <p:nvPr/>
          </p:nvSpPr>
          <p:spPr bwMode="auto">
            <a:xfrm>
              <a:off x="3454" y="1062"/>
              <a:ext cx="1022"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79" name="Rectangle 59">
              <a:extLst>
                <a:ext uri="{FF2B5EF4-FFF2-40B4-BE49-F238E27FC236}">
                  <a16:creationId xmlns:a16="http://schemas.microsoft.com/office/drawing/2014/main" id="{BE67026D-73AC-96E4-DAB4-D38DEA0A27D6}"/>
                </a:ext>
              </a:extLst>
            </p:cNvPr>
            <p:cNvSpPr>
              <a:spLocks noChangeArrowheads="1"/>
            </p:cNvSpPr>
            <p:nvPr/>
          </p:nvSpPr>
          <p:spPr bwMode="auto">
            <a:xfrm>
              <a:off x="3454" y="1291"/>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80" name="Rectangle 60">
              <a:extLst>
                <a:ext uri="{FF2B5EF4-FFF2-40B4-BE49-F238E27FC236}">
                  <a16:creationId xmlns:a16="http://schemas.microsoft.com/office/drawing/2014/main" id="{0B0F2F4A-F07B-2B3C-6A73-7E245E6F48A5}"/>
                </a:ext>
              </a:extLst>
            </p:cNvPr>
            <p:cNvSpPr>
              <a:spLocks noChangeArrowheads="1"/>
            </p:cNvSpPr>
            <p:nvPr/>
          </p:nvSpPr>
          <p:spPr bwMode="auto">
            <a:xfrm>
              <a:off x="3454" y="1514"/>
              <a:ext cx="1022"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p>
          </p:txBody>
        </p:sp>
        <p:sp>
          <p:nvSpPr>
            <p:cNvPr id="81" name="Rectangle 61">
              <a:extLst>
                <a:ext uri="{FF2B5EF4-FFF2-40B4-BE49-F238E27FC236}">
                  <a16:creationId xmlns:a16="http://schemas.microsoft.com/office/drawing/2014/main" id="{42178B41-B765-61EC-F50F-976B0DFEFB50}"/>
                </a:ext>
              </a:extLst>
            </p:cNvPr>
            <p:cNvSpPr>
              <a:spLocks noChangeArrowheads="1"/>
            </p:cNvSpPr>
            <p:nvPr/>
          </p:nvSpPr>
          <p:spPr bwMode="auto">
            <a:xfrm>
              <a:off x="3454" y="1736"/>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82" name="Rectangle 62">
              <a:extLst>
                <a:ext uri="{FF2B5EF4-FFF2-40B4-BE49-F238E27FC236}">
                  <a16:creationId xmlns:a16="http://schemas.microsoft.com/office/drawing/2014/main" id="{633CF7E9-FD37-9E1F-EC88-D30FBE19C3F5}"/>
                </a:ext>
              </a:extLst>
            </p:cNvPr>
            <p:cNvSpPr>
              <a:spLocks noChangeArrowheads="1"/>
            </p:cNvSpPr>
            <p:nvPr/>
          </p:nvSpPr>
          <p:spPr bwMode="auto">
            <a:xfrm>
              <a:off x="3454" y="1959"/>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83" name="Rectangle 63">
              <a:extLst>
                <a:ext uri="{FF2B5EF4-FFF2-40B4-BE49-F238E27FC236}">
                  <a16:creationId xmlns:a16="http://schemas.microsoft.com/office/drawing/2014/main" id="{C266B904-B7CC-C91F-F0F0-3855F82E92F4}"/>
                </a:ext>
              </a:extLst>
            </p:cNvPr>
            <p:cNvSpPr>
              <a:spLocks noChangeArrowheads="1"/>
            </p:cNvSpPr>
            <p:nvPr/>
          </p:nvSpPr>
          <p:spPr bwMode="auto">
            <a:xfrm>
              <a:off x="3454" y="2181"/>
              <a:ext cx="1022"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84" name="Rectangle 64">
              <a:extLst>
                <a:ext uri="{FF2B5EF4-FFF2-40B4-BE49-F238E27FC236}">
                  <a16:creationId xmlns:a16="http://schemas.microsoft.com/office/drawing/2014/main" id="{2D7AD160-49CB-3EA4-1C07-3631477D2C9E}"/>
                </a:ext>
              </a:extLst>
            </p:cNvPr>
            <p:cNvSpPr>
              <a:spLocks noChangeArrowheads="1"/>
            </p:cNvSpPr>
            <p:nvPr/>
          </p:nvSpPr>
          <p:spPr bwMode="auto">
            <a:xfrm>
              <a:off x="3454" y="2404"/>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p>
          </p:txBody>
        </p:sp>
        <p:sp>
          <p:nvSpPr>
            <p:cNvPr id="85" name="Rectangle 65">
              <a:extLst>
                <a:ext uri="{FF2B5EF4-FFF2-40B4-BE49-F238E27FC236}">
                  <a16:creationId xmlns:a16="http://schemas.microsoft.com/office/drawing/2014/main" id="{64D49551-515A-E491-BEC4-52030FDE73F7}"/>
                </a:ext>
              </a:extLst>
            </p:cNvPr>
            <p:cNvSpPr>
              <a:spLocks noChangeArrowheads="1"/>
            </p:cNvSpPr>
            <p:nvPr/>
          </p:nvSpPr>
          <p:spPr bwMode="auto">
            <a:xfrm>
              <a:off x="3454" y="2626"/>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86" name="Rectangle 66">
              <a:extLst>
                <a:ext uri="{FF2B5EF4-FFF2-40B4-BE49-F238E27FC236}">
                  <a16:creationId xmlns:a16="http://schemas.microsoft.com/office/drawing/2014/main" id="{6C376A3A-866A-FCC7-149E-BB1247EBA67B}"/>
                </a:ext>
              </a:extLst>
            </p:cNvPr>
            <p:cNvSpPr>
              <a:spLocks noChangeArrowheads="1"/>
            </p:cNvSpPr>
            <p:nvPr/>
          </p:nvSpPr>
          <p:spPr bwMode="auto">
            <a:xfrm>
              <a:off x="3454" y="2849"/>
              <a:ext cx="1022"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87" name="Rectangle 67">
              <a:extLst>
                <a:ext uri="{FF2B5EF4-FFF2-40B4-BE49-F238E27FC236}">
                  <a16:creationId xmlns:a16="http://schemas.microsoft.com/office/drawing/2014/main" id="{2EA3D1D7-D0C2-5A20-7E9B-7DFA4E40AA08}"/>
                </a:ext>
              </a:extLst>
            </p:cNvPr>
            <p:cNvSpPr>
              <a:spLocks noChangeArrowheads="1"/>
            </p:cNvSpPr>
            <p:nvPr/>
          </p:nvSpPr>
          <p:spPr bwMode="auto">
            <a:xfrm>
              <a:off x="3454" y="3071"/>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88" name="Rectangle 69">
              <a:extLst>
                <a:ext uri="{FF2B5EF4-FFF2-40B4-BE49-F238E27FC236}">
                  <a16:creationId xmlns:a16="http://schemas.microsoft.com/office/drawing/2014/main" id="{0A438376-53D9-6FA6-943F-1CA98EAD0835}"/>
                </a:ext>
              </a:extLst>
            </p:cNvPr>
            <p:cNvSpPr>
              <a:spLocks noChangeArrowheads="1"/>
            </p:cNvSpPr>
            <p:nvPr/>
          </p:nvSpPr>
          <p:spPr bwMode="auto">
            <a:xfrm>
              <a:off x="4474"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89" name="Rectangle 70">
              <a:extLst>
                <a:ext uri="{FF2B5EF4-FFF2-40B4-BE49-F238E27FC236}">
                  <a16:creationId xmlns:a16="http://schemas.microsoft.com/office/drawing/2014/main" id="{2B4B2459-7FFD-8902-751B-1C3E735C18FF}"/>
                </a:ext>
              </a:extLst>
            </p:cNvPr>
            <p:cNvSpPr>
              <a:spLocks noChangeArrowheads="1"/>
            </p:cNvSpPr>
            <p:nvPr/>
          </p:nvSpPr>
          <p:spPr bwMode="auto">
            <a:xfrm>
              <a:off x="4474" y="1291"/>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90" name="Rectangle 71">
              <a:extLst>
                <a:ext uri="{FF2B5EF4-FFF2-40B4-BE49-F238E27FC236}">
                  <a16:creationId xmlns:a16="http://schemas.microsoft.com/office/drawing/2014/main" id="{50BB9213-70DA-ED5B-50D4-05C933FAE9A4}"/>
                </a:ext>
              </a:extLst>
            </p:cNvPr>
            <p:cNvSpPr>
              <a:spLocks noChangeArrowheads="1"/>
            </p:cNvSpPr>
            <p:nvPr/>
          </p:nvSpPr>
          <p:spPr bwMode="auto">
            <a:xfrm>
              <a:off x="4474" y="1514"/>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91" name="Rectangle 72">
              <a:extLst>
                <a:ext uri="{FF2B5EF4-FFF2-40B4-BE49-F238E27FC236}">
                  <a16:creationId xmlns:a16="http://schemas.microsoft.com/office/drawing/2014/main" id="{2B157500-1B0B-A6FB-CCF4-54AFE6D406F4}"/>
                </a:ext>
              </a:extLst>
            </p:cNvPr>
            <p:cNvSpPr>
              <a:spLocks noChangeArrowheads="1"/>
            </p:cNvSpPr>
            <p:nvPr/>
          </p:nvSpPr>
          <p:spPr bwMode="auto">
            <a:xfrm>
              <a:off x="4474" y="1736"/>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92" name="Rectangle 73">
              <a:extLst>
                <a:ext uri="{FF2B5EF4-FFF2-40B4-BE49-F238E27FC236}">
                  <a16:creationId xmlns:a16="http://schemas.microsoft.com/office/drawing/2014/main" id="{EA7B2F6C-C01B-A6E5-D3DC-9F156FC4F080}"/>
                </a:ext>
              </a:extLst>
            </p:cNvPr>
            <p:cNvSpPr>
              <a:spLocks noChangeArrowheads="1"/>
            </p:cNvSpPr>
            <p:nvPr/>
          </p:nvSpPr>
          <p:spPr bwMode="auto">
            <a:xfrm>
              <a:off x="4474" y="195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93" name="Rectangle 74">
              <a:extLst>
                <a:ext uri="{FF2B5EF4-FFF2-40B4-BE49-F238E27FC236}">
                  <a16:creationId xmlns:a16="http://schemas.microsoft.com/office/drawing/2014/main" id="{FAE0F24A-83D2-FE5C-D60E-CAD3BA9C942D}"/>
                </a:ext>
              </a:extLst>
            </p:cNvPr>
            <p:cNvSpPr>
              <a:spLocks noChangeArrowheads="1"/>
            </p:cNvSpPr>
            <p:nvPr/>
          </p:nvSpPr>
          <p:spPr bwMode="auto">
            <a:xfrm>
              <a:off x="4474" y="218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94" name="Rectangle 75">
              <a:extLst>
                <a:ext uri="{FF2B5EF4-FFF2-40B4-BE49-F238E27FC236}">
                  <a16:creationId xmlns:a16="http://schemas.microsoft.com/office/drawing/2014/main" id="{24D008B3-193B-D3B3-053A-35C5119BC17B}"/>
                </a:ext>
              </a:extLst>
            </p:cNvPr>
            <p:cNvSpPr>
              <a:spLocks noChangeArrowheads="1"/>
            </p:cNvSpPr>
            <p:nvPr/>
          </p:nvSpPr>
          <p:spPr bwMode="auto">
            <a:xfrm>
              <a:off x="4474" y="2404"/>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95" name="Rectangle 76">
              <a:extLst>
                <a:ext uri="{FF2B5EF4-FFF2-40B4-BE49-F238E27FC236}">
                  <a16:creationId xmlns:a16="http://schemas.microsoft.com/office/drawing/2014/main" id="{6CD0457D-89EF-D15C-BA22-E49B2504B3D5}"/>
                </a:ext>
              </a:extLst>
            </p:cNvPr>
            <p:cNvSpPr>
              <a:spLocks noChangeArrowheads="1"/>
            </p:cNvSpPr>
            <p:nvPr/>
          </p:nvSpPr>
          <p:spPr bwMode="auto">
            <a:xfrm>
              <a:off x="4474" y="2626"/>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96" name="Rectangle 77">
              <a:extLst>
                <a:ext uri="{FF2B5EF4-FFF2-40B4-BE49-F238E27FC236}">
                  <a16:creationId xmlns:a16="http://schemas.microsoft.com/office/drawing/2014/main" id="{BFA68F1C-4FB3-4AD4-C053-31ECE1B60E6F}"/>
                </a:ext>
              </a:extLst>
            </p:cNvPr>
            <p:cNvSpPr>
              <a:spLocks noChangeArrowheads="1"/>
            </p:cNvSpPr>
            <p:nvPr/>
          </p:nvSpPr>
          <p:spPr bwMode="auto">
            <a:xfrm>
              <a:off x="4474" y="284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97" name="Rectangle 78">
              <a:extLst>
                <a:ext uri="{FF2B5EF4-FFF2-40B4-BE49-F238E27FC236}">
                  <a16:creationId xmlns:a16="http://schemas.microsoft.com/office/drawing/2014/main" id="{BD975978-3543-3EEC-5910-A26C8899C3DC}"/>
                </a:ext>
              </a:extLst>
            </p:cNvPr>
            <p:cNvSpPr>
              <a:spLocks noChangeArrowheads="1"/>
            </p:cNvSpPr>
            <p:nvPr/>
          </p:nvSpPr>
          <p:spPr bwMode="auto">
            <a:xfrm>
              <a:off x="4474" y="3071"/>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98" name="Rectangle 80">
              <a:extLst>
                <a:ext uri="{FF2B5EF4-FFF2-40B4-BE49-F238E27FC236}">
                  <a16:creationId xmlns:a16="http://schemas.microsoft.com/office/drawing/2014/main" id="{17A5FF19-1D4B-6CAD-2F1B-DBF03BFB8B19}"/>
                </a:ext>
              </a:extLst>
            </p:cNvPr>
            <p:cNvSpPr>
              <a:spLocks noChangeArrowheads="1"/>
            </p:cNvSpPr>
            <p:nvPr/>
          </p:nvSpPr>
          <p:spPr bwMode="auto">
            <a:xfrm>
              <a:off x="4941"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99" name="Rectangle 81">
              <a:extLst>
                <a:ext uri="{FF2B5EF4-FFF2-40B4-BE49-F238E27FC236}">
                  <a16:creationId xmlns:a16="http://schemas.microsoft.com/office/drawing/2014/main" id="{042CBDF6-8448-7FFF-329E-64ADEDA6D861}"/>
                </a:ext>
              </a:extLst>
            </p:cNvPr>
            <p:cNvSpPr>
              <a:spLocks noChangeArrowheads="1"/>
            </p:cNvSpPr>
            <p:nvPr/>
          </p:nvSpPr>
          <p:spPr bwMode="auto">
            <a:xfrm>
              <a:off x="4941" y="1291"/>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100" name="Rectangle 82">
              <a:extLst>
                <a:ext uri="{FF2B5EF4-FFF2-40B4-BE49-F238E27FC236}">
                  <a16:creationId xmlns:a16="http://schemas.microsoft.com/office/drawing/2014/main" id="{DA1E3792-DC43-2233-CF5F-7DC472DD191D}"/>
                </a:ext>
              </a:extLst>
            </p:cNvPr>
            <p:cNvSpPr>
              <a:spLocks noChangeArrowheads="1"/>
            </p:cNvSpPr>
            <p:nvPr/>
          </p:nvSpPr>
          <p:spPr bwMode="auto">
            <a:xfrm>
              <a:off x="4941" y="1514"/>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101" name="Rectangle 83">
              <a:extLst>
                <a:ext uri="{FF2B5EF4-FFF2-40B4-BE49-F238E27FC236}">
                  <a16:creationId xmlns:a16="http://schemas.microsoft.com/office/drawing/2014/main" id="{0FA5490A-5C60-9052-7B8D-5C489C459383}"/>
                </a:ext>
              </a:extLst>
            </p:cNvPr>
            <p:cNvSpPr>
              <a:spLocks noChangeArrowheads="1"/>
            </p:cNvSpPr>
            <p:nvPr/>
          </p:nvSpPr>
          <p:spPr bwMode="auto">
            <a:xfrm>
              <a:off x="4941" y="1736"/>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102" name="Rectangle 84">
              <a:extLst>
                <a:ext uri="{FF2B5EF4-FFF2-40B4-BE49-F238E27FC236}">
                  <a16:creationId xmlns:a16="http://schemas.microsoft.com/office/drawing/2014/main" id="{CF73CB74-ED89-78DF-951C-425BFE711270}"/>
                </a:ext>
              </a:extLst>
            </p:cNvPr>
            <p:cNvSpPr>
              <a:spLocks noChangeArrowheads="1"/>
            </p:cNvSpPr>
            <p:nvPr/>
          </p:nvSpPr>
          <p:spPr bwMode="auto">
            <a:xfrm>
              <a:off x="4941" y="195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103" name="Rectangle 85">
              <a:extLst>
                <a:ext uri="{FF2B5EF4-FFF2-40B4-BE49-F238E27FC236}">
                  <a16:creationId xmlns:a16="http://schemas.microsoft.com/office/drawing/2014/main" id="{C61BCDA9-6EB3-BA4C-8F03-D66C4F11D3D4}"/>
                </a:ext>
              </a:extLst>
            </p:cNvPr>
            <p:cNvSpPr>
              <a:spLocks noChangeArrowheads="1"/>
            </p:cNvSpPr>
            <p:nvPr/>
          </p:nvSpPr>
          <p:spPr bwMode="auto">
            <a:xfrm>
              <a:off x="4941" y="218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104" name="Rectangle 86">
              <a:extLst>
                <a:ext uri="{FF2B5EF4-FFF2-40B4-BE49-F238E27FC236}">
                  <a16:creationId xmlns:a16="http://schemas.microsoft.com/office/drawing/2014/main" id="{B4EC9605-F606-9286-BA61-DA911810D42B}"/>
                </a:ext>
              </a:extLst>
            </p:cNvPr>
            <p:cNvSpPr>
              <a:spLocks noChangeArrowheads="1"/>
            </p:cNvSpPr>
            <p:nvPr/>
          </p:nvSpPr>
          <p:spPr bwMode="auto">
            <a:xfrm>
              <a:off x="4941" y="2404"/>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105" name="Rectangle 87">
              <a:extLst>
                <a:ext uri="{FF2B5EF4-FFF2-40B4-BE49-F238E27FC236}">
                  <a16:creationId xmlns:a16="http://schemas.microsoft.com/office/drawing/2014/main" id="{AE89735B-2849-FB3A-D7BF-D56E46056FA8}"/>
                </a:ext>
              </a:extLst>
            </p:cNvPr>
            <p:cNvSpPr>
              <a:spLocks noChangeArrowheads="1"/>
            </p:cNvSpPr>
            <p:nvPr/>
          </p:nvSpPr>
          <p:spPr bwMode="auto">
            <a:xfrm>
              <a:off x="4941" y="2626"/>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106" name="Rectangle 88">
              <a:extLst>
                <a:ext uri="{FF2B5EF4-FFF2-40B4-BE49-F238E27FC236}">
                  <a16:creationId xmlns:a16="http://schemas.microsoft.com/office/drawing/2014/main" id="{70EE4576-3934-193D-EA6B-F77815A3B96E}"/>
                </a:ext>
              </a:extLst>
            </p:cNvPr>
            <p:cNvSpPr>
              <a:spLocks noChangeArrowheads="1"/>
            </p:cNvSpPr>
            <p:nvPr/>
          </p:nvSpPr>
          <p:spPr bwMode="auto">
            <a:xfrm>
              <a:off x="4941" y="284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107" name="Rectangle 89">
              <a:extLst>
                <a:ext uri="{FF2B5EF4-FFF2-40B4-BE49-F238E27FC236}">
                  <a16:creationId xmlns:a16="http://schemas.microsoft.com/office/drawing/2014/main" id="{AA6E1424-1C60-69C4-48AB-112ECD6FE310}"/>
                </a:ext>
              </a:extLst>
            </p:cNvPr>
            <p:cNvSpPr>
              <a:spLocks noChangeArrowheads="1"/>
            </p:cNvSpPr>
            <p:nvPr/>
          </p:nvSpPr>
          <p:spPr bwMode="auto">
            <a:xfrm>
              <a:off x="4941" y="3071"/>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grpSp>
      <p:sp>
        <p:nvSpPr>
          <p:cNvPr id="108" name="Freeform 91">
            <a:extLst>
              <a:ext uri="{FF2B5EF4-FFF2-40B4-BE49-F238E27FC236}">
                <a16:creationId xmlns:a16="http://schemas.microsoft.com/office/drawing/2014/main" id="{DA74C914-B62B-2A47-9286-B26DAC1FB416}"/>
              </a:ext>
            </a:extLst>
          </p:cNvPr>
          <p:cNvSpPr>
            <a:spLocks/>
          </p:cNvSpPr>
          <p:nvPr/>
        </p:nvSpPr>
        <p:spPr bwMode="auto">
          <a:xfrm>
            <a:off x="4241929" y="2886075"/>
            <a:ext cx="1924050" cy="12192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3810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grpSp>
        <p:nvGrpSpPr>
          <p:cNvPr id="109" name="Group 153">
            <a:extLst>
              <a:ext uri="{FF2B5EF4-FFF2-40B4-BE49-F238E27FC236}">
                <a16:creationId xmlns:a16="http://schemas.microsoft.com/office/drawing/2014/main" id="{DAE4A2CC-8A3A-AC6E-229F-05A513A62E8F}"/>
              </a:ext>
            </a:extLst>
          </p:cNvPr>
          <p:cNvGrpSpPr>
            <a:grpSpLocks/>
          </p:cNvGrpSpPr>
          <p:nvPr/>
        </p:nvGrpSpPr>
        <p:grpSpPr bwMode="auto">
          <a:xfrm>
            <a:off x="6705729" y="4738688"/>
            <a:ext cx="2366963" cy="2119312"/>
            <a:chOff x="2344" y="2889"/>
            <a:chExt cx="1494" cy="1335"/>
          </a:xfrm>
        </p:grpSpPr>
        <p:sp>
          <p:nvSpPr>
            <p:cNvPr id="110" name="Rectangle 133">
              <a:extLst>
                <a:ext uri="{FF2B5EF4-FFF2-40B4-BE49-F238E27FC236}">
                  <a16:creationId xmlns:a16="http://schemas.microsoft.com/office/drawing/2014/main" id="{0FA69F1A-3ADC-B0B8-C6F9-A00588225A70}"/>
                </a:ext>
              </a:extLst>
            </p:cNvPr>
            <p:cNvSpPr>
              <a:spLocks noChangeArrowheads="1"/>
            </p:cNvSpPr>
            <p:nvPr/>
          </p:nvSpPr>
          <p:spPr bwMode="auto">
            <a:xfrm>
              <a:off x="2344" y="2889"/>
              <a:ext cx="1022" cy="222"/>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3333FF"/>
                  </a:solidFill>
                  <a:ea typeface="宋体" panose="02010600030101010101" pitchFamily="2" charset="-122"/>
                </a:rPr>
                <a:t>高等数学</a:t>
              </a:r>
              <a:endParaRPr lang="en-US" altLang="en-US" sz="1600">
                <a:solidFill>
                  <a:srgbClr val="3333FF"/>
                </a:solidFill>
                <a:ea typeface="宋体" panose="02010600030101010101" pitchFamily="2" charset="-122"/>
              </a:endParaRPr>
            </a:p>
          </p:txBody>
        </p:sp>
        <p:sp>
          <p:nvSpPr>
            <p:cNvPr id="111" name="Rectangle 134">
              <a:extLst>
                <a:ext uri="{FF2B5EF4-FFF2-40B4-BE49-F238E27FC236}">
                  <a16:creationId xmlns:a16="http://schemas.microsoft.com/office/drawing/2014/main" id="{7D42744D-424E-D622-3FC9-6F76266B1740}"/>
                </a:ext>
              </a:extLst>
            </p:cNvPr>
            <p:cNvSpPr>
              <a:spLocks noChangeArrowheads="1"/>
            </p:cNvSpPr>
            <p:nvPr/>
          </p:nvSpPr>
          <p:spPr bwMode="auto">
            <a:xfrm>
              <a:off x="2344" y="3111"/>
              <a:ext cx="1022" cy="223"/>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rgbClr val="3333FF"/>
                  </a:solidFill>
                  <a:ea typeface="宋体" panose="02010600030101010101" pitchFamily="2" charset="-122"/>
                </a:rPr>
                <a:t>电子</a:t>
              </a:r>
              <a:r>
                <a:rPr lang="zh-CN" altLang="en-US" sz="1600">
                  <a:solidFill>
                    <a:srgbClr val="3333FF"/>
                  </a:solidFill>
                  <a:ea typeface="宋体" panose="02010600030101010101" pitchFamily="2" charset="-122"/>
                </a:rPr>
                <a:t>商务</a:t>
              </a:r>
              <a:endParaRPr lang="en-US" altLang="en-US" sz="1600">
                <a:solidFill>
                  <a:srgbClr val="3333FF"/>
                </a:solidFill>
                <a:ea typeface="宋体" panose="02010600030101010101" pitchFamily="2" charset="-122"/>
              </a:endParaRPr>
            </a:p>
          </p:txBody>
        </p:sp>
        <p:sp>
          <p:nvSpPr>
            <p:cNvPr id="112" name="Rectangle 135">
              <a:extLst>
                <a:ext uri="{FF2B5EF4-FFF2-40B4-BE49-F238E27FC236}">
                  <a16:creationId xmlns:a16="http://schemas.microsoft.com/office/drawing/2014/main" id="{C4F6DF8C-99A5-224B-C7DA-C0D3F2815374}"/>
                </a:ext>
              </a:extLst>
            </p:cNvPr>
            <p:cNvSpPr>
              <a:spLocks noChangeArrowheads="1"/>
            </p:cNvSpPr>
            <p:nvPr/>
          </p:nvSpPr>
          <p:spPr bwMode="auto">
            <a:xfrm>
              <a:off x="2344" y="3334"/>
              <a:ext cx="1022" cy="222"/>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rgbClr val="3333FF"/>
                  </a:solidFill>
                  <a:ea typeface="宋体" panose="02010600030101010101" pitchFamily="2" charset="-122"/>
                </a:rPr>
                <a:t>企业</a:t>
              </a:r>
              <a:r>
                <a:rPr lang="zh-CN" altLang="en-US" sz="1600">
                  <a:solidFill>
                    <a:srgbClr val="3333FF"/>
                  </a:solidFill>
                  <a:ea typeface="宋体" panose="02010600030101010101" pitchFamily="2" charset="-122"/>
                </a:rPr>
                <a:t>管理</a:t>
              </a:r>
              <a:endParaRPr lang="en-US" altLang="en-US" sz="1600">
                <a:solidFill>
                  <a:srgbClr val="3333FF"/>
                </a:solidFill>
              </a:endParaRPr>
            </a:p>
          </p:txBody>
        </p:sp>
        <p:sp>
          <p:nvSpPr>
            <p:cNvPr id="113" name="Rectangle 136">
              <a:extLst>
                <a:ext uri="{FF2B5EF4-FFF2-40B4-BE49-F238E27FC236}">
                  <a16:creationId xmlns:a16="http://schemas.microsoft.com/office/drawing/2014/main" id="{F5B39981-CB7A-52A7-717B-E8E6384B58B1}"/>
                </a:ext>
              </a:extLst>
            </p:cNvPr>
            <p:cNvSpPr>
              <a:spLocks noChangeArrowheads="1"/>
            </p:cNvSpPr>
            <p:nvPr/>
          </p:nvSpPr>
          <p:spPr bwMode="auto">
            <a:xfrm>
              <a:off x="2344" y="3556"/>
              <a:ext cx="1022" cy="223"/>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rgbClr val="3333FF"/>
                  </a:solidFill>
                  <a:ea typeface="宋体" panose="02010600030101010101" pitchFamily="2" charset="-122"/>
                </a:rPr>
                <a:t>高等数学</a:t>
              </a:r>
              <a:endParaRPr lang="en-US" altLang="en-US" sz="1600">
                <a:solidFill>
                  <a:srgbClr val="3333FF"/>
                </a:solidFill>
                <a:ea typeface="宋体" panose="02010600030101010101" pitchFamily="2" charset="-122"/>
              </a:endParaRPr>
            </a:p>
          </p:txBody>
        </p:sp>
        <p:sp>
          <p:nvSpPr>
            <p:cNvPr id="114" name="Rectangle 137">
              <a:extLst>
                <a:ext uri="{FF2B5EF4-FFF2-40B4-BE49-F238E27FC236}">
                  <a16:creationId xmlns:a16="http://schemas.microsoft.com/office/drawing/2014/main" id="{7CD264A4-48AC-F810-D563-4509930BAA78}"/>
                </a:ext>
              </a:extLst>
            </p:cNvPr>
            <p:cNvSpPr>
              <a:spLocks noChangeArrowheads="1"/>
            </p:cNvSpPr>
            <p:nvPr/>
          </p:nvSpPr>
          <p:spPr bwMode="auto">
            <a:xfrm>
              <a:off x="2344" y="3779"/>
              <a:ext cx="1022" cy="222"/>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rgbClr val="3333FF"/>
                  </a:solidFill>
                  <a:ea typeface="宋体" panose="02010600030101010101" pitchFamily="2" charset="-122"/>
                </a:rPr>
                <a:t>电子</a:t>
              </a:r>
              <a:r>
                <a:rPr lang="zh-CN" altLang="en-US" sz="1600">
                  <a:solidFill>
                    <a:srgbClr val="3333FF"/>
                  </a:solidFill>
                  <a:ea typeface="宋体" panose="02010600030101010101" pitchFamily="2" charset="-122"/>
                </a:rPr>
                <a:t>商务</a:t>
              </a:r>
              <a:endParaRPr lang="en-US" altLang="en-US" sz="1600">
                <a:solidFill>
                  <a:srgbClr val="3333FF"/>
                </a:solidFill>
                <a:ea typeface="宋体" panose="02010600030101010101" pitchFamily="2" charset="-122"/>
              </a:endParaRPr>
            </a:p>
          </p:txBody>
        </p:sp>
        <p:sp>
          <p:nvSpPr>
            <p:cNvPr id="115" name="Rectangle 138">
              <a:extLst>
                <a:ext uri="{FF2B5EF4-FFF2-40B4-BE49-F238E27FC236}">
                  <a16:creationId xmlns:a16="http://schemas.microsoft.com/office/drawing/2014/main" id="{825F17AE-E510-B7BF-EF20-A112433C9C34}"/>
                </a:ext>
              </a:extLst>
            </p:cNvPr>
            <p:cNvSpPr>
              <a:spLocks noChangeArrowheads="1"/>
            </p:cNvSpPr>
            <p:nvPr/>
          </p:nvSpPr>
          <p:spPr bwMode="auto">
            <a:xfrm>
              <a:off x="2344" y="4001"/>
              <a:ext cx="1022" cy="223"/>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rgbClr val="3333FF"/>
                  </a:solidFill>
                  <a:ea typeface="宋体" panose="02010600030101010101" pitchFamily="2" charset="-122"/>
                </a:rPr>
                <a:t>企业</a:t>
              </a:r>
              <a:r>
                <a:rPr lang="zh-CN" altLang="en-US" sz="1600">
                  <a:solidFill>
                    <a:srgbClr val="3333FF"/>
                  </a:solidFill>
                  <a:ea typeface="宋体" panose="02010600030101010101" pitchFamily="2" charset="-122"/>
                </a:rPr>
                <a:t>管理</a:t>
              </a:r>
              <a:endParaRPr lang="en-US" altLang="en-US" sz="1600">
                <a:solidFill>
                  <a:srgbClr val="3333FF"/>
                </a:solidFill>
                <a:ea typeface="宋体" panose="02010600030101010101" pitchFamily="2" charset="-122"/>
              </a:endParaRPr>
            </a:p>
          </p:txBody>
        </p:sp>
        <p:sp>
          <p:nvSpPr>
            <p:cNvPr id="116" name="Rectangle 139">
              <a:extLst>
                <a:ext uri="{FF2B5EF4-FFF2-40B4-BE49-F238E27FC236}">
                  <a16:creationId xmlns:a16="http://schemas.microsoft.com/office/drawing/2014/main" id="{11720453-C4BB-3539-0366-520FF67B8F07}"/>
                </a:ext>
              </a:extLst>
            </p:cNvPr>
            <p:cNvSpPr>
              <a:spLocks noChangeArrowheads="1"/>
            </p:cNvSpPr>
            <p:nvPr/>
          </p:nvSpPr>
          <p:spPr bwMode="auto">
            <a:xfrm>
              <a:off x="3364" y="2889"/>
              <a:ext cx="474" cy="222"/>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rgbClr val="3333FF"/>
                  </a:solidFill>
                </a:rPr>
                <a:t>3</a:t>
              </a:r>
            </a:p>
          </p:txBody>
        </p:sp>
        <p:sp>
          <p:nvSpPr>
            <p:cNvPr id="117" name="Rectangle 140">
              <a:extLst>
                <a:ext uri="{FF2B5EF4-FFF2-40B4-BE49-F238E27FC236}">
                  <a16:creationId xmlns:a16="http://schemas.microsoft.com/office/drawing/2014/main" id="{0A58F834-78AA-4C77-A8A9-5C173624FFED}"/>
                </a:ext>
              </a:extLst>
            </p:cNvPr>
            <p:cNvSpPr>
              <a:spLocks noChangeArrowheads="1"/>
            </p:cNvSpPr>
            <p:nvPr/>
          </p:nvSpPr>
          <p:spPr bwMode="auto">
            <a:xfrm>
              <a:off x="3364" y="3111"/>
              <a:ext cx="474" cy="223"/>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rgbClr val="3333FF"/>
                  </a:solidFill>
                </a:rPr>
                <a:t>2</a:t>
              </a:r>
            </a:p>
          </p:txBody>
        </p:sp>
        <p:sp>
          <p:nvSpPr>
            <p:cNvPr id="118" name="Rectangle 141">
              <a:extLst>
                <a:ext uri="{FF2B5EF4-FFF2-40B4-BE49-F238E27FC236}">
                  <a16:creationId xmlns:a16="http://schemas.microsoft.com/office/drawing/2014/main" id="{F5B9F337-3D4B-1764-9B14-780F2C2685B8}"/>
                </a:ext>
              </a:extLst>
            </p:cNvPr>
            <p:cNvSpPr>
              <a:spLocks noChangeArrowheads="1"/>
            </p:cNvSpPr>
            <p:nvPr/>
          </p:nvSpPr>
          <p:spPr bwMode="auto">
            <a:xfrm>
              <a:off x="3364" y="3334"/>
              <a:ext cx="474" cy="222"/>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rgbClr val="3333FF"/>
                  </a:solidFill>
                </a:rPr>
                <a:t>2</a:t>
              </a:r>
            </a:p>
          </p:txBody>
        </p:sp>
        <p:sp>
          <p:nvSpPr>
            <p:cNvPr id="119" name="Rectangle 142">
              <a:extLst>
                <a:ext uri="{FF2B5EF4-FFF2-40B4-BE49-F238E27FC236}">
                  <a16:creationId xmlns:a16="http://schemas.microsoft.com/office/drawing/2014/main" id="{EC92FAFA-A1C2-21FE-3A21-29DA1B71505F}"/>
                </a:ext>
              </a:extLst>
            </p:cNvPr>
            <p:cNvSpPr>
              <a:spLocks noChangeArrowheads="1"/>
            </p:cNvSpPr>
            <p:nvPr/>
          </p:nvSpPr>
          <p:spPr bwMode="auto">
            <a:xfrm>
              <a:off x="3364" y="3556"/>
              <a:ext cx="474" cy="223"/>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rgbClr val="3333FF"/>
                  </a:solidFill>
                </a:rPr>
                <a:t>3</a:t>
              </a:r>
            </a:p>
          </p:txBody>
        </p:sp>
        <p:sp>
          <p:nvSpPr>
            <p:cNvPr id="120" name="Rectangle 143">
              <a:extLst>
                <a:ext uri="{FF2B5EF4-FFF2-40B4-BE49-F238E27FC236}">
                  <a16:creationId xmlns:a16="http://schemas.microsoft.com/office/drawing/2014/main" id="{FDB8F75E-5E76-F07B-5A32-8C29E2E6EBB3}"/>
                </a:ext>
              </a:extLst>
            </p:cNvPr>
            <p:cNvSpPr>
              <a:spLocks noChangeArrowheads="1"/>
            </p:cNvSpPr>
            <p:nvPr/>
          </p:nvSpPr>
          <p:spPr bwMode="auto">
            <a:xfrm>
              <a:off x="3364" y="3779"/>
              <a:ext cx="474" cy="222"/>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rgbClr val="3333FF"/>
                  </a:solidFill>
                </a:rPr>
                <a:t>2</a:t>
              </a:r>
            </a:p>
          </p:txBody>
        </p:sp>
        <p:sp>
          <p:nvSpPr>
            <p:cNvPr id="121" name="Rectangle 144">
              <a:extLst>
                <a:ext uri="{FF2B5EF4-FFF2-40B4-BE49-F238E27FC236}">
                  <a16:creationId xmlns:a16="http://schemas.microsoft.com/office/drawing/2014/main" id="{DEE9791D-5B03-22C6-D9A4-AB7715BA1254}"/>
                </a:ext>
              </a:extLst>
            </p:cNvPr>
            <p:cNvSpPr>
              <a:spLocks noChangeArrowheads="1"/>
            </p:cNvSpPr>
            <p:nvPr/>
          </p:nvSpPr>
          <p:spPr bwMode="auto">
            <a:xfrm>
              <a:off x="3364" y="4001"/>
              <a:ext cx="474" cy="223"/>
            </a:xfrm>
            <a:prstGeom prst="rect">
              <a:avLst/>
            </a:prstGeom>
            <a:gradFill rotWithShape="0">
              <a:gsLst>
                <a:gs pos="0">
                  <a:srgbClr val="FFEDEE"/>
                </a:gs>
                <a:gs pos="100000">
                  <a:srgbClr val="D60093"/>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rgbClr val="3333FF"/>
                  </a:solidFill>
                </a:rPr>
                <a:t>2</a:t>
              </a:r>
            </a:p>
          </p:txBody>
        </p:sp>
      </p:grpSp>
      <p:sp>
        <p:nvSpPr>
          <p:cNvPr id="122" name="Freeform 93">
            <a:extLst>
              <a:ext uri="{FF2B5EF4-FFF2-40B4-BE49-F238E27FC236}">
                <a16:creationId xmlns:a16="http://schemas.microsoft.com/office/drawing/2014/main" id="{D75E3FAB-E8C6-3C12-0A0D-2A33904902D4}"/>
              </a:ext>
            </a:extLst>
          </p:cNvPr>
          <p:cNvSpPr>
            <a:spLocks/>
          </p:cNvSpPr>
          <p:nvPr/>
        </p:nvSpPr>
        <p:spPr bwMode="auto">
          <a:xfrm flipH="1">
            <a:off x="6270754" y="2905125"/>
            <a:ext cx="1762125" cy="19050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3810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123" name="AutoShape 155">
            <a:extLst>
              <a:ext uri="{FF2B5EF4-FFF2-40B4-BE49-F238E27FC236}">
                <a16:creationId xmlns:a16="http://schemas.microsoft.com/office/drawing/2014/main" id="{90A01CAA-5008-9BDE-568B-C70C645E86CB}"/>
              </a:ext>
            </a:extLst>
          </p:cNvPr>
          <p:cNvSpPr>
            <a:spLocks noChangeArrowheads="1"/>
          </p:cNvSpPr>
          <p:nvPr/>
        </p:nvSpPr>
        <p:spPr bwMode="auto">
          <a:xfrm>
            <a:off x="4880104" y="1762125"/>
            <a:ext cx="2428875" cy="1076325"/>
          </a:xfrm>
          <a:prstGeom prst="cloudCallout">
            <a:avLst>
              <a:gd name="adj1" fmla="val 5162"/>
              <a:gd name="adj2" fmla="val 58259"/>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600">
                <a:solidFill>
                  <a:srgbClr val="FF5050"/>
                </a:solidFill>
                <a:latin typeface="Arial Narrow" panose="020B0606020202030204" pitchFamily="34" charset="0"/>
                <a:ea typeface="华文行楷" panose="02010800040101010101" pitchFamily="2" charset="-122"/>
              </a:rPr>
              <a:t>数据冗余啦！</a:t>
            </a:r>
          </a:p>
        </p:txBody>
      </p:sp>
      <p:sp>
        <p:nvSpPr>
          <p:cNvPr id="125" name="Rectangle 162">
            <a:extLst>
              <a:ext uri="{FF2B5EF4-FFF2-40B4-BE49-F238E27FC236}">
                <a16:creationId xmlns:a16="http://schemas.microsoft.com/office/drawing/2014/main" id="{34FD0F6F-0110-FB07-52C0-D84F6E3C7646}"/>
              </a:ext>
            </a:extLst>
          </p:cNvPr>
          <p:cNvSpPr>
            <a:spLocks noChangeArrowheads="1"/>
          </p:cNvSpPr>
          <p:nvPr/>
        </p:nvSpPr>
        <p:spPr bwMode="auto">
          <a:xfrm>
            <a:off x="1212979" y="1076325"/>
            <a:ext cx="3286125" cy="419100"/>
          </a:xfrm>
          <a:prstGeom prst="rect">
            <a:avLst/>
          </a:prstGeom>
          <a:solidFill>
            <a:srgbClr val="3333FF"/>
          </a:solidFill>
          <a:ln w="9525">
            <a:solidFill>
              <a:srgbClr val="6699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kumimoji="1" lang="zh-CN" altLang="en-US" sz="2400">
                <a:solidFill>
                  <a:schemeClr val="bg1"/>
                </a:solidFill>
                <a:latin typeface="楷体_GB2312" pitchFamily="49" charset="-122"/>
                <a:ea typeface="楷体_GB2312" pitchFamily="49" charset="-122"/>
              </a:rPr>
              <a:t>第二范式</a:t>
            </a:r>
            <a:r>
              <a:rPr kumimoji="1" lang="zh-CN" altLang="en-US" sz="2400">
                <a:solidFill>
                  <a:schemeClr val="bg1"/>
                </a:solidFill>
                <a:latin typeface="Times New Roman" panose="02020603050405020304" pitchFamily="18" charset="0"/>
                <a:ea typeface="楷体_GB2312" pitchFamily="49" charset="-122"/>
              </a:rPr>
              <a:t>——</a:t>
            </a:r>
            <a:r>
              <a:rPr kumimoji="1" lang="zh-CN" altLang="en-US" sz="2400">
                <a:solidFill>
                  <a:schemeClr val="bg1"/>
                </a:solidFill>
                <a:latin typeface="楷体_GB2312" pitchFamily="49" charset="-122"/>
                <a:ea typeface="楷体_GB2312" pitchFamily="49" charset="-122"/>
              </a:rPr>
              <a:t>数据冗余</a:t>
            </a:r>
          </a:p>
        </p:txBody>
      </p:sp>
    </p:spTree>
    <p:extLst>
      <p:ext uri="{BB962C8B-B14F-4D97-AF65-F5344CB8AC3E}">
        <p14:creationId xmlns:p14="http://schemas.microsoft.com/office/powerpoint/2010/main" val="313248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up)">
                                      <p:cBhvr>
                                        <p:cTn id="7" dur="500"/>
                                        <p:tgtEl>
                                          <p:spTgt spid="1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up)">
                                      <p:cBhvr>
                                        <p:cTn id="11" dur="500"/>
                                        <p:tgtEl>
                                          <p:spTgt spid="1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up)">
                                      <p:cBhvr>
                                        <p:cTn id="15" dur="500"/>
                                        <p:tgtEl>
                                          <p:spTgt spid="5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wipe(up)">
                                      <p:cBhvr>
                                        <p:cTn id="27" dur="500"/>
                                        <p:tgtEl>
                                          <p:spTgt spid="12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4C00B9-03D5-8810-D700-0A80DEC2F660}"/>
              </a:ext>
            </a:extLst>
          </p:cNvPr>
          <p:cNvSpPr>
            <a:spLocks noGrp="1"/>
          </p:cNvSpPr>
          <p:nvPr>
            <p:ph type="body" sz="quarter" idx="10"/>
          </p:nvPr>
        </p:nvSpPr>
        <p:spPr>
          <a:xfrm>
            <a:off x="1587196" y="340254"/>
            <a:ext cx="5420093" cy="530225"/>
          </a:xfrm>
        </p:spPr>
        <p:txBody>
          <a:bodyPr/>
          <a:lstStyle/>
          <a:p>
            <a:r>
              <a:rPr lang="en-CA" dirty="0"/>
              <a:t>2.5 </a:t>
            </a:r>
            <a:r>
              <a:rPr lang="zh-CN" altLang="en-US" dirty="0"/>
              <a:t>数据存储与分析技术</a:t>
            </a:r>
            <a:endParaRPr lang="en-CA" dirty="0"/>
          </a:p>
          <a:p>
            <a:endParaRPr lang="en-CA" dirty="0"/>
          </a:p>
        </p:txBody>
      </p:sp>
      <p:sp>
        <p:nvSpPr>
          <p:cNvPr id="3" name="AutoShape 168">
            <a:extLst>
              <a:ext uri="{FF2B5EF4-FFF2-40B4-BE49-F238E27FC236}">
                <a16:creationId xmlns:a16="http://schemas.microsoft.com/office/drawing/2014/main" id="{DD44BC61-D69F-F129-9680-820F763F6FFD}"/>
              </a:ext>
            </a:extLst>
          </p:cNvPr>
          <p:cNvSpPr>
            <a:spLocks noChangeArrowheads="1"/>
          </p:cNvSpPr>
          <p:nvPr/>
        </p:nvSpPr>
        <p:spPr bwMode="auto">
          <a:xfrm>
            <a:off x="4992072" y="1815776"/>
            <a:ext cx="2428875" cy="1076325"/>
          </a:xfrm>
          <a:prstGeom prst="cloudCallout">
            <a:avLst>
              <a:gd name="adj1" fmla="val 5162"/>
              <a:gd name="adj2" fmla="val 58259"/>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600">
                <a:solidFill>
                  <a:srgbClr val="FF5050"/>
                </a:solidFill>
                <a:latin typeface="Arial Narrow" panose="020B0606020202030204" pitchFamily="34" charset="0"/>
                <a:ea typeface="华文行楷" panose="02010800040101010101" pitchFamily="2" charset="-122"/>
              </a:rPr>
              <a:t>数据冗余啦！</a:t>
            </a:r>
          </a:p>
        </p:txBody>
      </p:sp>
      <p:sp>
        <p:nvSpPr>
          <p:cNvPr id="4" name="Rectangle 170">
            <a:extLst>
              <a:ext uri="{FF2B5EF4-FFF2-40B4-BE49-F238E27FC236}">
                <a16:creationId xmlns:a16="http://schemas.microsoft.com/office/drawing/2014/main" id="{98493560-E906-3D42-58BD-54E3DB91D223}"/>
              </a:ext>
            </a:extLst>
          </p:cNvPr>
          <p:cNvSpPr>
            <a:spLocks noChangeArrowheads="1"/>
          </p:cNvSpPr>
          <p:nvPr/>
        </p:nvSpPr>
        <p:spPr bwMode="auto">
          <a:xfrm>
            <a:off x="1940897" y="4997126"/>
            <a:ext cx="1893888" cy="287338"/>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07763"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accent1"/>
                </a:solidFill>
                <a:ea typeface="宋体" panose="02010600030101010101" pitchFamily="2" charset="-122"/>
              </a:rPr>
              <a:t>学生资格审查单</a:t>
            </a:r>
            <a:endParaRPr lang="en-US" altLang="en-US" i="1">
              <a:solidFill>
                <a:schemeClr val="accent1"/>
              </a:solidFill>
              <a:ea typeface="宋体" panose="02010600030101010101" pitchFamily="2" charset="-122"/>
            </a:endParaRPr>
          </a:p>
        </p:txBody>
      </p:sp>
      <p:sp>
        <p:nvSpPr>
          <p:cNvPr id="5" name="Rectangle 171">
            <a:extLst>
              <a:ext uri="{FF2B5EF4-FFF2-40B4-BE49-F238E27FC236}">
                <a16:creationId xmlns:a16="http://schemas.microsoft.com/office/drawing/2014/main" id="{7747CC25-1B7C-9D70-8407-45FFB5BBAA6A}"/>
              </a:ext>
            </a:extLst>
          </p:cNvPr>
          <p:cNvSpPr>
            <a:spLocks noChangeArrowheads="1"/>
          </p:cNvSpPr>
          <p:nvPr/>
        </p:nvSpPr>
        <p:spPr bwMode="auto">
          <a:xfrm>
            <a:off x="1931372" y="3006401"/>
            <a:ext cx="1893888" cy="287338"/>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07763"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accent1"/>
                </a:solidFill>
                <a:ea typeface="宋体" panose="02010600030101010101" pitchFamily="2" charset="-122"/>
              </a:rPr>
              <a:t>学生成绩单</a:t>
            </a:r>
            <a:endParaRPr lang="en-US" altLang="en-US" i="1">
              <a:solidFill>
                <a:schemeClr val="accent1"/>
              </a:solidFill>
              <a:ea typeface="宋体" panose="02010600030101010101" pitchFamily="2" charset="-122"/>
            </a:endParaRPr>
          </a:p>
        </p:txBody>
      </p:sp>
      <p:sp>
        <p:nvSpPr>
          <p:cNvPr id="6" name="Rectangle 8">
            <a:extLst>
              <a:ext uri="{FF2B5EF4-FFF2-40B4-BE49-F238E27FC236}">
                <a16:creationId xmlns:a16="http://schemas.microsoft.com/office/drawing/2014/main" id="{083020BF-224F-CBE9-C3B4-75CE728C467D}"/>
              </a:ext>
            </a:extLst>
          </p:cNvPr>
          <p:cNvSpPr>
            <a:spLocks noChangeArrowheads="1"/>
          </p:cNvSpPr>
          <p:nvPr/>
        </p:nvSpPr>
        <p:spPr bwMode="auto">
          <a:xfrm>
            <a:off x="1931372" y="3320726"/>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7" name="Rectangle 9">
            <a:extLst>
              <a:ext uri="{FF2B5EF4-FFF2-40B4-BE49-F238E27FC236}">
                <a16:creationId xmlns:a16="http://schemas.microsoft.com/office/drawing/2014/main" id="{63739EF4-978B-326B-8AD5-30D13961D7BA}"/>
              </a:ext>
            </a:extLst>
          </p:cNvPr>
          <p:cNvSpPr>
            <a:spLocks noChangeArrowheads="1"/>
          </p:cNvSpPr>
          <p:nvPr/>
        </p:nvSpPr>
        <p:spPr bwMode="auto">
          <a:xfrm>
            <a:off x="1931372" y="3684264"/>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8" name="Rectangle 13">
            <a:extLst>
              <a:ext uri="{FF2B5EF4-FFF2-40B4-BE49-F238E27FC236}">
                <a16:creationId xmlns:a16="http://schemas.microsoft.com/office/drawing/2014/main" id="{08839896-EBE3-E0DC-DEF5-9563C1BD473E}"/>
              </a:ext>
            </a:extLst>
          </p:cNvPr>
          <p:cNvSpPr>
            <a:spLocks noChangeArrowheads="1"/>
          </p:cNvSpPr>
          <p:nvPr/>
        </p:nvSpPr>
        <p:spPr bwMode="auto">
          <a:xfrm>
            <a:off x="1931372" y="4030339"/>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9" name="Rectangle 17">
            <a:extLst>
              <a:ext uri="{FF2B5EF4-FFF2-40B4-BE49-F238E27FC236}">
                <a16:creationId xmlns:a16="http://schemas.microsoft.com/office/drawing/2014/main" id="{748AAF76-241D-5250-99AF-D69E9230FA4E}"/>
              </a:ext>
            </a:extLst>
          </p:cNvPr>
          <p:cNvSpPr>
            <a:spLocks noChangeArrowheads="1"/>
          </p:cNvSpPr>
          <p:nvPr/>
        </p:nvSpPr>
        <p:spPr bwMode="auto">
          <a:xfrm>
            <a:off x="1931372" y="4385939"/>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0" name="Rectangle 18">
            <a:extLst>
              <a:ext uri="{FF2B5EF4-FFF2-40B4-BE49-F238E27FC236}">
                <a16:creationId xmlns:a16="http://schemas.microsoft.com/office/drawing/2014/main" id="{F728BFF2-3675-7613-1F95-46F36F79D3B3}"/>
              </a:ext>
            </a:extLst>
          </p:cNvPr>
          <p:cNvSpPr>
            <a:spLocks noChangeArrowheads="1"/>
          </p:cNvSpPr>
          <p:nvPr/>
        </p:nvSpPr>
        <p:spPr bwMode="auto">
          <a:xfrm>
            <a:off x="3045797" y="3684264"/>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11" name="Rectangle 22">
            <a:extLst>
              <a:ext uri="{FF2B5EF4-FFF2-40B4-BE49-F238E27FC236}">
                <a16:creationId xmlns:a16="http://schemas.microsoft.com/office/drawing/2014/main" id="{C4515A55-62B8-ED87-81C4-E416EBFCB25D}"/>
              </a:ext>
            </a:extLst>
          </p:cNvPr>
          <p:cNvSpPr>
            <a:spLocks noChangeArrowheads="1"/>
          </p:cNvSpPr>
          <p:nvPr/>
        </p:nvSpPr>
        <p:spPr bwMode="auto">
          <a:xfrm>
            <a:off x="3045797" y="4030339"/>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2" name="Rectangle 26">
            <a:extLst>
              <a:ext uri="{FF2B5EF4-FFF2-40B4-BE49-F238E27FC236}">
                <a16:creationId xmlns:a16="http://schemas.microsoft.com/office/drawing/2014/main" id="{210B6B69-D25E-8CF9-1C9A-2CFA7251354A}"/>
              </a:ext>
            </a:extLst>
          </p:cNvPr>
          <p:cNvSpPr>
            <a:spLocks noChangeArrowheads="1"/>
          </p:cNvSpPr>
          <p:nvPr/>
        </p:nvSpPr>
        <p:spPr bwMode="auto">
          <a:xfrm>
            <a:off x="3045797" y="4385939"/>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13" name="Rectangle 27">
            <a:extLst>
              <a:ext uri="{FF2B5EF4-FFF2-40B4-BE49-F238E27FC236}">
                <a16:creationId xmlns:a16="http://schemas.microsoft.com/office/drawing/2014/main" id="{0ACD5045-6CC7-1958-5B86-9DC47DB40133}"/>
              </a:ext>
            </a:extLst>
          </p:cNvPr>
          <p:cNvSpPr>
            <a:spLocks noChangeArrowheads="1"/>
          </p:cNvSpPr>
          <p:nvPr/>
        </p:nvSpPr>
        <p:spPr bwMode="auto">
          <a:xfrm>
            <a:off x="4169747" y="3684264"/>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4" name="Rectangle 31">
            <a:extLst>
              <a:ext uri="{FF2B5EF4-FFF2-40B4-BE49-F238E27FC236}">
                <a16:creationId xmlns:a16="http://schemas.microsoft.com/office/drawing/2014/main" id="{5650513C-6298-1CCB-830B-84A8D0054015}"/>
              </a:ext>
            </a:extLst>
          </p:cNvPr>
          <p:cNvSpPr>
            <a:spLocks noChangeArrowheads="1"/>
          </p:cNvSpPr>
          <p:nvPr/>
        </p:nvSpPr>
        <p:spPr bwMode="auto">
          <a:xfrm>
            <a:off x="4169747" y="4030339"/>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5" name="Rectangle 35">
            <a:extLst>
              <a:ext uri="{FF2B5EF4-FFF2-40B4-BE49-F238E27FC236}">
                <a16:creationId xmlns:a16="http://schemas.microsoft.com/office/drawing/2014/main" id="{197B61D5-EC2D-37C9-0363-AC1ECF456F19}"/>
              </a:ext>
            </a:extLst>
          </p:cNvPr>
          <p:cNvSpPr>
            <a:spLocks noChangeArrowheads="1"/>
          </p:cNvSpPr>
          <p:nvPr/>
        </p:nvSpPr>
        <p:spPr bwMode="auto">
          <a:xfrm>
            <a:off x="4169747" y="4385939"/>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6" name="Rectangle 36">
            <a:extLst>
              <a:ext uri="{FF2B5EF4-FFF2-40B4-BE49-F238E27FC236}">
                <a16:creationId xmlns:a16="http://schemas.microsoft.com/office/drawing/2014/main" id="{6CE8F0D0-3F21-2BAC-C306-9288F3CDEF03}"/>
              </a:ext>
            </a:extLst>
          </p:cNvPr>
          <p:cNvSpPr>
            <a:spLocks noChangeArrowheads="1"/>
          </p:cNvSpPr>
          <p:nvPr/>
        </p:nvSpPr>
        <p:spPr bwMode="auto">
          <a:xfrm>
            <a:off x="4911110" y="3684264"/>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17" name="Rectangle 40">
            <a:extLst>
              <a:ext uri="{FF2B5EF4-FFF2-40B4-BE49-F238E27FC236}">
                <a16:creationId xmlns:a16="http://schemas.microsoft.com/office/drawing/2014/main" id="{23C19C3F-BF98-8A1E-68D4-1C39DBAB4528}"/>
              </a:ext>
            </a:extLst>
          </p:cNvPr>
          <p:cNvSpPr>
            <a:spLocks noChangeArrowheads="1"/>
          </p:cNvSpPr>
          <p:nvPr/>
        </p:nvSpPr>
        <p:spPr bwMode="auto">
          <a:xfrm>
            <a:off x="4911110" y="4030339"/>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8" name="Rectangle 44">
            <a:extLst>
              <a:ext uri="{FF2B5EF4-FFF2-40B4-BE49-F238E27FC236}">
                <a16:creationId xmlns:a16="http://schemas.microsoft.com/office/drawing/2014/main" id="{1943581D-0078-5BB6-A664-94E7BADFD18F}"/>
              </a:ext>
            </a:extLst>
          </p:cNvPr>
          <p:cNvSpPr>
            <a:spLocks noChangeArrowheads="1"/>
          </p:cNvSpPr>
          <p:nvPr/>
        </p:nvSpPr>
        <p:spPr bwMode="auto">
          <a:xfrm>
            <a:off x="4911110" y="4385939"/>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9" name="Rectangle 46">
            <a:extLst>
              <a:ext uri="{FF2B5EF4-FFF2-40B4-BE49-F238E27FC236}">
                <a16:creationId xmlns:a16="http://schemas.microsoft.com/office/drawing/2014/main" id="{EA0F8846-D18A-EA7A-D496-22BCA5A96E09}"/>
              </a:ext>
            </a:extLst>
          </p:cNvPr>
          <p:cNvSpPr>
            <a:spLocks noChangeArrowheads="1"/>
          </p:cNvSpPr>
          <p:nvPr/>
        </p:nvSpPr>
        <p:spPr bwMode="auto">
          <a:xfrm>
            <a:off x="5655647" y="3320726"/>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0" name="Rectangle 47">
            <a:extLst>
              <a:ext uri="{FF2B5EF4-FFF2-40B4-BE49-F238E27FC236}">
                <a16:creationId xmlns:a16="http://schemas.microsoft.com/office/drawing/2014/main" id="{09BE208E-6A31-34B3-903A-FCE3124BCDA6}"/>
              </a:ext>
            </a:extLst>
          </p:cNvPr>
          <p:cNvSpPr>
            <a:spLocks noChangeArrowheads="1"/>
          </p:cNvSpPr>
          <p:nvPr/>
        </p:nvSpPr>
        <p:spPr bwMode="auto">
          <a:xfrm>
            <a:off x="5655647" y="3684264"/>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21" name="Rectangle 51">
            <a:extLst>
              <a:ext uri="{FF2B5EF4-FFF2-40B4-BE49-F238E27FC236}">
                <a16:creationId xmlns:a16="http://schemas.microsoft.com/office/drawing/2014/main" id="{52691D0F-291F-A3E1-3DC1-8B2A5B38C40E}"/>
              </a:ext>
            </a:extLst>
          </p:cNvPr>
          <p:cNvSpPr>
            <a:spLocks noChangeArrowheads="1"/>
          </p:cNvSpPr>
          <p:nvPr/>
        </p:nvSpPr>
        <p:spPr bwMode="auto">
          <a:xfrm>
            <a:off x="5655647" y="4030339"/>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22" name="Rectangle 55">
            <a:extLst>
              <a:ext uri="{FF2B5EF4-FFF2-40B4-BE49-F238E27FC236}">
                <a16:creationId xmlns:a16="http://schemas.microsoft.com/office/drawing/2014/main" id="{6727B586-2F16-15C9-BF19-74E38F0D934E}"/>
              </a:ext>
            </a:extLst>
          </p:cNvPr>
          <p:cNvSpPr>
            <a:spLocks noChangeArrowheads="1"/>
          </p:cNvSpPr>
          <p:nvPr/>
        </p:nvSpPr>
        <p:spPr bwMode="auto">
          <a:xfrm>
            <a:off x="5655647" y="4385939"/>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23" name="Rectangle 56">
            <a:extLst>
              <a:ext uri="{FF2B5EF4-FFF2-40B4-BE49-F238E27FC236}">
                <a16:creationId xmlns:a16="http://schemas.microsoft.com/office/drawing/2014/main" id="{3B78833B-CDE9-D6A0-5EF8-4396E672046C}"/>
              </a:ext>
            </a:extLst>
          </p:cNvPr>
          <p:cNvSpPr>
            <a:spLocks noChangeArrowheads="1"/>
          </p:cNvSpPr>
          <p:nvPr/>
        </p:nvSpPr>
        <p:spPr bwMode="auto">
          <a:xfrm>
            <a:off x="6770072" y="3320726"/>
            <a:ext cx="1622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4" name="Rectangle 57">
            <a:extLst>
              <a:ext uri="{FF2B5EF4-FFF2-40B4-BE49-F238E27FC236}">
                <a16:creationId xmlns:a16="http://schemas.microsoft.com/office/drawing/2014/main" id="{F0B8FE18-DD8A-B2A4-2E91-F273CDFABB00}"/>
              </a:ext>
            </a:extLst>
          </p:cNvPr>
          <p:cNvSpPr>
            <a:spLocks noChangeArrowheads="1"/>
          </p:cNvSpPr>
          <p:nvPr/>
        </p:nvSpPr>
        <p:spPr bwMode="auto">
          <a:xfrm>
            <a:off x="6770072" y="3684264"/>
            <a:ext cx="162242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25" name="Rectangle 61">
            <a:extLst>
              <a:ext uri="{FF2B5EF4-FFF2-40B4-BE49-F238E27FC236}">
                <a16:creationId xmlns:a16="http://schemas.microsoft.com/office/drawing/2014/main" id="{B79C475F-20C8-AB85-7E3A-254FBD4EEDCD}"/>
              </a:ext>
            </a:extLst>
          </p:cNvPr>
          <p:cNvSpPr>
            <a:spLocks noChangeArrowheads="1"/>
          </p:cNvSpPr>
          <p:nvPr/>
        </p:nvSpPr>
        <p:spPr bwMode="auto">
          <a:xfrm>
            <a:off x="6770072" y="4030339"/>
            <a:ext cx="162242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26" name="Rectangle 65">
            <a:extLst>
              <a:ext uri="{FF2B5EF4-FFF2-40B4-BE49-F238E27FC236}">
                <a16:creationId xmlns:a16="http://schemas.microsoft.com/office/drawing/2014/main" id="{3853E5CD-58DD-BC05-F6DA-AD76C9ACFB82}"/>
              </a:ext>
            </a:extLst>
          </p:cNvPr>
          <p:cNvSpPr>
            <a:spLocks noChangeArrowheads="1"/>
          </p:cNvSpPr>
          <p:nvPr/>
        </p:nvSpPr>
        <p:spPr bwMode="auto">
          <a:xfrm>
            <a:off x="6770072" y="4385939"/>
            <a:ext cx="162242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27" name="Rectangle 66">
            <a:extLst>
              <a:ext uri="{FF2B5EF4-FFF2-40B4-BE49-F238E27FC236}">
                <a16:creationId xmlns:a16="http://schemas.microsoft.com/office/drawing/2014/main" id="{E40F85ED-2F90-436F-B061-50201F309EBF}"/>
              </a:ext>
            </a:extLst>
          </p:cNvPr>
          <p:cNvSpPr>
            <a:spLocks noChangeArrowheads="1"/>
          </p:cNvSpPr>
          <p:nvPr/>
        </p:nvSpPr>
        <p:spPr bwMode="auto">
          <a:xfrm>
            <a:off x="8389322" y="3320726"/>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8" name="Rectangle 67">
            <a:extLst>
              <a:ext uri="{FF2B5EF4-FFF2-40B4-BE49-F238E27FC236}">
                <a16:creationId xmlns:a16="http://schemas.microsoft.com/office/drawing/2014/main" id="{5830B62A-D3E8-46CF-5798-34EDB11BED14}"/>
              </a:ext>
            </a:extLst>
          </p:cNvPr>
          <p:cNvSpPr>
            <a:spLocks noChangeArrowheads="1"/>
          </p:cNvSpPr>
          <p:nvPr/>
        </p:nvSpPr>
        <p:spPr bwMode="auto">
          <a:xfrm>
            <a:off x="8389322" y="3684264"/>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29" name="Rectangle 71">
            <a:extLst>
              <a:ext uri="{FF2B5EF4-FFF2-40B4-BE49-F238E27FC236}">
                <a16:creationId xmlns:a16="http://schemas.microsoft.com/office/drawing/2014/main" id="{69C8C9EF-0130-049E-6A0A-C5C26BCD9E75}"/>
              </a:ext>
            </a:extLst>
          </p:cNvPr>
          <p:cNvSpPr>
            <a:spLocks noChangeArrowheads="1"/>
          </p:cNvSpPr>
          <p:nvPr/>
        </p:nvSpPr>
        <p:spPr bwMode="auto">
          <a:xfrm>
            <a:off x="8389322" y="4030339"/>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30" name="Rectangle 75">
            <a:extLst>
              <a:ext uri="{FF2B5EF4-FFF2-40B4-BE49-F238E27FC236}">
                <a16:creationId xmlns:a16="http://schemas.microsoft.com/office/drawing/2014/main" id="{5286D942-F96E-36F5-AF17-334DAC44BB28}"/>
              </a:ext>
            </a:extLst>
          </p:cNvPr>
          <p:cNvSpPr>
            <a:spLocks noChangeArrowheads="1"/>
          </p:cNvSpPr>
          <p:nvPr/>
        </p:nvSpPr>
        <p:spPr bwMode="auto">
          <a:xfrm>
            <a:off x="8389322" y="4385939"/>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31" name="Rectangle 76">
            <a:extLst>
              <a:ext uri="{FF2B5EF4-FFF2-40B4-BE49-F238E27FC236}">
                <a16:creationId xmlns:a16="http://schemas.microsoft.com/office/drawing/2014/main" id="{A28CC9F3-9F71-D6B8-369E-B8F4A5835E2A}"/>
              </a:ext>
            </a:extLst>
          </p:cNvPr>
          <p:cNvSpPr>
            <a:spLocks noChangeArrowheads="1"/>
          </p:cNvSpPr>
          <p:nvPr/>
        </p:nvSpPr>
        <p:spPr bwMode="auto">
          <a:xfrm>
            <a:off x="9130685" y="3320726"/>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32" name="Rectangle 77">
            <a:extLst>
              <a:ext uri="{FF2B5EF4-FFF2-40B4-BE49-F238E27FC236}">
                <a16:creationId xmlns:a16="http://schemas.microsoft.com/office/drawing/2014/main" id="{87820F78-7CB7-7A82-CA8A-855898ADA311}"/>
              </a:ext>
            </a:extLst>
          </p:cNvPr>
          <p:cNvSpPr>
            <a:spLocks noChangeArrowheads="1"/>
          </p:cNvSpPr>
          <p:nvPr/>
        </p:nvSpPr>
        <p:spPr bwMode="auto">
          <a:xfrm>
            <a:off x="9130685" y="3684264"/>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33" name="Rectangle 81">
            <a:extLst>
              <a:ext uri="{FF2B5EF4-FFF2-40B4-BE49-F238E27FC236}">
                <a16:creationId xmlns:a16="http://schemas.microsoft.com/office/drawing/2014/main" id="{3D9B483B-E9D6-0999-A7B5-698FF40603E1}"/>
              </a:ext>
            </a:extLst>
          </p:cNvPr>
          <p:cNvSpPr>
            <a:spLocks noChangeArrowheads="1"/>
          </p:cNvSpPr>
          <p:nvPr/>
        </p:nvSpPr>
        <p:spPr bwMode="auto">
          <a:xfrm>
            <a:off x="9130685" y="4030339"/>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34" name="Rectangle 85">
            <a:extLst>
              <a:ext uri="{FF2B5EF4-FFF2-40B4-BE49-F238E27FC236}">
                <a16:creationId xmlns:a16="http://schemas.microsoft.com/office/drawing/2014/main" id="{FEC5FA3D-DFDA-A0FD-4986-7F95E394B1EE}"/>
              </a:ext>
            </a:extLst>
          </p:cNvPr>
          <p:cNvSpPr>
            <a:spLocks noChangeArrowheads="1"/>
          </p:cNvSpPr>
          <p:nvPr/>
        </p:nvSpPr>
        <p:spPr bwMode="auto">
          <a:xfrm>
            <a:off x="9130685" y="4385939"/>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35" name="Rectangle 90">
            <a:extLst>
              <a:ext uri="{FF2B5EF4-FFF2-40B4-BE49-F238E27FC236}">
                <a16:creationId xmlns:a16="http://schemas.microsoft.com/office/drawing/2014/main" id="{13E97E9F-A3B2-C998-817F-10714E3C426C}"/>
              </a:ext>
            </a:extLst>
          </p:cNvPr>
          <p:cNvSpPr>
            <a:spLocks noChangeArrowheads="1"/>
          </p:cNvSpPr>
          <p:nvPr/>
        </p:nvSpPr>
        <p:spPr bwMode="auto">
          <a:xfrm>
            <a:off x="1921847" y="3325489"/>
            <a:ext cx="1131888"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grpSp>
        <p:nvGrpSpPr>
          <p:cNvPr id="36" name="Group 96">
            <a:extLst>
              <a:ext uri="{FF2B5EF4-FFF2-40B4-BE49-F238E27FC236}">
                <a16:creationId xmlns:a16="http://schemas.microsoft.com/office/drawing/2014/main" id="{6A65524E-B975-2A82-E607-F358141C0F8F}"/>
              </a:ext>
            </a:extLst>
          </p:cNvPr>
          <p:cNvGrpSpPr>
            <a:grpSpLocks/>
          </p:cNvGrpSpPr>
          <p:nvPr/>
        </p:nvGrpSpPr>
        <p:grpSpPr bwMode="auto">
          <a:xfrm>
            <a:off x="3041035" y="3320726"/>
            <a:ext cx="2632075" cy="354013"/>
            <a:chOff x="1105" y="1062"/>
            <a:chExt cx="1658" cy="223"/>
          </a:xfrm>
        </p:grpSpPr>
        <p:sp>
          <p:nvSpPr>
            <p:cNvPr id="37" name="Rectangle 97">
              <a:extLst>
                <a:ext uri="{FF2B5EF4-FFF2-40B4-BE49-F238E27FC236}">
                  <a16:creationId xmlns:a16="http://schemas.microsoft.com/office/drawing/2014/main" id="{CBBA5245-BD5F-99E3-ED48-9B068B74788C}"/>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38" name="Rectangle 98">
              <a:extLst>
                <a:ext uri="{FF2B5EF4-FFF2-40B4-BE49-F238E27FC236}">
                  <a16:creationId xmlns:a16="http://schemas.microsoft.com/office/drawing/2014/main" id="{5953D79B-ACE5-4FAE-3BDA-3290555CFD75}"/>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39" name="Rectangle 99">
              <a:extLst>
                <a:ext uri="{FF2B5EF4-FFF2-40B4-BE49-F238E27FC236}">
                  <a16:creationId xmlns:a16="http://schemas.microsoft.com/office/drawing/2014/main" id="{A6B0C850-2E37-75D1-1EF8-A396D19172A5}"/>
                </a:ext>
              </a:extLst>
            </p:cNvPr>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sp>
        <p:nvSpPr>
          <p:cNvPr id="40" name="Rectangle 104">
            <a:extLst>
              <a:ext uri="{FF2B5EF4-FFF2-40B4-BE49-F238E27FC236}">
                <a16:creationId xmlns:a16="http://schemas.microsoft.com/office/drawing/2014/main" id="{5B7853B1-315A-DBDE-6AFA-674AE0A1217D}"/>
              </a:ext>
            </a:extLst>
          </p:cNvPr>
          <p:cNvSpPr>
            <a:spLocks noChangeArrowheads="1"/>
          </p:cNvSpPr>
          <p:nvPr/>
        </p:nvSpPr>
        <p:spPr bwMode="auto">
          <a:xfrm>
            <a:off x="5655647" y="3330251"/>
            <a:ext cx="1122363" cy="35401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41" name="Rectangle 112">
            <a:extLst>
              <a:ext uri="{FF2B5EF4-FFF2-40B4-BE49-F238E27FC236}">
                <a16:creationId xmlns:a16="http://schemas.microsoft.com/office/drawing/2014/main" id="{1F979715-5A93-9E7B-D8AF-A16328326232}"/>
              </a:ext>
            </a:extLst>
          </p:cNvPr>
          <p:cNvSpPr>
            <a:spLocks noChangeArrowheads="1"/>
          </p:cNvSpPr>
          <p:nvPr/>
        </p:nvSpPr>
        <p:spPr bwMode="auto">
          <a:xfrm>
            <a:off x="1950422" y="5311451"/>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42" name="Rectangle 113">
            <a:extLst>
              <a:ext uri="{FF2B5EF4-FFF2-40B4-BE49-F238E27FC236}">
                <a16:creationId xmlns:a16="http://schemas.microsoft.com/office/drawing/2014/main" id="{5D973A2C-977C-A983-2274-EC4A0FF4E733}"/>
              </a:ext>
            </a:extLst>
          </p:cNvPr>
          <p:cNvSpPr>
            <a:spLocks noChangeArrowheads="1"/>
          </p:cNvSpPr>
          <p:nvPr/>
        </p:nvSpPr>
        <p:spPr bwMode="auto">
          <a:xfrm>
            <a:off x="1950422" y="5674989"/>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43" name="Rectangle 114">
            <a:extLst>
              <a:ext uri="{FF2B5EF4-FFF2-40B4-BE49-F238E27FC236}">
                <a16:creationId xmlns:a16="http://schemas.microsoft.com/office/drawing/2014/main" id="{CD7A91A9-3684-4354-3AE9-6FE2B0AFEFCE}"/>
              </a:ext>
            </a:extLst>
          </p:cNvPr>
          <p:cNvSpPr>
            <a:spLocks noChangeArrowheads="1"/>
          </p:cNvSpPr>
          <p:nvPr/>
        </p:nvSpPr>
        <p:spPr bwMode="auto">
          <a:xfrm>
            <a:off x="1950422" y="6021064"/>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44" name="Rectangle 115">
            <a:extLst>
              <a:ext uri="{FF2B5EF4-FFF2-40B4-BE49-F238E27FC236}">
                <a16:creationId xmlns:a16="http://schemas.microsoft.com/office/drawing/2014/main" id="{ED5EED9D-983F-5CD1-6AE5-159E0F6DE7C4}"/>
              </a:ext>
            </a:extLst>
          </p:cNvPr>
          <p:cNvSpPr>
            <a:spLocks noChangeArrowheads="1"/>
          </p:cNvSpPr>
          <p:nvPr/>
        </p:nvSpPr>
        <p:spPr bwMode="auto">
          <a:xfrm>
            <a:off x="1950422" y="6376664"/>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45" name="Rectangle 116">
            <a:extLst>
              <a:ext uri="{FF2B5EF4-FFF2-40B4-BE49-F238E27FC236}">
                <a16:creationId xmlns:a16="http://schemas.microsoft.com/office/drawing/2014/main" id="{0330E91A-193C-2873-9B8A-8660BCB6DF71}"/>
              </a:ext>
            </a:extLst>
          </p:cNvPr>
          <p:cNvSpPr>
            <a:spLocks noChangeArrowheads="1"/>
          </p:cNvSpPr>
          <p:nvPr/>
        </p:nvSpPr>
        <p:spPr bwMode="auto">
          <a:xfrm>
            <a:off x="3064847" y="5674989"/>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46" name="Rectangle 117">
            <a:extLst>
              <a:ext uri="{FF2B5EF4-FFF2-40B4-BE49-F238E27FC236}">
                <a16:creationId xmlns:a16="http://schemas.microsoft.com/office/drawing/2014/main" id="{F74ACE48-0646-96FB-E65A-C8E423DE8743}"/>
              </a:ext>
            </a:extLst>
          </p:cNvPr>
          <p:cNvSpPr>
            <a:spLocks noChangeArrowheads="1"/>
          </p:cNvSpPr>
          <p:nvPr/>
        </p:nvSpPr>
        <p:spPr bwMode="auto">
          <a:xfrm>
            <a:off x="3064847" y="6021064"/>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47" name="Rectangle 118">
            <a:extLst>
              <a:ext uri="{FF2B5EF4-FFF2-40B4-BE49-F238E27FC236}">
                <a16:creationId xmlns:a16="http://schemas.microsoft.com/office/drawing/2014/main" id="{E19CFF90-F825-3384-6244-5FAD90E6005F}"/>
              </a:ext>
            </a:extLst>
          </p:cNvPr>
          <p:cNvSpPr>
            <a:spLocks noChangeArrowheads="1"/>
          </p:cNvSpPr>
          <p:nvPr/>
        </p:nvSpPr>
        <p:spPr bwMode="auto">
          <a:xfrm>
            <a:off x="3064847" y="6376664"/>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48" name="Rectangle 119">
            <a:extLst>
              <a:ext uri="{FF2B5EF4-FFF2-40B4-BE49-F238E27FC236}">
                <a16:creationId xmlns:a16="http://schemas.microsoft.com/office/drawing/2014/main" id="{D76BE03A-47E7-EDAB-A6BB-16F30EB937AC}"/>
              </a:ext>
            </a:extLst>
          </p:cNvPr>
          <p:cNvSpPr>
            <a:spLocks noChangeArrowheads="1"/>
          </p:cNvSpPr>
          <p:nvPr/>
        </p:nvSpPr>
        <p:spPr bwMode="auto">
          <a:xfrm>
            <a:off x="4188797" y="5674989"/>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49" name="Rectangle 120">
            <a:extLst>
              <a:ext uri="{FF2B5EF4-FFF2-40B4-BE49-F238E27FC236}">
                <a16:creationId xmlns:a16="http://schemas.microsoft.com/office/drawing/2014/main" id="{D16B0945-65E9-ABBE-AB6E-7095F64FF0A4}"/>
              </a:ext>
            </a:extLst>
          </p:cNvPr>
          <p:cNvSpPr>
            <a:spLocks noChangeArrowheads="1"/>
          </p:cNvSpPr>
          <p:nvPr/>
        </p:nvSpPr>
        <p:spPr bwMode="auto">
          <a:xfrm>
            <a:off x="4188797" y="6021064"/>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50" name="Rectangle 121">
            <a:extLst>
              <a:ext uri="{FF2B5EF4-FFF2-40B4-BE49-F238E27FC236}">
                <a16:creationId xmlns:a16="http://schemas.microsoft.com/office/drawing/2014/main" id="{C4C96911-E305-E133-F54A-C918F6B90FC5}"/>
              </a:ext>
            </a:extLst>
          </p:cNvPr>
          <p:cNvSpPr>
            <a:spLocks noChangeArrowheads="1"/>
          </p:cNvSpPr>
          <p:nvPr/>
        </p:nvSpPr>
        <p:spPr bwMode="auto">
          <a:xfrm>
            <a:off x="4188797" y="6376664"/>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51" name="Rectangle 122">
            <a:extLst>
              <a:ext uri="{FF2B5EF4-FFF2-40B4-BE49-F238E27FC236}">
                <a16:creationId xmlns:a16="http://schemas.microsoft.com/office/drawing/2014/main" id="{2AA3AD61-4916-F559-4A70-902FE34796A0}"/>
              </a:ext>
            </a:extLst>
          </p:cNvPr>
          <p:cNvSpPr>
            <a:spLocks noChangeArrowheads="1"/>
          </p:cNvSpPr>
          <p:nvPr/>
        </p:nvSpPr>
        <p:spPr bwMode="auto">
          <a:xfrm>
            <a:off x="4930160" y="5674989"/>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52" name="Rectangle 123">
            <a:extLst>
              <a:ext uri="{FF2B5EF4-FFF2-40B4-BE49-F238E27FC236}">
                <a16:creationId xmlns:a16="http://schemas.microsoft.com/office/drawing/2014/main" id="{E11FEC1E-B327-EFCD-FBEC-62F9FDEA3DEF}"/>
              </a:ext>
            </a:extLst>
          </p:cNvPr>
          <p:cNvSpPr>
            <a:spLocks noChangeArrowheads="1"/>
          </p:cNvSpPr>
          <p:nvPr/>
        </p:nvSpPr>
        <p:spPr bwMode="auto">
          <a:xfrm>
            <a:off x="4930160" y="6021064"/>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53" name="Rectangle 124">
            <a:extLst>
              <a:ext uri="{FF2B5EF4-FFF2-40B4-BE49-F238E27FC236}">
                <a16:creationId xmlns:a16="http://schemas.microsoft.com/office/drawing/2014/main" id="{960A5B34-5A42-2A50-BB0A-55D2C2D1C1A0}"/>
              </a:ext>
            </a:extLst>
          </p:cNvPr>
          <p:cNvSpPr>
            <a:spLocks noChangeArrowheads="1"/>
          </p:cNvSpPr>
          <p:nvPr/>
        </p:nvSpPr>
        <p:spPr bwMode="auto">
          <a:xfrm>
            <a:off x="4930160" y="6376664"/>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54" name="Rectangle 125">
            <a:extLst>
              <a:ext uri="{FF2B5EF4-FFF2-40B4-BE49-F238E27FC236}">
                <a16:creationId xmlns:a16="http://schemas.microsoft.com/office/drawing/2014/main" id="{03AD6FC9-A250-E36F-B077-E5D56B423298}"/>
              </a:ext>
            </a:extLst>
          </p:cNvPr>
          <p:cNvSpPr>
            <a:spLocks noChangeArrowheads="1"/>
          </p:cNvSpPr>
          <p:nvPr/>
        </p:nvSpPr>
        <p:spPr bwMode="auto">
          <a:xfrm>
            <a:off x="5674697" y="5311451"/>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应</a:t>
            </a:r>
            <a:r>
              <a:rPr lang="zh-CN" altLang="en-US" i="1">
                <a:solidFill>
                  <a:schemeClr val="bg1"/>
                </a:solidFill>
                <a:effectLst>
                  <a:outerShdw blurRad="38100" dist="38100" dir="2700000" algn="tl">
                    <a:srgbClr val="000000"/>
                  </a:outerShdw>
                </a:effectLst>
                <a:latin typeface="Arial" charset="0"/>
                <a:ea typeface="宋体" pitchFamily="2" charset="-122"/>
              </a:rPr>
              <a:t>修学分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5" name="Rectangle 129">
            <a:extLst>
              <a:ext uri="{FF2B5EF4-FFF2-40B4-BE49-F238E27FC236}">
                <a16:creationId xmlns:a16="http://schemas.microsoft.com/office/drawing/2014/main" id="{69857023-333D-B5DF-CA00-966392AE75D4}"/>
              </a:ext>
            </a:extLst>
          </p:cNvPr>
          <p:cNvSpPr>
            <a:spLocks noChangeArrowheads="1"/>
          </p:cNvSpPr>
          <p:nvPr/>
        </p:nvSpPr>
        <p:spPr bwMode="auto">
          <a:xfrm>
            <a:off x="6789122" y="5311451"/>
            <a:ext cx="1622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实</a:t>
            </a:r>
            <a:r>
              <a:rPr lang="zh-CN" altLang="en-US" i="1">
                <a:solidFill>
                  <a:schemeClr val="bg1"/>
                </a:solidFill>
                <a:effectLst>
                  <a:outerShdw blurRad="38100" dist="38100" dir="2700000" algn="tl">
                    <a:srgbClr val="000000"/>
                  </a:outerShdw>
                </a:effectLst>
                <a:latin typeface="Arial" charset="0"/>
                <a:ea typeface="宋体" pitchFamily="2" charset="-122"/>
              </a:rPr>
              <a:t>修学分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6" name="Rectangle 133">
            <a:extLst>
              <a:ext uri="{FF2B5EF4-FFF2-40B4-BE49-F238E27FC236}">
                <a16:creationId xmlns:a16="http://schemas.microsoft.com/office/drawing/2014/main" id="{8D4C85AE-8E14-6D5D-67A0-6A538B4A6530}"/>
              </a:ext>
            </a:extLst>
          </p:cNvPr>
          <p:cNvSpPr>
            <a:spLocks noChangeArrowheads="1"/>
          </p:cNvSpPr>
          <p:nvPr/>
        </p:nvSpPr>
        <p:spPr bwMode="auto">
          <a:xfrm>
            <a:off x="8408372" y="5311451"/>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四</a:t>
            </a:r>
            <a:r>
              <a:rPr lang="zh-CN" altLang="en-US" i="1">
                <a:solidFill>
                  <a:schemeClr val="bg1"/>
                </a:solidFill>
                <a:effectLst>
                  <a:outerShdw blurRad="38100" dist="38100" dir="2700000" algn="tl">
                    <a:srgbClr val="000000"/>
                  </a:outerShdw>
                </a:effectLst>
                <a:latin typeface="Arial" charset="0"/>
                <a:ea typeface="宋体" pitchFamily="2" charset="-122"/>
              </a:rPr>
              <a:t>级</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7" name="Rectangle 137">
            <a:extLst>
              <a:ext uri="{FF2B5EF4-FFF2-40B4-BE49-F238E27FC236}">
                <a16:creationId xmlns:a16="http://schemas.microsoft.com/office/drawing/2014/main" id="{F2644CA6-6939-2F77-E550-FCD3C5C7B5BB}"/>
              </a:ext>
            </a:extLst>
          </p:cNvPr>
          <p:cNvSpPr>
            <a:spLocks noChangeArrowheads="1"/>
          </p:cNvSpPr>
          <p:nvPr/>
        </p:nvSpPr>
        <p:spPr bwMode="auto">
          <a:xfrm>
            <a:off x="9149735" y="5311451"/>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毕</a:t>
            </a:r>
            <a:r>
              <a:rPr lang="zh-CN" altLang="en-US" i="1">
                <a:solidFill>
                  <a:schemeClr val="bg1"/>
                </a:solidFill>
                <a:effectLst>
                  <a:outerShdw blurRad="38100" dist="38100" dir="2700000" algn="tl">
                    <a:srgbClr val="000000"/>
                  </a:outerShdw>
                </a:effectLst>
                <a:latin typeface="Arial" charset="0"/>
                <a:ea typeface="宋体" pitchFamily="2" charset="-122"/>
              </a:rPr>
              <a:t>设</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8" name="Rectangle 141">
            <a:extLst>
              <a:ext uri="{FF2B5EF4-FFF2-40B4-BE49-F238E27FC236}">
                <a16:creationId xmlns:a16="http://schemas.microsoft.com/office/drawing/2014/main" id="{E2902DE3-32CC-5073-22A3-8B9C2BD27297}"/>
              </a:ext>
            </a:extLst>
          </p:cNvPr>
          <p:cNvSpPr>
            <a:spLocks noChangeArrowheads="1"/>
          </p:cNvSpPr>
          <p:nvPr/>
        </p:nvSpPr>
        <p:spPr bwMode="auto">
          <a:xfrm>
            <a:off x="1950422" y="5316214"/>
            <a:ext cx="1131888"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grpSp>
        <p:nvGrpSpPr>
          <p:cNvPr id="59" name="Group 142">
            <a:extLst>
              <a:ext uri="{FF2B5EF4-FFF2-40B4-BE49-F238E27FC236}">
                <a16:creationId xmlns:a16="http://schemas.microsoft.com/office/drawing/2014/main" id="{30B53EE4-F72D-53EA-5657-0A4F0D0D6760}"/>
              </a:ext>
            </a:extLst>
          </p:cNvPr>
          <p:cNvGrpSpPr>
            <a:grpSpLocks/>
          </p:cNvGrpSpPr>
          <p:nvPr/>
        </p:nvGrpSpPr>
        <p:grpSpPr bwMode="auto">
          <a:xfrm>
            <a:off x="3069610" y="5311451"/>
            <a:ext cx="2622550" cy="354013"/>
            <a:chOff x="1105" y="1062"/>
            <a:chExt cx="1658" cy="223"/>
          </a:xfrm>
        </p:grpSpPr>
        <p:sp>
          <p:nvSpPr>
            <p:cNvPr id="60" name="Rectangle 143">
              <a:extLst>
                <a:ext uri="{FF2B5EF4-FFF2-40B4-BE49-F238E27FC236}">
                  <a16:creationId xmlns:a16="http://schemas.microsoft.com/office/drawing/2014/main" id="{C1791793-E938-F781-46D3-99A1E764CE82}"/>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61" name="Rectangle 144">
              <a:extLst>
                <a:ext uri="{FF2B5EF4-FFF2-40B4-BE49-F238E27FC236}">
                  <a16:creationId xmlns:a16="http://schemas.microsoft.com/office/drawing/2014/main" id="{586FBACC-6386-6ABF-23F2-B29C661835BD}"/>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62" name="Rectangle 145">
              <a:extLst>
                <a:ext uri="{FF2B5EF4-FFF2-40B4-BE49-F238E27FC236}">
                  <a16:creationId xmlns:a16="http://schemas.microsoft.com/office/drawing/2014/main" id="{D9F78708-1748-5F12-E397-AF5C508E97D3}"/>
                </a:ext>
              </a:extLst>
            </p:cNvPr>
            <p:cNvSpPr>
              <a:spLocks noChangeArrowheads="1"/>
            </p:cNvSpPr>
            <p:nvPr/>
          </p:nvSpPr>
          <p:spPr bwMode="auto">
            <a:xfrm>
              <a:off x="1816" y="1062"/>
              <a:ext cx="477"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nvGrpSpPr>
          <p:cNvPr id="63" name="Group 166">
            <a:extLst>
              <a:ext uri="{FF2B5EF4-FFF2-40B4-BE49-F238E27FC236}">
                <a16:creationId xmlns:a16="http://schemas.microsoft.com/office/drawing/2014/main" id="{4B35C8D6-0974-0CB2-C11C-58F0517297A0}"/>
              </a:ext>
            </a:extLst>
          </p:cNvPr>
          <p:cNvGrpSpPr>
            <a:grpSpLocks/>
          </p:cNvGrpSpPr>
          <p:nvPr/>
        </p:nvGrpSpPr>
        <p:grpSpPr bwMode="auto">
          <a:xfrm>
            <a:off x="3064847" y="5674989"/>
            <a:ext cx="2617788" cy="1055687"/>
            <a:chOff x="1966" y="343"/>
            <a:chExt cx="1649" cy="665"/>
          </a:xfrm>
        </p:grpSpPr>
        <p:sp>
          <p:nvSpPr>
            <p:cNvPr id="64" name="Rectangle 155">
              <a:extLst>
                <a:ext uri="{FF2B5EF4-FFF2-40B4-BE49-F238E27FC236}">
                  <a16:creationId xmlns:a16="http://schemas.microsoft.com/office/drawing/2014/main" id="{CB144AD0-A6C2-D9EB-3844-C0433D620A19}"/>
                </a:ext>
              </a:extLst>
            </p:cNvPr>
            <p:cNvSpPr>
              <a:spLocks noChangeArrowheads="1"/>
            </p:cNvSpPr>
            <p:nvPr/>
          </p:nvSpPr>
          <p:spPr bwMode="auto">
            <a:xfrm>
              <a:off x="1966" y="343"/>
              <a:ext cx="713"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accent1"/>
                  </a:solidFill>
                  <a:ea typeface="宋体" panose="02010600030101010101" pitchFamily="2" charset="-122"/>
                </a:rPr>
                <a:t>张三</a:t>
              </a:r>
              <a:endParaRPr lang="en-US" altLang="en-US" sz="1600">
                <a:solidFill>
                  <a:schemeClr val="accent1"/>
                </a:solidFill>
              </a:endParaRPr>
            </a:p>
          </p:txBody>
        </p:sp>
        <p:sp>
          <p:nvSpPr>
            <p:cNvPr id="65" name="Rectangle 156">
              <a:extLst>
                <a:ext uri="{FF2B5EF4-FFF2-40B4-BE49-F238E27FC236}">
                  <a16:creationId xmlns:a16="http://schemas.microsoft.com/office/drawing/2014/main" id="{89B0D8B4-3FF6-49D6-8A6C-69FCEBC85F62}"/>
                </a:ext>
              </a:extLst>
            </p:cNvPr>
            <p:cNvSpPr>
              <a:spLocks noChangeArrowheads="1"/>
            </p:cNvSpPr>
            <p:nvPr/>
          </p:nvSpPr>
          <p:spPr bwMode="auto">
            <a:xfrm>
              <a:off x="1966" y="561"/>
              <a:ext cx="713"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李</a:t>
              </a:r>
              <a:r>
                <a:rPr lang="zh-CN" altLang="en-US" sz="1600">
                  <a:solidFill>
                    <a:schemeClr val="accent1"/>
                  </a:solidFill>
                  <a:latin typeface="Arial" charset="0"/>
                  <a:ea typeface="宋体" pitchFamily="2" charset="-122"/>
                </a:rPr>
                <a:t>四</a:t>
              </a:r>
              <a:endParaRPr lang="en-US" altLang="en-US" sz="1600">
                <a:solidFill>
                  <a:schemeClr val="accent1"/>
                </a:solidFill>
                <a:latin typeface="Arial" charset="0"/>
                <a:ea typeface="宋体" pitchFamily="2" charset="-122"/>
              </a:endParaRPr>
            </a:p>
          </p:txBody>
        </p:sp>
        <p:sp>
          <p:nvSpPr>
            <p:cNvPr id="66" name="Rectangle 157">
              <a:extLst>
                <a:ext uri="{FF2B5EF4-FFF2-40B4-BE49-F238E27FC236}">
                  <a16:creationId xmlns:a16="http://schemas.microsoft.com/office/drawing/2014/main" id="{803C9F4B-0FCA-BCBB-4244-772B796FAEFF}"/>
                </a:ext>
              </a:extLst>
            </p:cNvPr>
            <p:cNvSpPr>
              <a:spLocks noChangeArrowheads="1"/>
            </p:cNvSpPr>
            <p:nvPr/>
          </p:nvSpPr>
          <p:spPr bwMode="auto">
            <a:xfrm>
              <a:off x="1966" y="785"/>
              <a:ext cx="713"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王</a:t>
              </a:r>
              <a:r>
                <a:rPr lang="zh-CN" altLang="en-US" sz="1600">
                  <a:solidFill>
                    <a:schemeClr val="accent1"/>
                  </a:solidFill>
                  <a:latin typeface="Arial" charset="0"/>
                  <a:ea typeface="宋体" pitchFamily="2" charset="-122"/>
                </a:rPr>
                <a:t>五</a:t>
              </a:r>
              <a:endParaRPr lang="en-US" altLang="en-US" sz="1600">
                <a:solidFill>
                  <a:schemeClr val="accent1"/>
                </a:solidFill>
                <a:latin typeface="Arial" charset="0"/>
                <a:ea typeface="宋体" pitchFamily="2" charset="-122"/>
              </a:endParaRPr>
            </a:p>
          </p:txBody>
        </p:sp>
        <p:sp>
          <p:nvSpPr>
            <p:cNvPr id="67" name="Rectangle 158">
              <a:extLst>
                <a:ext uri="{FF2B5EF4-FFF2-40B4-BE49-F238E27FC236}">
                  <a16:creationId xmlns:a16="http://schemas.microsoft.com/office/drawing/2014/main" id="{C6645404-6298-526F-030E-4C1CDA477EAF}"/>
                </a:ext>
              </a:extLst>
            </p:cNvPr>
            <p:cNvSpPr>
              <a:spLocks noChangeArrowheads="1"/>
            </p:cNvSpPr>
            <p:nvPr/>
          </p:nvSpPr>
          <p:spPr bwMode="auto">
            <a:xfrm>
              <a:off x="2674" y="343"/>
              <a:ext cx="474"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latin typeface="Arial" charset="0"/>
                </a:rPr>
                <a:t>18</a:t>
              </a:r>
            </a:p>
          </p:txBody>
        </p:sp>
        <p:sp>
          <p:nvSpPr>
            <p:cNvPr id="68" name="Rectangle 159">
              <a:extLst>
                <a:ext uri="{FF2B5EF4-FFF2-40B4-BE49-F238E27FC236}">
                  <a16:creationId xmlns:a16="http://schemas.microsoft.com/office/drawing/2014/main" id="{F39EA03D-24FE-84C6-187E-CDB84AE2F6B7}"/>
                </a:ext>
              </a:extLst>
            </p:cNvPr>
            <p:cNvSpPr>
              <a:spLocks noChangeArrowheads="1"/>
            </p:cNvSpPr>
            <p:nvPr/>
          </p:nvSpPr>
          <p:spPr bwMode="auto">
            <a:xfrm>
              <a:off x="2674" y="561"/>
              <a:ext cx="474"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latin typeface="Arial" charset="0"/>
                </a:rPr>
                <a:t>18</a:t>
              </a:r>
            </a:p>
          </p:txBody>
        </p:sp>
        <p:sp>
          <p:nvSpPr>
            <p:cNvPr id="69" name="Rectangle 160">
              <a:extLst>
                <a:ext uri="{FF2B5EF4-FFF2-40B4-BE49-F238E27FC236}">
                  <a16:creationId xmlns:a16="http://schemas.microsoft.com/office/drawing/2014/main" id="{5E069A64-DC55-8A1C-3260-06BEBC2F12C9}"/>
                </a:ext>
              </a:extLst>
            </p:cNvPr>
            <p:cNvSpPr>
              <a:spLocks noChangeArrowheads="1"/>
            </p:cNvSpPr>
            <p:nvPr/>
          </p:nvSpPr>
          <p:spPr bwMode="auto">
            <a:xfrm>
              <a:off x="2674" y="785"/>
              <a:ext cx="474"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latin typeface="Arial" charset="0"/>
                </a:rPr>
                <a:t>17</a:t>
              </a:r>
            </a:p>
          </p:txBody>
        </p:sp>
        <p:sp>
          <p:nvSpPr>
            <p:cNvPr id="70" name="Rectangle 161">
              <a:extLst>
                <a:ext uri="{FF2B5EF4-FFF2-40B4-BE49-F238E27FC236}">
                  <a16:creationId xmlns:a16="http://schemas.microsoft.com/office/drawing/2014/main" id="{32B92A73-2C5A-191D-5B5C-EDC0F82BB1C4}"/>
                </a:ext>
              </a:extLst>
            </p:cNvPr>
            <p:cNvSpPr>
              <a:spLocks noChangeArrowheads="1"/>
            </p:cNvSpPr>
            <p:nvPr/>
          </p:nvSpPr>
          <p:spPr bwMode="auto">
            <a:xfrm>
              <a:off x="3141" y="343"/>
              <a:ext cx="474"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男</a:t>
              </a:r>
              <a:endParaRPr lang="en-US" altLang="en-US" sz="1600">
                <a:solidFill>
                  <a:schemeClr val="accent1"/>
                </a:solidFill>
                <a:latin typeface="Arial" charset="0"/>
              </a:endParaRPr>
            </a:p>
          </p:txBody>
        </p:sp>
        <p:sp>
          <p:nvSpPr>
            <p:cNvPr id="71" name="Rectangle 162">
              <a:extLst>
                <a:ext uri="{FF2B5EF4-FFF2-40B4-BE49-F238E27FC236}">
                  <a16:creationId xmlns:a16="http://schemas.microsoft.com/office/drawing/2014/main" id="{6AF6EB88-BF07-6173-0FC3-A4AEEA643234}"/>
                </a:ext>
              </a:extLst>
            </p:cNvPr>
            <p:cNvSpPr>
              <a:spLocks noChangeArrowheads="1"/>
            </p:cNvSpPr>
            <p:nvPr/>
          </p:nvSpPr>
          <p:spPr bwMode="auto">
            <a:xfrm>
              <a:off x="3141" y="561"/>
              <a:ext cx="474"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男</a:t>
              </a:r>
              <a:endParaRPr lang="en-US" altLang="en-US" sz="1600">
                <a:solidFill>
                  <a:schemeClr val="accent1"/>
                </a:solidFill>
                <a:latin typeface="Arial" charset="0"/>
                <a:ea typeface="宋体" pitchFamily="2" charset="-122"/>
              </a:endParaRPr>
            </a:p>
          </p:txBody>
        </p:sp>
        <p:sp>
          <p:nvSpPr>
            <p:cNvPr id="72" name="Rectangle 163">
              <a:extLst>
                <a:ext uri="{FF2B5EF4-FFF2-40B4-BE49-F238E27FC236}">
                  <a16:creationId xmlns:a16="http://schemas.microsoft.com/office/drawing/2014/main" id="{79E10822-5D66-D808-89C3-C5DC3BF673EF}"/>
                </a:ext>
              </a:extLst>
            </p:cNvPr>
            <p:cNvSpPr>
              <a:spLocks noChangeArrowheads="1"/>
            </p:cNvSpPr>
            <p:nvPr/>
          </p:nvSpPr>
          <p:spPr bwMode="auto">
            <a:xfrm>
              <a:off x="3141" y="785"/>
              <a:ext cx="474" cy="223"/>
            </a:xfrm>
            <a:prstGeom prst="rect">
              <a:avLst/>
            </a:prstGeom>
            <a:gradFill rotWithShape="0">
              <a:gsLst>
                <a:gs pos="0">
                  <a:srgbClr val="FEDEE6"/>
                </a:gs>
                <a:gs pos="100000">
                  <a:srgbClr val="CC3399"/>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latin typeface="Arial" charset="0"/>
                  <a:ea typeface="宋体" pitchFamily="2" charset="-122"/>
                </a:rPr>
                <a:t>男</a:t>
              </a:r>
              <a:endParaRPr lang="en-US" altLang="en-US" sz="1600">
                <a:solidFill>
                  <a:schemeClr val="accent1"/>
                </a:solidFill>
                <a:latin typeface="Arial" charset="0"/>
                <a:ea typeface="宋体" pitchFamily="2" charset="-122"/>
              </a:endParaRPr>
            </a:p>
          </p:txBody>
        </p:sp>
      </p:grpSp>
      <p:sp>
        <p:nvSpPr>
          <p:cNvPr id="73" name="Rectangle 126">
            <a:extLst>
              <a:ext uri="{FF2B5EF4-FFF2-40B4-BE49-F238E27FC236}">
                <a16:creationId xmlns:a16="http://schemas.microsoft.com/office/drawing/2014/main" id="{2552AB30-BF01-021E-7DEC-0A818B19FDBA}"/>
              </a:ext>
            </a:extLst>
          </p:cNvPr>
          <p:cNvSpPr>
            <a:spLocks noChangeArrowheads="1"/>
          </p:cNvSpPr>
          <p:nvPr/>
        </p:nvSpPr>
        <p:spPr bwMode="auto">
          <a:xfrm>
            <a:off x="5674697" y="5674989"/>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230</a:t>
            </a:r>
          </a:p>
        </p:txBody>
      </p:sp>
      <p:sp>
        <p:nvSpPr>
          <p:cNvPr id="74" name="Rectangle 127">
            <a:extLst>
              <a:ext uri="{FF2B5EF4-FFF2-40B4-BE49-F238E27FC236}">
                <a16:creationId xmlns:a16="http://schemas.microsoft.com/office/drawing/2014/main" id="{F266C623-8412-5385-DDB1-D7ECD6C83D2A}"/>
              </a:ext>
            </a:extLst>
          </p:cNvPr>
          <p:cNvSpPr>
            <a:spLocks noChangeArrowheads="1"/>
          </p:cNvSpPr>
          <p:nvPr/>
        </p:nvSpPr>
        <p:spPr bwMode="auto">
          <a:xfrm>
            <a:off x="5674697" y="6021064"/>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230</a:t>
            </a:r>
          </a:p>
        </p:txBody>
      </p:sp>
      <p:sp>
        <p:nvSpPr>
          <p:cNvPr id="75" name="Rectangle 128">
            <a:extLst>
              <a:ext uri="{FF2B5EF4-FFF2-40B4-BE49-F238E27FC236}">
                <a16:creationId xmlns:a16="http://schemas.microsoft.com/office/drawing/2014/main" id="{6F437927-044C-D10D-ED15-CDD58BAF3973}"/>
              </a:ext>
            </a:extLst>
          </p:cNvPr>
          <p:cNvSpPr>
            <a:spLocks noChangeArrowheads="1"/>
          </p:cNvSpPr>
          <p:nvPr/>
        </p:nvSpPr>
        <p:spPr bwMode="auto">
          <a:xfrm>
            <a:off x="5674697" y="6376664"/>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230</a:t>
            </a:r>
          </a:p>
        </p:txBody>
      </p:sp>
      <p:sp>
        <p:nvSpPr>
          <p:cNvPr id="76" name="Rectangle 130">
            <a:extLst>
              <a:ext uri="{FF2B5EF4-FFF2-40B4-BE49-F238E27FC236}">
                <a16:creationId xmlns:a16="http://schemas.microsoft.com/office/drawing/2014/main" id="{2D2EF2B1-F4C7-CCAE-DFB3-C48B60AE9FEE}"/>
              </a:ext>
            </a:extLst>
          </p:cNvPr>
          <p:cNvSpPr>
            <a:spLocks noChangeArrowheads="1"/>
          </p:cNvSpPr>
          <p:nvPr/>
        </p:nvSpPr>
        <p:spPr bwMode="auto">
          <a:xfrm>
            <a:off x="6789122" y="5674989"/>
            <a:ext cx="162242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235</a:t>
            </a:r>
            <a:endParaRPr lang="en-US" altLang="en-US" sz="1600">
              <a:latin typeface="Arial" charset="0"/>
              <a:ea typeface="宋体" pitchFamily="2" charset="-122"/>
            </a:endParaRPr>
          </a:p>
        </p:txBody>
      </p:sp>
      <p:sp>
        <p:nvSpPr>
          <p:cNvPr id="77" name="Rectangle 131">
            <a:extLst>
              <a:ext uri="{FF2B5EF4-FFF2-40B4-BE49-F238E27FC236}">
                <a16:creationId xmlns:a16="http://schemas.microsoft.com/office/drawing/2014/main" id="{8D57C4A2-E365-E0FD-454E-0118820E069D}"/>
              </a:ext>
            </a:extLst>
          </p:cNvPr>
          <p:cNvSpPr>
            <a:spLocks noChangeArrowheads="1"/>
          </p:cNvSpPr>
          <p:nvPr/>
        </p:nvSpPr>
        <p:spPr bwMode="auto">
          <a:xfrm>
            <a:off x="6789122" y="6021064"/>
            <a:ext cx="162242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245</a:t>
            </a:r>
            <a:endParaRPr lang="en-US" altLang="en-US" sz="1600">
              <a:latin typeface="Arial" charset="0"/>
              <a:ea typeface="宋体" pitchFamily="2" charset="-122"/>
            </a:endParaRPr>
          </a:p>
        </p:txBody>
      </p:sp>
      <p:sp>
        <p:nvSpPr>
          <p:cNvPr id="78" name="Rectangle 132">
            <a:extLst>
              <a:ext uri="{FF2B5EF4-FFF2-40B4-BE49-F238E27FC236}">
                <a16:creationId xmlns:a16="http://schemas.microsoft.com/office/drawing/2014/main" id="{9115CC11-346E-029C-C2FA-A5FFDEFB1AA1}"/>
              </a:ext>
            </a:extLst>
          </p:cNvPr>
          <p:cNvSpPr>
            <a:spLocks noChangeArrowheads="1"/>
          </p:cNvSpPr>
          <p:nvPr/>
        </p:nvSpPr>
        <p:spPr bwMode="auto">
          <a:xfrm>
            <a:off x="6789122" y="6376664"/>
            <a:ext cx="162242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230</a:t>
            </a:r>
            <a:endParaRPr lang="en-US" altLang="en-US" sz="1600">
              <a:latin typeface="Arial" charset="0"/>
              <a:ea typeface="宋体" pitchFamily="2" charset="-122"/>
            </a:endParaRPr>
          </a:p>
        </p:txBody>
      </p:sp>
      <p:sp>
        <p:nvSpPr>
          <p:cNvPr id="79" name="Rectangle 134">
            <a:extLst>
              <a:ext uri="{FF2B5EF4-FFF2-40B4-BE49-F238E27FC236}">
                <a16:creationId xmlns:a16="http://schemas.microsoft.com/office/drawing/2014/main" id="{6E648047-4559-B0F1-C4F8-5E057E65C2D2}"/>
              </a:ext>
            </a:extLst>
          </p:cNvPr>
          <p:cNvSpPr>
            <a:spLocks noChangeArrowheads="1"/>
          </p:cNvSpPr>
          <p:nvPr/>
        </p:nvSpPr>
        <p:spPr bwMode="auto">
          <a:xfrm>
            <a:off x="8408372" y="5674989"/>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70</a:t>
            </a:r>
          </a:p>
        </p:txBody>
      </p:sp>
      <p:sp>
        <p:nvSpPr>
          <p:cNvPr id="80" name="Rectangle 135">
            <a:extLst>
              <a:ext uri="{FF2B5EF4-FFF2-40B4-BE49-F238E27FC236}">
                <a16:creationId xmlns:a16="http://schemas.microsoft.com/office/drawing/2014/main" id="{848862B5-74B6-A0B8-37AB-C6042F8717D2}"/>
              </a:ext>
            </a:extLst>
          </p:cNvPr>
          <p:cNvSpPr>
            <a:spLocks noChangeArrowheads="1"/>
          </p:cNvSpPr>
          <p:nvPr/>
        </p:nvSpPr>
        <p:spPr bwMode="auto">
          <a:xfrm>
            <a:off x="8408372" y="6021064"/>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76</a:t>
            </a:r>
          </a:p>
        </p:txBody>
      </p:sp>
      <p:sp>
        <p:nvSpPr>
          <p:cNvPr id="81" name="Rectangle 136">
            <a:extLst>
              <a:ext uri="{FF2B5EF4-FFF2-40B4-BE49-F238E27FC236}">
                <a16:creationId xmlns:a16="http://schemas.microsoft.com/office/drawing/2014/main" id="{D6B3D267-4849-8E4A-71CD-96FD9A624420}"/>
              </a:ext>
            </a:extLst>
          </p:cNvPr>
          <p:cNvSpPr>
            <a:spLocks noChangeArrowheads="1"/>
          </p:cNvSpPr>
          <p:nvPr/>
        </p:nvSpPr>
        <p:spPr bwMode="auto">
          <a:xfrm>
            <a:off x="8408372" y="6376664"/>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82</a:t>
            </a:r>
          </a:p>
        </p:txBody>
      </p:sp>
      <p:sp>
        <p:nvSpPr>
          <p:cNvPr id="82" name="Rectangle 138">
            <a:extLst>
              <a:ext uri="{FF2B5EF4-FFF2-40B4-BE49-F238E27FC236}">
                <a16:creationId xmlns:a16="http://schemas.microsoft.com/office/drawing/2014/main" id="{7CE13E1D-DDDC-B3CE-3D42-812C6FBA36F6}"/>
              </a:ext>
            </a:extLst>
          </p:cNvPr>
          <p:cNvSpPr>
            <a:spLocks noChangeArrowheads="1"/>
          </p:cNvSpPr>
          <p:nvPr/>
        </p:nvSpPr>
        <p:spPr bwMode="auto">
          <a:xfrm>
            <a:off x="9149735" y="5674989"/>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83" name="Rectangle 139">
            <a:extLst>
              <a:ext uri="{FF2B5EF4-FFF2-40B4-BE49-F238E27FC236}">
                <a16:creationId xmlns:a16="http://schemas.microsoft.com/office/drawing/2014/main" id="{B797E7C7-30BD-238E-762B-9E23AD0D355B}"/>
              </a:ext>
            </a:extLst>
          </p:cNvPr>
          <p:cNvSpPr>
            <a:spLocks noChangeArrowheads="1"/>
          </p:cNvSpPr>
          <p:nvPr/>
        </p:nvSpPr>
        <p:spPr bwMode="auto">
          <a:xfrm>
            <a:off x="9149735" y="6021064"/>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84" name="Rectangle 140">
            <a:extLst>
              <a:ext uri="{FF2B5EF4-FFF2-40B4-BE49-F238E27FC236}">
                <a16:creationId xmlns:a16="http://schemas.microsoft.com/office/drawing/2014/main" id="{5B9CCBEF-8299-DE35-FC93-B721E0130D4E}"/>
              </a:ext>
            </a:extLst>
          </p:cNvPr>
          <p:cNvSpPr>
            <a:spLocks noChangeArrowheads="1"/>
          </p:cNvSpPr>
          <p:nvPr/>
        </p:nvSpPr>
        <p:spPr bwMode="auto">
          <a:xfrm>
            <a:off x="9149735" y="6376664"/>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85" name="Freeform 167">
            <a:extLst>
              <a:ext uri="{FF2B5EF4-FFF2-40B4-BE49-F238E27FC236}">
                <a16:creationId xmlns:a16="http://schemas.microsoft.com/office/drawing/2014/main" id="{B72CEFFE-EAA6-4161-75F6-E9296AC6D366}"/>
              </a:ext>
            </a:extLst>
          </p:cNvPr>
          <p:cNvSpPr>
            <a:spLocks/>
          </p:cNvSpPr>
          <p:nvPr/>
        </p:nvSpPr>
        <p:spPr bwMode="auto">
          <a:xfrm>
            <a:off x="4353897" y="2939726"/>
            <a:ext cx="1924050" cy="2714625"/>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3810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7" name="Rectangle 174">
            <a:extLst>
              <a:ext uri="{FF2B5EF4-FFF2-40B4-BE49-F238E27FC236}">
                <a16:creationId xmlns:a16="http://schemas.microsoft.com/office/drawing/2014/main" id="{D9E540D9-0307-320A-58D6-70B87E42A9BA}"/>
              </a:ext>
            </a:extLst>
          </p:cNvPr>
          <p:cNvSpPr>
            <a:spLocks noChangeArrowheads="1"/>
          </p:cNvSpPr>
          <p:nvPr/>
        </p:nvSpPr>
        <p:spPr bwMode="auto">
          <a:xfrm>
            <a:off x="1324947" y="1082351"/>
            <a:ext cx="3286125" cy="419100"/>
          </a:xfrm>
          <a:prstGeom prst="rect">
            <a:avLst/>
          </a:prstGeom>
          <a:solidFill>
            <a:srgbClr val="3333FF"/>
          </a:solidFill>
          <a:ln w="9525">
            <a:solidFill>
              <a:srgbClr val="6699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kumimoji="1" lang="zh-CN" altLang="en-US" sz="2400">
                <a:solidFill>
                  <a:schemeClr val="bg1"/>
                </a:solidFill>
                <a:latin typeface="楷体_GB2312" pitchFamily="49" charset="-122"/>
                <a:ea typeface="楷体_GB2312" pitchFamily="49" charset="-122"/>
              </a:rPr>
              <a:t>第二范式</a:t>
            </a:r>
            <a:r>
              <a:rPr kumimoji="1" lang="zh-CN" altLang="en-US" sz="2400">
                <a:solidFill>
                  <a:schemeClr val="bg1"/>
                </a:solidFill>
                <a:latin typeface="Times New Roman" panose="02020603050405020304" pitchFamily="18" charset="0"/>
                <a:ea typeface="楷体_GB2312" pitchFamily="49" charset="-122"/>
              </a:rPr>
              <a:t>——</a:t>
            </a:r>
            <a:r>
              <a:rPr kumimoji="1" lang="zh-CN" altLang="en-US" sz="2400">
                <a:solidFill>
                  <a:schemeClr val="bg1"/>
                </a:solidFill>
                <a:latin typeface="楷体_GB2312" pitchFamily="49" charset="-122"/>
                <a:ea typeface="楷体_GB2312" pitchFamily="49" charset="-122"/>
              </a:rPr>
              <a:t>数据冗余</a:t>
            </a:r>
          </a:p>
        </p:txBody>
      </p:sp>
    </p:spTree>
    <p:extLst>
      <p:ext uri="{BB962C8B-B14F-4D97-AF65-F5344CB8AC3E}">
        <p14:creationId xmlns:p14="http://schemas.microsoft.com/office/powerpoint/2010/main" val="38933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up)">
                                      <p:cBhvr>
                                        <p:cTn id="11" dur="500"/>
                                        <p:tgtEl>
                                          <p:spTgt spid="8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up)">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D1D4EF-B70F-D53D-0EFE-80142A8ACCD0}"/>
              </a:ext>
            </a:extLst>
          </p:cNvPr>
          <p:cNvSpPr>
            <a:spLocks noGrp="1"/>
          </p:cNvSpPr>
          <p:nvPr>
            <p:ph type="body" sz="quarter" idx="10"/>
          </p:nvPr>
        </p:nvSpPr>
        <p:spPr>
          <a:xfrm>
            <a:off x="1587196" y="340254"/>
            <a:ext cx="5033553" cy="530225"/>
          </a:xfrm>
        </p:spPr>
        <p:txBody>
          <a:bodyPr/>
          <a:lstStyle/>
          <a:p>
            <a:r>
              <a:rPr lang="en-CA" dirty="0"/>
              <a:t>2.5 </a:t>
            </a:r>
            <a:r>
              <a:rPr lang="zh-CN" altLang="en-US" dirty="0"/>
              <a:t>数据存储与分析技术</a:t>
            </a:r>
            <a:endParaRPr lang="en-CA" dirty="0"/>
          </a:p>
          <a:p>
            <a:endParaRPr lang="en-CA" dirty="0"/>
          </a:p>
        </p:txBody>
      </p:sp>
      <p:sp>
        <p:nvSpPr>
          <p:cNvPr id="4" name="Rectangle 1163">
            <a:extLst>
              <a:ext uri="{FF2B5EF4-FFF2-40B4-BE49-F238E27FC236}">
                <a16:creationId xmlns:a16="http://schemas.microsoft.com/office/drawing/2014/main" id="{90692733-9048-AD97-D19C-8C5B63B4EC12}"/>
              </a:ext>
            </a:extLst>
          </p:cNvPr>
          <p:cNvSpPr>
            <a:spLocks noChangeArrowheads="1"/>
          </p:cNvSpPr>
          <p:nvPr/>
        </p:nvSpPr>
        <p:spPr bwMode="auto">
          <a:xfrm>
            <a:off x="8905875" y="6429375"/>
            <a:ext cx="3286125" cy="419100"/>
          </a:xfrm>
          <a:prstGeom prst="rect">
            <a:avLst/>
          </a:prstGeom>
          <a:solidFill>
            <a:srgbClr val="3333FF"/>
          </a:solidFill>
          <a:ln w="9525">
            <a:solidFill>
              <a:srgbClr val="6699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kumimoji="1" lang="zh-CN" altLang="en-US" sz="2400" dirty="0">
                <a:solidFill>
                  <a:schemeClr val="bg1"/>
                </a:solidFill>
                <a:latin typeface="楷体_GB2312" pitchFamily="49" charset="-122"/>
                <a:ea typeface="楷体_GB2312" pitchFamily="49" charset="-122"/>
              </a:rPr>
              <a:t>第二范式</a:t>
            </a:r>
            <a:r>
              <a:rPr kumimoji="1" lang="zh-CN" altLang="en-US" sz="2400" dirty="0">
                <a:solidFill>
                  <a:schemeClr val="bg1"/>
                </a:solidFill>
                <a:latin typeface="Times New Roman" panose="02020603050405020304" pitchFamily="18" charset="0"/>
                <a:ea typeface="楷体_GB2312" pitchFamily="49" charset="-122"/>
              </a:rPr>
              <a:t>——</a:t>
            </a:r>
            <a:r>
              <a:rPr kumimoji="1" lang="zh-CN" altLang="en-US" sz="2400" dirty="0">
                <a:solidFill>
                  <a:schemeClr val="bg1"/>
                </a:solidFill>
                <a:latin typeface="楷体_GB2312" pitchFamily="49" charset="-122"/>
                <a:ea typeface="楷体_GB2312" pitchFamily="49" charset="-122"/>
              </a:rPr>
              <a:t>插入异常</a:t>
            </a:r>
          </a:p>
        </p:txBody>
      </p:sp>
      <p:sp>
        <p:nvSpPr>
          <p:cNvPr id="5" name="Rectangle 1032">
            <a:extLst>
              <a:ext uri="{FF2B5EF4-FFF2-40B4-BE49-F238E27FC236}">
                <a16:creationId xmlns:a16="http://schemas.microsoft.com/office/drawing/2014/main" id="{5E820DA8-801F-4CA6-E9D4-8EDAC4495BD7}"/>
              </a:ext>
            </a:extLst>
          </p:cNvPr>
          <p:cNvSpPr>
            <a:spLocks noChangeArrowheads="1"/>
          </p:cNvSpPr>
          <p:nvPr/>
        </p:nvSpPr>
        <p:spPr bwMode="auto">
          <a:xfrm>
            <a:off x="1764587" y="2047875"/>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6" name="Rectangle 1033">
            <a:extLst>
              <a:ext uri="{FF2B5EF4-FFF2-40B4-BE49-F238E27FC236}">
                <a16:creationId xmlns:a16="http://schemas.microsoft.com/office/drawing/2014/main" id="{F76AC5F9-2289-374E-844E-B8EB7164093A}"/>
              </a:ext>
            </a:extLst>
          </p:cNvPr>
          <p:cNvSpPr>
            <a:spLocks noChangeArrowheads="1"/>
          </p:cNvSpPr>
          <p:nvPr/>
        </p:nvSpPr>
        <p:spPr bwMode="auto">
          <a:xfrm>
            <a:off x="1764587" y="241141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7" name="Rectangle 1034">
            <a:extLst>
              <a:ext uri="{FF2B5EF4-FFF2-40B4-BE49-F238E27FC236}">
                <a16:creationId xmlns:a16="http://schemas.microsoft.com/office/drawing/2014/main" id="{9A41AC34-2D20-DBD9-271A-A4048A3CDA3D}"/>
              </a:ext>
            </a:extLst>
          </p:cNvPr>
          <p:cNvSpPr>
            <a:spLocks noChangeArrowheads="1"/>
          </p:cNvSpPr>
          <p:nvPr/>
        </p:nvSpPr>
        <p:spPr bwMode="auto">
          <a:xfrm>
            <a:off x="1764587" y="276542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8" name="Rectangle 1035">
            <a:extLst>
              <a:ext uri="{FF2B5EF4-FFF2-40B4-BE49-F238E27FC236}">
                <a16:creationId xmlns:a16="http://schemas.microsoft.com/office/drawing/2014/main" id="{58828B76-5112-715A-92A4-902BB0430ED1}"/>
              </a:ext>
            </a:extLst>
          </p:cNvPr>
          <p:cNvSpPr>
            <a:spLocks noChangeArrowheads="1"/>
          </p:cNvSpPr>
          <p:nvPr/>
        </p:nvSpPr>
        <p:spPr bwMode="auto">
          <a:xfrm>
            <a:off x="1764587" y="311785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9" name="Rectangle 1036">
            <a:extLst>
              <a:ext uri="{FF2B5EF4-FFF2-40B4-BE49-F238E27FC236}">
                <a16:creationId xmlns:a16="http://schemas.microsoft.com/office/drawing/2014/main" id="{2191D3BC-B2C4-5BA8-539D-A6B556EE77ED}"/>
              </a:ext>
            </a:extLst>
          </p:cNvPr>
          <p:cNvSpPr>
            <a:spLocks noChangeArrowheads="1"/>
          </p:cNvSpPr>
          <p:nvPr/>
        </p:nvSpPr>
        <p:spPr bwMode="auto">
          <a:xfrm>
            <a:off x="1764587" y="347186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0" name="Rectangle 1037">
            <a:extLst>
              <a:ext uri="{FF2B5EF4-FFF2-40B4-BE49-F238E27FC236}">
                <a16:creationId xmlns:a16="http://schemas.microsoft.com/office/drawing/2014/main" id="{942D651D-340B-A2A8-E11A-49DFC539A8DE}"/>
              </a:ext>
            </a:extLst>
          </p:cNvPr>
          <p:cNvSpPr>
            <a:spLocks noChangeArrowheads="1"/>
          </p:cNvSpPr>
          <p:nvPr/>
        </p:nvSpPr>
        <p:spPr bwMode="auto">
          <a:xfrm>
            <a:off x="1764587" y="382428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1" name="Rectangle 1038">
            <a:extLst>
              <a:ext uri="{FF2B5EF4-FFF2-40B4-BE49-F238E27FC236}">
                <a16:creationId xmlns:a16="http://schemas.microsoft.com/office/drawing/2014/main" id="{3CFEA99B-5EB3-1723-8F13-D0FA2461DD0B}"/>
              </a:ext>
            </a:extLst>
          </p:cNvPr>
          <p:cNvSpPr>
            <a:spLocks noChangeArrowheads="1"/>
          </p:cNvSpPr>
          <p:nvPr/>
        </p:nvSpPr>
        <p:spPr bwMode="auto">
          <a:xfrm>
            <a:off x="1764587" y="417830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2" name="Rectangle 1039">
            <a:extLst>
              <a:ext uri="{FF2B5EF4-FFF2-40B4-BE49-F238E27FC236}">
                <a16:creationId xmlns:a16="http://schemas.microsoft.com/office/drawing/2014/main" id="{3480F859-C9E2-D4AE-D59C-7FC83FF3D285}"/>
              </a:ext>
            </a:extLst>
          </p:cNvPr>
          <p:cNvSpPr>
            <a:spLocks noChangeArrowheads="1"/>
          </p:cNvSpPr>
          <p:nvPr/>
        </p:nvSpPr>
        <p:spPr bwMode="auto">
          <a:xfrm>
            <a:off x="1764587" y="453072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3" name="Rectangle 1040">
            <a:extLst>
              <a:ext uri="{FF2B5EF4-FFF2-40B4-BE49-F238E27FC236}">
                <a16:creationId xmlns:a16="http://schemas.microsoft.com/office/drawing/2014/main" id="{ED2DB3E5-89B9-4C42-623A-4C58F2E95E7B}"/>
              </a:ext>
            </a:extLst>
          </p:cNvPr>
          <p:cNvSpPr>
            <a:spLocks noChangeArrowheads="1"/>
          </p:cNvSpPr>
          <p:nvPr/>
        </p:nvSpPr>
        <p:spPr bwMode="auto">
          <a:xfrm>
            <a:off x="1764587" y="488473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4" name="Rectangle 1041">
            <a:extLst>
              <a:ext uri="{FF2B5EF4-FFF2-40B4-BE49-F238E27FC236}">
                <a16:creationId xmlns:a16="http://schemas.microsoft.com/office/drawing/2014/main" id="{F007B870-FC89-1DC3-41DD-26267CF37996}"/>
              </a:ext>
            </a:extLst>
          </p:cNvPr>
          <p:cNvSpPr>
            <a:spLocks noChangeArrowheads="1"/>
          </p:cNvSpPr>
          <p:nvPr/>
        </p:nvSpPr>
        <p:spPr bwMode="auto">
          <a:xfrm>
            <a:off x="1764587" y="5237163"/>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5" name="Rectangle 1042">
            <a:extLst>
              <a:ext uri="{FF2B5EF4-FFF2-40B4-BE49-F238E27FC236}">
                <a16:creationId xmlns:a16="http://schemas.microsoft.com/office/drawing/2014/main" id="{F55BCD3E-DA0F-A024-0604-088797139B5D}"/>
              </a:ext>
            </a:extLst>
          </p:cNvPr>
          <p:cNvSpPr>
            <a:spLocks noChangeArrowheads="1"/>
          </p:cNvSpPr>
          <p:nvPr/>
        </p:nvSpPr>
        <p:spPr bwMode="auto">
          <a:xfrm>
            <a:off x="2879012" y="241141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16" name="Rectangle 1043">
            <a:extLst>
              <a:ext uri="{FF2B5EF4-FFF2-40B4-BE49-F238E27FC236}">
                <a16:creationId xmlns:a16="http://schemas.microsoft.com/office/drawing/2014/main" id="{972796C9-266C-1897-2D0B-B14D8DEE21F4}"/>
              </a:ext>
            </a:extLst>
          </p:cNvPr>
          <p:cNvSpPr>
            <a:spLocks noChangeArrowheads="1"/>
          </p:cNvSpPr>
          <p:nvPr/>
        </p:nvSpPr>
        <p:spPr bwMode="auto">
          <a:xfrm>
            <a:off x="2879012" y="276542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7" name="Rectangle 1044">
            <a:extLst>
              <a:ext uri="{FF2B5EF4-FFF2-40B4-BE49-F238E27FC236}">
                <a16:creationId xmlns:a16="http://schemas.microsoft.com/office/drawing/2014/main" id="{19E588AC-0DF6-740A-4E0B-9BF79B08FEC5}"/>
              </a:ext>
            </a:extLst>
          </p:cNvPr>
          <p:cNvSpPr>
            <a:spLocks noChangeArrowheads="1"/>
          </p:cNvSpPr>
          <p:nvPr/>
        </p:nvSpPr>
        <p:spPr bwMode="auto">
          <a:xfrm>
            <a:off x="2879012" y="311785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8" name="Rectangle 1045">
            <a:extLst>
              <a:ext uri="{FF2B5EF4-FFF2-40B4-BE49-F238E27FC236}">
                <a16:creationId xmlns:a16="http://schemas.microsoft.com/office/drawing/2014/main" id="{71AA6759-E1FF-7372-9538-745B05AB4AB9}"/>
              </a:ext>
            </a:extLst>
          </p:cNvPr>
          <p:cNvSpPr>
            <a:spLocks noChangeArrowheads="1"/>
          </p:cNvSpPr>
          <p:nvPr/>
        </p:nvSpPr>
        <p:spPr bwMode="auto">
          <a:xfrm>
            <a:off x="2879012" y="347186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9" name="Rectangle 1046">
            <a:extLst>
              <a:ext uri="{FF2B5EF4-FFF2-40B4-BE49-F238E27FC236}">
                <a16:creationId xmlns:a16="http://schemas.microsoft.com/office/drawing/2014/main" id="{2688FEBA-ABBC-30F2-82CD-788F550DC6F8}"/>
              </a:ext>
            </a:extLst>
          </p:cNvPr>
          <p:cNvSpPr>
            <a:spLocks noChangeArrowheads="1"/>
          </p:cNvSpPr>
          <p:nvPr/>
        </p:nvSpPr>
        <p:spPr bwMode="auto">
          <a:xfrm>
            <a:off x="2879012" y="382428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0" name="Rectangle 1047">
            <a:extLst>
              <a:ext uri="{FF2B5EF4-FFF2-40B4-BE49-F238E27FC236}">
                <a16:creationId xmlns:a16="http://schemas.microsoft.com/office/drawing/2014/main" id="{6DA86145-C473-DFE4-6567-6E75260E16FD}"/>
              </a:ext>
            </a:extLst>
          </p:cNvPr>
          <p:cNvSpPr>
            <a:spLocks noChangeArrowheads="1"/>
          </p:cNvSpPr>
          <p:nvPr/>
        </p:nvSpPr>
        <p:spPr bwMode="auto">
          <a:xfrm>
            <a:off x="2879012" y="417830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1" name="Rectangle 1048">
            <a:extLst>
              <a:ext uri="{FF2B5EF4-FFF2-40B4-BE49-F238E27FC236}">
                <a16:creationId xmlns:a16="http://schemas.microsoft.com/office/drawing/2014/main" id="{EB41B2C6-9CDF-A7CD-8D0B-AE0132CDC8B3}"/>
              </a:ext>
            </a:extLst>
          </p:cNvPr>
          <p:cNvSpPr>
            <a:spLocks noChangeArrowheads="1"/>
          </p:cNvSpPr>
          <p:nvPr/>
        </p:nvSpPr>
        <p:spPr bwMode="auto">
          <a:xfrm>
            <a:off x="2879012" y="453072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2" name="Rectangle 1049">
            <a:extLst>
              <a:ext uri="{FF2B5EF4-FFF2-40B4-BE49-F238E27FC236}">
                <a16:creationId xmlns:a16="http://schemas.microsoft.com/office/drawing/2014/main" id="{5D57D074-B832-6456-9714-4AEEB9586297}"/>
              </a:ext>
            </a:extLst>
          </p:cNvPr>
          <p:cNvSpPr>
            <a:spLocks noChangeArrowheads="1"/>
          </p:cNvSpPr>
          <p:nvPr/>
        </p:nvSpPr>
        <p:spPr bwMode="auto">
          <a:xfrm>
            <a:off x="2879012" y="488473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3" name="Rectangle 1050">
            <a:extLst>
              <a:ext uri="{FF2B5EF4-FFF2-40B4-BE49-F238E27FC236}">
                <a16:creationId xmlns:a16="http://schemas.microsoft.com/office/drawing/2014/main" id="{3CFCC01B-F5C9-637D-5F43-1F36AB022F26}"/>
              </a:ext>
            </a:extLst>
          </p:cNvPr>
          <p:cNvSpPr>
            <a:spLocks noChangeArrowheads="1"/>
          </p:cNvSpPr>
          <p:nvPr/>
        </p:nvSpPr>
        <p:spPr bwMode="auto">
          <a:xfrm>
            <a:off x="2879012" y="5237163"/>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4" name="Rectangle 1051">
            <a:extLst>
              <a:ext uri="{FF2B5EF4-FFF2-40B4-BE49-F238E27FC236}">
                <a16:creationId xmlns:a16="http://schemas.microsoft.com/office/drawing/2014/main" id="{2BBF3308-DF2C-4E4C-F5F8-8AE18698DD43}"/>
              </a:ext>
            </a:extLst>
          </p:cNvPr>
          <p:cNvSpPr>
            <a:spLocks noChangeArrowheads="1"/>
          </p:cNvSpPr>
          <p:nvPr/>
        </p:nvSpPr>
        <p:spPr bwMode="auto">
          <a:xfrm>
            <a:off x="4002962" y="24114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5" name="Rectangle 1052">
            <a:extLst>
              <a:ext uri="{FF2B5EF4-FFF2-40B4-BE49-F238E27FC236}">
                <a16:creationId xmlns:a16="http://schemas.microsoft.com/office/drawing/2014/main" id="{219262A8-A1A6-0643-0A3D-E1672252FCF7}"/>
              </a:ext>
            </a:extLst>
          </p:cNvPr>
          <p:cNvSpPr>
            <a:spLocks noChangeArrowheads="1"/>
          </p:cNvSpPr>
          <p:nvPr/>
        </p:nvSpPr>
        <p:spPr bwMode="auto">
          <a:xfrm>
            <a:off x="4002962" y="27654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6" name="Rectangle 1053">
            <a:extLst>
              <a:ext uri="{FF2B5EF4-FFF2-40B4-BE49-F238E27FC236}">
                <a16:creationId xmlns:a16="http://schemas.microsoft.com/office/drawing/2014/main" id="{9512071A-C554-101B-47BB-E53BF62F3FC5}"/>
              </a:ext>
            </a:extLst>
          </p:cNvPr>
          <p:cNvSpPr>
            <a:spLocks noChangeArrowheads="1"/>
          </p:cNvSpPr>
          <p:nvPr/>
        </p:nvSpPr>
        <p:spPr bwMode="auto">
          <a:xfrm>
            <a:off x="4002962" y="31178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7" name="Rectangle 1054">
            <a:extLst>
              <a:ext uri="{FF2B5EF4-FFF2-40B4-BE49-F238E27FC236}">
                <a16:creationId xmlns:a16="http://schemas.microsoft.com/office/drawing/2014/main" id="{29604CB3-4124-D9E6-4F07-A401AB07C6B1}"/>
              </a:ext>
            </a:extLst>
          </p:cNvPr>
          <p:cNvSpPr>
            <a:spLocks noChangeArrowheads="1"/>
          </p:cNvSpPr>
          <p:nvPr/>
        </p:nvSpPr>
        <p:spPr bwMode="auto">
          <a:xfrm>
            <a:off x="4002962" y="34718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8" name="Rectangle 1055">
            <a:extLst>
              <a:ext uri="{FF2B5EF4-FFF2-40B4-BE49-F238E27FC236}">
                <a16:creationId xmlns:a16="http://schemas.microsoft.com/office/drawing/2014/main" id="{CCD1673B-DD85-F51F-4AE2-1AF59479378D}"/>
              </a:ext>
            </a:extLst>
          </p:cNvPr>
          <p:cNvSpPr>
            <a:spLocks noChangeArrowheads="1"/>
          </p:cNvSpPr>
          <p:nvPr/>
        </p:nvSpPr>
        <p:spPr bwMode="auto">
          <a:xfrm>
            <a:off x="4002962" y="38242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9" name="Rectangle 1056">
            <a:extLst>
              <a:ext uri="{FF2B5EF4-FFF2-40B4-BE49-F238E27FC236}">
                <a16:creationId xmlns:a16="http://schemas.microsoft.com/office/drawing/2014/main" id="{3FAEC962-AD51-708D-5410-449C687F1023}"/>
              </a:ext>
            </a:extLst>
          </p:cNvPr>
          <p:cNvSpPr>
            <a:spLocks noChangeArrowheads="1"/>
          </p:cNvSpPr>
          <p:nvPr/>
        </p:nvSpPr>
        <p:spPr bwMode="auto">
          <a:xfrm>
            <a:off x="4002962" y="41783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0" name="Rectangle 1057">
            <a:extLst>
              <a:ext uri="{FF2B5EF4-FFF2-40B4-BE49-F238E27FC236}">
                <a16:creationId xmlns:a16="http://schemas.microsoft.com/office/drawing/2014/main" id="{A9E195A5-8F7C-08ED-8256-1C3348C83C0E}"/>
              </a:ext>
            </a:extLst>
          </p:cNvPr>
          <p:cNvSpPr>
            <a:spLocks noChangeArrowheads="1"/>
          </p:cNvSpPr>
          <p:nvPr/>
        </p:nvSpPr>
        <p:spPr bwMode="auto">
          <a:xfrm>
            <a:off x="4002962" y="45307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1" name="Rectangle 1058">
            <a:extLst>
              <a:ext uri="{FF2B5EF4-FFF2-40B4-BE49-F238E27FC236}">
                <a16:creationId xmlns:a16="http://schemas.microsoft.com/office/drawing/2014/main" id="{8E91341D-5632-EB9A-D9E2-3CE7006D790E}"/>
              </a:ext>
            </a:extLst>
          </p:cNvPr>
          <p:cNvSpPr>
            <a:spLocks noChangeArrowheads="1"/>
          </p:cNvSpPr>
          <p:nvPr/>
        </p:nvSpPr>
        <p:spPr bwMode="auto">
          <a:xfrm>
            <a:off x="4002962" y="48847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2" name="Rectangle 1059">
            <a:extLst>
              <a:ext uri="{FF2B5EF4-FFF2-40B4-BE49-F238E27FC236}">
                <a16:creationId xmlns:a16="http://schemas.microsoft.com/office/drawing/2014/main" id="{FA91F6BD-AE93-9A05-D44F-570156F667B3}"/>
              </a:ext>
            </a:extLst>
          </p:cNvPr>
          <p:cNvSpPr>
            <a:spLocks noChangeArrowheads="1"/>
          </p:cNvSpPr>
          <p:nvPr/>
        </p:nvSpPr>
        <p:spPr bwMode="auto">
          <a:xfrm>
            <a:off x="4002962" y="523716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3" name="Rectangle 1060">
            <a:extLst>
              <a:ext uri="{FF2B5EF4-FFF2-40B4-BE49-F238E27FC236}">
                <a16:creationId xmlns:a16="http://schemas.microsoft.com/office/drawing/2014/main" id="{52379E91-01CF-A354-76D0-29DB7FD78AE5}"/>
              </a:ext>
            </a:extLst>
          </p:cNvPr>
          <p:cNvSpPr>
            <a:spLocks noChangeArrowheads="1"/>
          </p:cNvSpPr>
          <p:nvPr/>
        </p:nvSpPr>
        <p:spPr bwMode="auto">
          <a:xfrm>
            <a:off x="4744325" y="24114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34" name="Rectangle 1061">
            <a:extLst>
              <a:ext uri="{FF2B5EF4-FFF2-40B4-BE49-F238E27FC236}">
                <a16:creationId xmlns:a16="http://schemas.microsoft.com/office/drawing/2014/main" id="{5C54E8F7-9933-5F6C-AEEB-5762DE862D1D}"/>
              </a:ext>
            </a:extLst>
          </p:cNvPr>
          <p:cNvSpPr>
            <a:spLocks noChangeArrowheads="1"/>
          </p:cNvSpPr>
          <p:nvPr/>
        </p:nvSpPr>
        <p:spPr bwMode="auto">
          <a:xfrm>
            <a:off x="4744325" y="27654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5" name="Rectangle 1062">
            <a:extLst>
              <a:ext uri="{FF2B5EF4-FFF2-40B4-BE49-F238E27FC236}">
                <a16:creationId xmlns:a16="http://schemas.microsoft.com/office/drawing/2014/main" id="{803A78CA-02C7-F9F7-4B90-6E155DF3B517}"/>
              </a:ext>
            </a:extLst>
          </p:cNvPr>
          <p:cNvSpPr>
            <a:spLocks noChangeArrowheads="1"/>
          </p:cNvSpPr>
          <p:nvPr/>
        </p:nvSpPr>
        <p:spPr bwMode="auto">
          <a:xfrm>
            <a:off x="4744325" y="31178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6" name="Rectangle 1063">
            <a:extLst>
              <a:ext uri="{FF2B5EF4-FFF2-40B4-BE49-F238E27FC236}">
                <a16:creationId xmlns:a16="http://schemas.microsoft.com/office/drawing/2014/main" id="{4A860110-3FE9-66F2-305A-36405A6B91FA}"/>
              </a:ext>
            </a:extLst>
          </p:cNvPr>
          <p:cNvSpPr>
            <a:spLocks noChangeArrowheads="1"/>
          </p:cNvSpPr>
          <p:nvPr/>
        </p:nvSpPr>
        <p:spPr bwMode="auto">
          <a:xfrm>
            <a:off x="4744325" y="34718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7" name="Rectangle 1064">
            <a:extLst>
              <a:ext uri="{FF2B5EF4-FFF2-40B4-BE49-F238E27FC236}">
                <a16:creationId xmlns:a16="http://schemas.microsoft.com/office/drawing/2014/main" id="{C7809504-5EF0-932F-07AD-D8405AF4C4C8}"/>
              </a:ext>
            </a:extLst>
          </p:cNvPr>
          <p:cNvSpPr>
            <a:spLocks noChangeArrowheads="1"/>
          </p:cNvSpPr>
          <p:nvPr/>
        </p:nvSpPr>
        <p:spPr bwMode="auto">
          <a:xfrm>
            <a:off x="4744325" y="38242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8" name="Rectangle 1065">
            <a:extLst>
              <a:ext uri="{FF2B5EF4-FFF2-40B4-BE49-F238E27FC236}">
                <a16:creationId xmlns:a16="http://schemas.microsoft.com/office/drawing/2014/main" id="{191C5979-1757-F43C-370A-342030F17134}"/>
              </a:ext>
            </a:extLst>
          </p:cNvPr>
          <p:cNvSpPr>
            <a:spLocks noChangeArrowheads="1"/>
          </p:cNvSpPr>
          <p:nvPr/>
        </p:nvSpPr>
        <p:spPr bwMode="auto">
          <a:xfrm>
            <a:off x="4744325" y="41783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9" name="Rectangle 1066">
            <a:extLst>
              <a:ext uri="{FF2B5EF4-FFF2-40B4-BE49-F238E27FC236}">
                <a16:creationId xmlns:a16="http://schemas.microsoft.com/office/drawing/2014/main" id="{D0EBBFC6-8374-FA3A-48D6-7658EF799F52}"/>
              </a:ext>
            </a:extLst>
          </p:cNvPr>
          <p:cNvSpPr>
            <a:spLocks noChangeArrowheads="1"/>
          </p:cNvSpPr>
          <p:nvPr/>
        </p:nvSpPr>
        <p:spPr bwMode="auto">
          <a:xfrm>
            <a:off x="4744325" y="45307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0" name="Rectangle 1067">
            <a:extLst>
              <a:ext uri="{FF2B5EF4-FFF2-40B4-BE49-F238E27FC236}">
                <a16:creationId xmlns:a16="http://schemas.microsoft.com/office/drawing/2014/main" id="{27512843-41E9-1A60-79CC-5B315D44A85E}"/>
              </a:ext>
            </a:extLst>
          </p:cNvPr>
          <p:cNvSpPr>
            <a:spLocks noChangeArrowheads="1"/>
          </p:cNvSpPr>
          <p:nvPr/>
        </p:nvSpPr>
        <p:spPr bwMode="auto">
          <a:xfrm>
            <a:off x="4744325" y="48847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1" name="Rectangle 1068">
            <a:extLst>
              <a:ext uri="{FF2B5EF4-FFF2-40B4-BE49-F238E27FC236}">
                <a16:creationId xmlns:a16="http://schemas.microsoft.com/office/drawing/2014/main" id="{A51B51F5-8754-AD5B-8F84-98615BE548D0}"/>
              </a:ext>
            </a:extLst>
          </p:cNvPr>
          <p:cNvSpPr>
            <a:spLocks noChangeArrowheads="1"/>
          </p:cNvSpPr>
          <p:nvPr/>
        </p:nvSpPr>
        <p:spPr bwMode="auto">
          <a:xfrm>
            <a:off x="4744325" y="523716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2" name="Rectangle 1070">
            <a:extLst>
              <a:ext uri="{FF2B5EF4-FFF2-40B4-BE49-F238E27FC236}">
                <a16:creationId xmlns:a16="http://schemas.microsoft.com/office/drawing/2014/main" id="{7A6EABAB-6F9E-6B4C-5B4B-4196E34B7F1F}"/>
              </a:ext>
            </a:extLst>
          </p:cNvPr>
          <p:cNvSpPr>
            <a:spLocks noChangeArrowheads="1"/>
          </p:cNvSpPr>
          <p:nvPr/>
        </p:nvSpPr>
        <p:spPr bwMode="auto">
          <a:xfrm>
            <a:off x="5488862" y="2047875"/>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43" name="Rectangle 1071">
            <a:extLst>
              <a:ext uri="{FF2B5EF4-FFF2-40B4-BE49-F238E27FC236}">
                <a16:creationId xmlns:a16="http://schemas.microsoft.com/office/drawing/2014/main" id="{1105D221-DD32-4AA4-4D57-FDF528887F39}"/>
              </a:ext>
            </a:extLst>
          </p:cNvPr>
          <p:cNvSpPr>
            <a:spLocks noChangeArrowheads="1"/>
          </p:cNvSpPr>
          <p:nvPr/>
        </p:nvSpPr>
        <p:spPr bwMode="auto">
          <a:xfrm>
            <a:off x="5488862" y="241141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4" name="Rectangle 1072">
            <a:extLst>
              <a:ext uri="{FF2B5EF4-FFF2-40B4-BE49-F238E27FC236}">
                <a16:creationId xmlns:a16="http://schemas.microsoft.com/office/drawing/2014/main" id="{1EA2414B-597F-AEDA-C2F1-716BD87C0138}"/>
              </a:ext>
            </a:extLst>
          </p:cNvPr>
          <p:cNvSpPr>
            <a:spLocks noChangeArrowheads="1"/>
          </p:cNvSpPr>
          <p:nvPr/>
        </p:nvSpPr>
        <p:spPr bwMode="auto">
          <a:xfrm>
            <a:off x="5488862" y="276542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5" name="Rectangle 1073">
            <a:extLst>
              <a:ext uri="{FF2B5EF4-FFF2-40B4-BE49-F238E27FC236}">
                <a16:creationId xmlns:a16="http://schemas.microsoft.com/office/drawing/2014/main" id="{0F206BA4-44A7-0E07-2D91-649A177F5382}"/>
              </a:ext>
            </a:extLst>
          </p:cNvPr>
          <p:cNvSpPr>
            <a:spLocks noChangeArrowheads="1"/>
          </p:cNvSpPr>
          <p:nvPr/>
        </p:nvSpPr>
        <p:spPr bwMode="auto">
          <a:xfrm>
            <a:off x="5488862" y="311785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46" name="Rectangle 1074">
            <a:extLst>
              <a:ext uri="{FF2B5EF4-FFF2-40B4-BE49-F238E27FC236}">
                <a16:creationId xmlns:a16="http://schemas.microsoft.com/office/drawing/2014/main" id="{DBAC908E-C21B-923E-5000-FA50C5090A13}"/>
              </a:ext>
            </a:extLst>
          </p:cNvPr>
          <p:cNvSpPr>
            <a:spLocks noChangeArrowheads="1"/>
          </p:cNvSpPr>
          <p:nvPr/>
        </p:nvSpPr>
        <p:spPr bwMode="auto">
          <a:xfrm>
            <a:off x="5488862" y="347186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7" name="Rectangle 1075">
            <a:extLst>
              <a:ext uri="{FF2B5EF4-FFF2-40B4-BE49-F238E27FC236}">
                <a16:creationId xmlns:a16="http://schemas.microsoft.com/office/drawing/2014/main" id="{3E375B14-E444-3ACC-0A0B-2D466F18257D}"/>
              </a:ext>
            </a:extLst>
          </p:cNvPr>
          <p:cNvSpPr>
            <a:spLocks noChangeArrowheads="1"/>
          </p:cNvSpPr>
          <p:nvPr/>
        </p:nvSpPr>
        <p:spPr bwMode="auto">
          <a:xfrm>
            <a:off x="5488862" y="382428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8" name="Rectangle 1076">
            <a:extLst>
              <a:ext uri="{FF2B5EF4-FFF2-40B4-BE49-F238E27FC236}">
                <a16:creationId xmlns:a16="http://schemas.microsoft.com/office/drawing/2014/main" id="{B96B13FA-127F-D927-9244-5A179CB238C7}"/>
              </a:ext>
            </a:extLst>
          </p:cNvPr>
          <p:cNvSpPr>
            <a:spLocks noChangeArrowheads="1"/>
          </p:cNvSpPr>
          <p:nvPr/>
        </p:nvSpPr>
        <p:spPr bwMode="auto">
          <a:xfrm>
            <a:off x="5488862" y="417830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49" name="Rectangle 1077">
            <a:extLst>
              <a:ext uri="{FF2B5EF4-FFF2-40B4-BE49-F238E27FC236}">
                <a16:creationId xmlns:a16="http://schemas.microsoft.com/office/drawing/2014/main" id="{D815D1B4-6F11-DE6D-8197-2B606E6D4C46}"/>
              </a:ext>
            </a:extLst>
          </p:cNvPr>
          <p:cNvSpPr>
            <a:spLocks noChangeArrowheads="1"/>
          </p:cNvSpPr>
          <p:nvPr/>
        </p:nvSpPr>
        <p:spPr bwMode="auto">
          <a:xfrm>
            <a:off x="5488862" y="453072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50" name="Rectangle 1078">
            <a:extLst>
              <a:ext uri="{FF2B5EF4-FFF2-40B4-BE49-F238E27FC236}">
                <a16:creationId xmlns:a16="http://schemas.microsoft.com/office/drawing/2014/main" id="{7DC3A372-5B43-4A4C-680F-E9E927498477}"/>
              </a:ext>
            </a:extLst>
          </p:cNvPr>
          <p:cNvSpPr>
            <a:spLocks noChangeArrowheads="1"/>
          </p:cNvSpPr>
          <p:nvPr/>
        </p:nvSpPr>
        <p:spPr bwMode="auto">
          <a:xfrm>
            <a:off x="5488862" y="488473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51" name="Rectangle 1079">
            <a:extLst>
              <a:ext uri="{FF2B5EF4-FFF2-40B4-BE49-F238E27FC236}">
                <a16:creationId xmlns:a16="http://schemas.microsoft.com/office/drawing/2014/main" id="{F1F9286F-57D6-D84E-6C47-728D90F94520}"/>
              </a:ext>
            </a:extLst>
          </p:cNvPr>
          <p:cNvSpPr>
            <a:spLocks noChangeArrowheads="1"/>
          </p:cNvSpPr>
          <p:nvPr/>
        </p:nvSpPr>
        <p:spPr bwMode="auto">
          <a:xfrm>
            <a:off x="5488862" y="5237163"/>
            <a:ext cx="1131888"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52" name="Rectangle 1080">
            <a:extLst>
              <a:ext uri="{FF2B5EF4-FFF2-40B4-BE49-F238E27FC236}">
                <a16:creationId xmlns:a16="http://schemas.microsoft.com/office/drawing/2014/main" id="{8B6BAD1B-5AAD-0C84-1D3E-41CA82B68527}"/>
              </a:ext>
            </a:extLst>
          </p:cNvPr>
          <p:cNvSpPr>
            <a:spLocks noChangeArrowheads="1"/>
          </p:cNvSpPr>
          <p:nvPr/>
        </p:nvSpPr>
        <p:spPr bwMode="auto">
          <a:xfrm>
            <a:off x="6603287" y="2047875"/>
            <a:ext cx="1622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dirty="0" err="1">
                <a:solidFill>
                  <a:schemeClr val="bg1"/>
                </a:solidFill>
                <a:effectLst>
                  <a:outerShdw blurRad="38100" dist="38100" dir="2700000" algn="tl">
                    <a:srgbClr val="000000"/>
                  </a:outerShdw>
                </a:effectLst>
                <a:ea typeface="宋体" panose="02010600030101010101" pitchFamily="2" charset="-122"/>
              </a:rPr>
              <a:t>课程</a:t>
            </a:r>
            <a:r>
              <a:rPr lang="zh-CN" altLang="en-US" i="1" dirty="0">
                <a:solidFill>
                  <a:schemeClr val="bg1"/>
                </a:solidFill>
                <a:effectLst>
                  <a:outerShdw blurRad="38100" dist="38100" dir="2700000" algn="tl">
                    <a:srgbClr val="000000"/>
                  </a:outerShdw>
                </a:effectLst>
                <a:ea typeface="宋体" panose="02010600030101010101" pitchFamily="2" charset="-122"/>
              </a:rPr>
              <a:t>名称</a:t>
            </a:r>
            <a:endParaRPr lang="en-US" altLang="en-US" i="1" dirty="0">
              <a:solidFill>
                <a:schemeClr val="bg1"/>
              </a:solidFill>
              <a:effectLst>
                <a:outerShdw blurRad="38100" dist="38100" dir="2700000" algn="tl">
                  <a:srgbClr val="000000"/>
                </a:outerShdw>
              </a:effectLst>
              <a:ea typeface="宋体" panose="02010600030101010101" pitchFamily="2" charset="-122"/>
            </a:endParaRPr>
          </a:p>
        </p:txBody>
      </p:sp>
      <p:sp>
        <p:nvSpPr>
          <p:cNvPr id="53" name="Rectangle 1081">
            <a:extLst>
              <a:ext uri="{FF2B5EF4-FFF2-40B4-BE49-F238E27FC236}">
                <a16:creationId xmlns:a16="http://schemas.microsoft.com/office/drawing/2014/main" id="{F3585F05-64F8-0470-C20F-71DA79936A45}"/>
              </a:ext>
            </a:extLst>
          </p:cNvPr>
          <p:cNvSpPr>
            <a:spLocks noChangeArrowheads="1"/>
          </p:cNvSpPr>
          <p:nvPr/>
        </p:nvSpPr>
        <p:spPr bwMode="auto">
          <a:xfrm>
            <a:off x="6603287" y="2411413"/>
            <a:ext cx="162242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4" name="Rectangle 1082">
            <a:extLst>
              <a:ext uri="{FF2B5EF4-FFF2-40B4-BE49-F238E27FC236}">
                <a16:creationId xmlns:a16="http://schemas.microsoft.com/office/drawing/2014/main" id="{F8147A55-4B32-336C-14A8-2410C0511536}"/>
              </a:ext>
            </a:extLst>
          </p:cNvPr>
          <p:cNvSpPr>
            <a:spLocks noChangeArrowheads="1"/>
          </p:cNvSpPr>
          <p:nvPr/>
        </p:nvSpPr>
        <p:spPr bwMode="auto">
          <a:xfrm>
            <a:off x="6603287" y="2765425"/>
            <a:ext cx="162242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p>
        </p:txBody>
      </p:sp>
      <p:sp>
        <p:nvSpPr>
          <p:cNvPr id="55" name="Rectangle 1083">
            <a:extLst>
              <a:ext uri="{FF2B5EF4-FFF2-40B4-BE49-F238E27FC236}">
                <a16:creationId xmlns:a16="http://schemas.microsoft.com/office/drawing/2014/main" id="{00833FB7-BC91-3110-5247-861E842A2459}"/>
              </a:ext>
            </a:extLst>
          </p:cNvPr>
          <p:cNvSpPr>
            <a:spLocks noChangeArrowheads="1"/>
          </p:cNvSpPr>
          <p:nvPr/>
        </p:nvSpPr>
        <p:spPr bwMode="auto">
          <a:xfrm>
            <a:off x="6603287" y="3117850"/>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dirty="0" err="1">
                <a:ea typeface="宋体" panose="02010600030101010101" pitchFamily="2" charset="-122"/>
              </a:rPr>
              <a:t>企业</a:t>
            </a:r>
            <a:r>
              <a:rPr lang="zh-CN" altLang="en-US" sz="1600" dirty="0">
                <a:ea typeface="宋体" panose="02010600030101010101" pitchFamily="2" charset="-122"/>
              </a:rPr>
              <a:t>管理</a:t>
            </a:r>
            <a:endParaRPr lang="en-US" altLang="en-US" sz="1600" dirty="0">
              <a:ea typeface="宋体" panose="02010600030101010101" pitchFamily="2" charset="-122"/>
            </a:endParaRPr>
          </a:p>
        </p:txBody>
      </p:sp>
      <p:sp>
        <p:nvSpPr>
          <p:cNvPr id="56" name="Rectangle 1084">
            <a:extLst>
              <a:ext uri="{FF2B5EF4-FFF2-40B4-BE49-F238E27FC236}">
                <a16:creationId xmlns:a16="http://schemas.microsoft.com/office/drawing/2014/main" id="{FDF0158B-0125-7C0D-586F-FFCC2DB34695}"/>
              </a:ext>
            </a:extLst>
          </p:cNvPr>
          <p:cNvSpPr>
            <a:spLocks noChangeArrowheads="1"/>
          </p:cNvSpPr>
          <p:nvPr/>
        </p:nvSpPr>
        <p:spPr bwMode="auto">
          <a:xfrm>
            <a:off x="6603287" y="3471863"/>
            <a:ext cx="162242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7" name="Rectangle 1085">
            <a:extLst>
              <a:ext uri="{FF2B5EF4-FFF2-40B4-BE49-F238E27FC236}">
                <a16:creationId xmlns:a16="http://schemas.microsoft.com/office/drawing/2014/main" id="{6A478571-7F48-3661-1580-D90E8FB24B41}"/>
              </a:ext>
            </a:extLst>
          </p:cNvPr>
          <p:cNvSpPr>
            <a:spLocks noChangeArrowheads="1"/>
          </p:cNvSpPr>
          <p:nvPr/>
        </p:nvSpPr>
        <p:spPr bwMode="auto">
          <a:xfrm>
            <a:off x="6603287" y="3824288"/>
            <a:ext cx="162242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58" name="Rectangle 1086">
            <a:extLst>
              <a:ext uri="{FF2B5EF4-FFF2-40B4-BE49-F238E27FC236}">
                <a16:creationId xmlns:a16="http://schemas.microsoft.com/office/drawing/2014/main" id="{69CC009A-87DE-C5B0-1A66-265C71EA06C6}"/>
              </a:ext>
            </a:extLst>
          </p:cNvPr>
          <p:cNvSpPr>
            <a:spLocks noChangeArrowheads="1"/>
          </p:cNvSpPr>
          <p:nvPr/>
        </p:nvSpPr>
        <p:spPr bwMode="auto">
          <a:xfrm>
            <a:off x="6603287" y="4178300"/>
            <a:ext cx="162242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p>
        </p:txBody>
      </p:sp>
      <p:sp>
        <p:nvSpPr>
          <p:cNvPr id="59" name="Rectangle 1087">
            <a:extLst>
              <a:ext uri="{FF2B5EF4-FFF2-40B4-BE49-F238E27FC236}">
                <a16:creationId xmlns:a16="http://schemas.microsoft.com/office/drawing/2014/main" id="{D57F0E02-BD2E-0735-9528-C6AD68773E9A}"/>
              </a:ext>
            </a:extLst>
          </p:cNvPr>
          <p:cNvSpPr>
            <a:spLocks noChangeArrowheads="1"/>
          </p:cNvSpPr>
          <p:nvPr/>
        </p:nvSpPr>
        <p:spPr bwMode="auto">
          <a:xfrm>
            <a:off x="6603287" y="4530725"/>
            <a:ext cx="162242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60" name="Rectangle 1088">
            <a:extLst>
              <a:ext uri="{FF2B5EF4-FFF2-40B4-BE49-F238E27FC236}">
                <a16:creationId xmlns:a16="http://schemas.microsoft.com/office/drawing/2014/main" id="{B063CB3F-B6A7-CC26-DEDB-ADA01AD2E782}"/>
              </a:ext>
            </a:extLst>
          </p:cNvPr>
          <p:cNvSpPr>
            <a:spLocks noChangeArrowheads="1"/>
          </p:cNvSpPr>
          <p:nvPr/>
        </p:nvSpPr>
        <p:spPr bwMode="auto">
          <a:xfrm>
            <a:off x="6603287" y="4884738"/>
            <a:ext cx="162242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61" name="Rectangle 1089">
            <a:extLst>
              <a:ext uri="{FF2B5EF4-FFF2-40B4-BE49-F238E27FC236}">
                <a16:creationId xmlns:a16="http://schemas.microsoft.com/office/drawing/2014/main" id="{3CA85C84-3067-EAA2-6DB4-5A58DE3E15B2}"/>
              </a:ext>
            </a:extLst>
          </p:cNvPr>
          <p:cNvSpPr>
            <a:spLocks noChangeArrowheads="1"/>
          </p:cNvSpPr>
          <p:nvPr/>
        </p:nvSpPr>
        <p:spPr bwMode="auto">
          <a:xfrm>
            <a:off x="6603287" y="5237163"/>
            <a:ext cx="162242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62" name="Rectangle 1090">
            <a:extLst>
              <a:ext uri="{FF2B5EF4-FFF2-40B4-BE49-F238E27FC236}">
                <a16:creationId xmlns:a16="http://schemas.microsoft.com/office/drawing/2014/main" id="{0FD7DED7-E66D-B332-028A-DDCE076614E9}"/>
              </a:ext>
            </a:extLst>
          </p:cNvPr>
          <p:cNvSpPr>
            <a:spLocks noChangeArrowheads="1"/>
          </p:cNvSpPr>
          <p:nvPr/>
        </p:nvSpPr>
        <p:spPr bwMode="auto">
          <a:xfrm>
            <a:off x="8222537" y="204787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63" name="Rectangle 1091">
            <a:extLst>
              <a:ext uri="{FF2B5EF4-FFF2-40B4-BE49-F238E27FC236}">
                <a16:creationId xmlns:a16="http://schemas.microsoft.com/office/drawing/2014/main" id="{8A411B2F-C8C3-F761-05D2-B57A342E73A6}"/>
              </a:ext>
            </a:extLst>
          </p:cNvPr>
          <p:cNvSpPr>
            <a:spLocks noChangeArrowheads="1"/>
          </p:cNvSpPr>
          <p:nvPr/>
        </p:nvSpPr>
        <p:spPr bwMode="auto">
          <a:xfrm>
            <a:off x="8222537" y="24114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4" name="Rectangle 1092">
            <a:extLst>
              <a:ext uri="{FF2B5EF4-FFF2-40B4-BE49-F238E27FC236}">
                <a16:creationId xmlns:a16="http://schemas.microsoft.com/office/drawing/2014/main" id="{D7E6DCB2-16EC-FE59-CBB3-04707BEEA921}"/>
              </a:ext>
            </a:extLst>
          </p:cNvPr>
          <p:cNvSpPr>
            <a:spLocks noChangeArrowheads="1"/>
          </p:cNvSpPr>
          <p:nvPr/>
        </p:nvSpPr>
        <p:spPr bwMode="auto">
          <a:xfrm>
            <a:off x="8222537" y="27654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5" name="Rectangle 1093">
            <a:extLst>
              <a:ext uri="{FF2B5EF4-FFF2-40B4-BE49-F238E27FC236}">
                <a16:creationId xmlns:a16="http://schemas.microsoft.com/office/drawing/2014/main" id="{26349870-5C30-3CD4-C2A8-C3022E9D046F}"/>
              </a:ext>
            </a:extLst>
          </p:cNvPr>
          <p:cNvSpPr>
            <a:spLocks noChangeArrowheads="1"/>
          </p:cNvSpPr>
          <p:nvPr/>
        </p:nvSpPr>
        <p:spPr bwMode="auto">
          <a:xfrm>
            <a:off x="8222537" y="31178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6" name="Rectangle 1094">
            <a:extLst>
              <a:ext uri="{FF2B5EF4-FFF2-40B4-BE49-F238E27FC236}">
                <a16:creationId xmlns:a16="http://schemas.microsoft.com/office/drawing/2014/main" id="{7895A1B3-8164-FB93-AA28-C1811ABC7630}"/>
              </a:ext>
            </a:extLst>
          </p:cNvPr>
          <p:cNvSpPr>
            <a:spLocks noChangeArrowheads="1"/>
          </p:cNvSpPr>
          <p:nvPr/>
        </p:nvSpPr>
        <p:spPr bwMode="auto">
          <a:xfrm>
            <a:off x="8222537" y="34718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7" name="Rectangle 1095">
            <a:extLst>
              <a:ext uri="{FF2B5EF4-FFF2-40B4-BE49-F238E27FC236}">
                <a16:creationId xmlns:a16="http://schemas.microsoft.com/office/drawing/2014/main" id="{775F741C-4C2D-154F-A4FF-048379F83C55}"/>
              </a:ext>
            </a:extLst>
          </p:cNvPr>
          <p:cNvSpPr>
            <a:spLocks noChangeArrowheads="1"/>
          </p:cNvSpPr>
          <p:nvPr/>
        </p:nvSpPr>
        <p:spPr bwMode="auto">
          <a:xfrm>
            <a:off x="8222537" y="38242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8" name="Rectangle 1096">
            <a:extLst>
              <a:ext uri="{FF2B5EF4-FFF2-40B4-BE49-F238E27FC236}">
                <a16:creationId xmlns:a16="http://schemas.microsoft.com/office/drawing/2014/main" id="{12B01027-AD3B-8995-1500-A79535A39A47}"/>
              </a:ext>
            </a:extLst>
          </p:cNvPr>
          <p:cNvSpPr>
            <a:spLocks noChangeArrowheads="1"/>
          </p:cNvSpPr>
          <p:nvPr/>
        </p:nvSpPr>
        <p:spPr bwMode="auto">
          <a:xfrm>
            <a:off x="8222537" y="41783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9" name="Rectangle 1097">
            <a:extLst>
              <a:ext uri="{FF2B5EF4-FFF2-40B4-BE49-F238E27FC236}">
                <a16:creationId xmlns:a16="http://schemas.microsoft.com/office/drawing/2014/main" id="{F9E52F7C-31EC-0467-198C-85A459E9FBFB}"/>
              </a:ext>
            </a:extLst>
          </p:cNvPr>
          <p:cNvSpPr>
            <a:spLocks noChangeArrowheads="1"/>
          </p:cNvSpPr>
          <p:nvPr/>
        </p:nvSpPr>
        <p:spPr bwMode="auto">
          <a:xfrm>
            <a:off x="8222537" y="45307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70" name="Rectangle 1098">
            <a:extLst>
              <a:ext uri="{FF2B5EF4-FFF2-40B4-BE49-F238E27FC236}">
                <a16:creationId xmlns:a16="http://schemas.microsoft.com/office/drawing/2014/main" id="{1B86C719-3210-F44B-C06D-ECF66FD3E03E}"/>
              </a:ext>
            </a:extLst>
          </p:cNvPr>
          <p:cNvSpPr>
            <a:spLocks noChangeArrowheads="1"/>
          </p:cNvSpPr>
          <p:nvPr/>
        </p:nvSpPr>
        <p:spPr bwMode="auto">
          <a:xfrm>
            <a:off x="8222537" y="48847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1" name="Rectangle 1099">
            <a:extLst>
              <a:ext uri="{FF2B5EF4-FFF2-40B4-BE49-F238E27FC236}">
                <a16:creationId xmlns:a16="http://schemas.microsoft.com/office/drawing/2014/main" id="{8E1C7A15-414A-815C-BA8E-ED38E998FF36}"/>
              </a:ext>
            </a:extLst>
          </p:cNvPr>
          <p:cNvSpPr>
            <a:spLocks noChangeArrowheads="1"/>
          </p:cNvSpPr>
          <p:nvPr/>
        </p:nvSpPr>
        <p:spPr bwMode="auto">
          <a:xfrm>
            <a:off x="8222537" y="523716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2" name="Rectangle 1100">
            <a:extLst>
              <a:ext uri="{FF2B5EF4-FFF2-40B4-BE49-F238E27FC236}">
                <a16:creationId xmlns:a16="http://schemas.microsoft.com/office/drawing/2014/main" id="{4C4B8499-E34F-93D3-F97F-972A787B53E9}"/>
              </a:ext>
            </a:extLst>
          </p:cNvPr>
          <p:cNvSpPr>
            <a:spLocks noChangeArrowheads="1"/>
          </p:cNvSpPr>
          <p:nvPr/>
        </p:nvSpPr>
        <p:spPr bwMode="auto">
          <a:xfrm>
            <a:off x="8963900" y="204787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73" name="Rectangle 1101">
            <a:extLst>
              <a:ext uri="{FF2B5EF4-FFF2-40B4-BE49-F238E27FC236}">
                <a16:creationId xmlns:a16="http://schemas.microsoft.com/office/drawing/2014/main" id="{B70AA50A-02A2-A208-4C1F-F83488ADEC78}"/>
              </a:ext>
            </a:extLst>
          </p:cNvPr>
          <p:cNvSpPr>
            <a:spLocks noChangeArrowheads="1"/>
          </p:cNvSpPr>
          <p:nvPr/>
        </p:nvSpPr>
        <p:spPr bwMode="auto">
          <a:xfrm>
            <a:off x="8963900" y="24114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74" name="Rectangle 1102">
            <a:extLst>
              <a:ext uri="{FF2B5EF4-FFF2-40B4-BE49-F238E27FC236}">
                <a16:creationId xmlns:a16="http://schemas.microsoft.com/office/drawing/2014/main" id="{D1B7E82E-E93F-00E6-E850-38F87DAF8ED5}"/>
              </a:ext>
            </a:extLst>
          </p:cNvPr>
          <p:cNvSpPr>
            <a:spLocks noChangeArrowheads="1"/>
          </p:cNvSpPr>
          <p:nvPr/>
        </p:nvSpPr>
        <p:spPr bwMode="auto">
          <a:xfrm>
            <a:off x="8963900" y="27654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75" name="Rectangle 1103">
            <a:extLst>
              <a:ext uri="{FF2B5EF4-FFF2-40B4-BE49-F238E27FC236}">
                <a16:creationId xmlns:a16="http://schemas.microsoft.com/office/drawing/2014/main" id="{1ABFFF7E-EA2C-3822-1695-10CD604AF332}"/>
              </a:ext>
            </a:extLst>
          </p:cNvPr>
          <p:cNvSpPr>
            <a:spLocks noChangeArrowheads="1"/>
          </p:cNvSpPr>
          <p:nvPr/>
        </p:nvSpPr>
        <p:spPr bwMode="auto">
          <a:xfrm>
            <a:off x="8963900" y="31178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76" name="Rectangle 1104">
            <a:extLst>
              <a:ext uri="{FF2B5EF4-FFF2-40B4-BE49-F238E27FC236}">
                <a16:creationId xmlns:a16="http://schemas.microsoft.com/office/drawing/2014/main" id="{AE02701C-4D60-F2B9-F05B-985F0F1B0711}"/>
              </a:ext>
            </a:extLst>
          </p:cNvPr>
          <p:cNvSpPr>
            <a:spLocks noChangeArrowheads="1"/>
          </p:cNvSpPr>
          <p:nvPr/>
        </p:nvSpPr>
        <p:spPr bwMode="auto">
          <a:xfrm>
            <a:off x="8963900" y="34718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77" name="Rectangle 1105">
            <a:extLst>
              <a:ext uri="{FF2B5EF4-FFF2-40B4-BE49-F238E27FC236}">
                <a16:creationId xmlns:a16="http://schemas.microsoft.com/office/drawing/2014/main" id="{D6C8DE9B-DE6F-D3A7-7FD4-5803D636EF42}"/>
              </a:ext>
            </a:extLst>
          </p:cNvPr>
          <p:cNvSpPr>
            <a:spLocks noChangeArrowheads="1"/>
          </p:cNvSpPr>
          <p:nvPr/>
        </p:nvSpPr>
        <p:spPr bwMode="auto">
          <a:xfrm>
            <a:off x="8963900" y="38242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78" name="Rectangle 1106">
            <a:extLst>
              <a:ext uri="{FF2B5EF4-FFF2-40B4-BE49-F238E27FC236}">
                <a16:creationId xmlns:a16="http://schemas.microsoft.com/office/drawing/2014/main" id="{D1EF10F8-D4AE-E21F-5C9D-BAE90B0F3EBD}"/>
              </a:ext>
            </a:extLst>
          </p:cNvPr>
          <p:cNvSpPr>
            <a:spLocks noChangeArrowheads="1"/>
          </p:cNvSpPr>
          <p:nvPr/>
        </p:nvSpPr>
        <p:spPr bwMode="auto">
          <a:xfrm>
            <a:off x="8963900" y="41783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79" name="Rectangle 1107">
            <a:extLst>
              <a:ext uri="{FF2B5EF4-FFF2-40B4-BE49-F238E27FC236}">
                <a16:creationId xmlns:a16="http://schemas.microsoft.com/office/drawing/2014/main" id="{33884A2F-C42D-A258-5598-BC189928C14C}"/>
              </a:ext>
            </a:extLst>
          </p:cNvPr>
          <p:cNvSpPr>
            <a:spLocks noChangeArrowheads="1"/>
          </p:cNvSpPr>
          <p:nvPr/>
        </p:nvSpPr>
        <p:spPr bwMode="auto">
          <a:xfrm>
            <a:off x="8963900" y="45307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80" name="Rectangle 1108">
            <a:extLst>
              <a:ext uri="{FF2B5EF4-FFF2-40B4-BE49-F238E27FC236}">
                <a16:creationId xmlns:a16="http://schemas.microsoft.com/office/drawing/2014/main" id="{24FC5B34-8157-8DCB-5F56-E2F43BB4354C}"/>
              </a:ext>
            </a:extLst>
          </p:cNvPr>
          <p:cNvSpPr>
            <a:spLocks noChangeArrowheads="1"/>
          </p:cNvSpPr>
          <p:nvPr/>
        </p:nvSpPr>
        <p:spPr bwMode="auto">
          <a:xfrm>
            <a:off x="8963900" y="48847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81" name="Rectangle 1109">
            <a:extLst>
              <a:ext uri="{FF2B5EF4-FFF2-40B4-BE49-F238E27FC236}">
                <a16:creationId xmlns:a16="http://schemas.microsoft.com/office/drawing/2014/main" id="{5F2BAF1E-D7FB-F707-DEF2-116852E07312}"/>
              </a:ext>
            </a:extLst>
          </p:cNvPr>
          <p:cNvSpPr>
            <a:spLocks noChangeArrowheads="1"/>
          </p:cNvSpPr>
          <p:nvPr/>
        </p:nvSpPr>
        <p:spPr bwMode="auto">
          <a:xfrm>
            <a:off x="8963900" y="5237163"/>
            <a:ext cx="752475"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82" name="AutoShape 1110">
            <a:extLst>
              <a:ext uri="{FF2B5EF4-FFF2-40B4-BE49-F238E27FC236}">
                <a16:creationId xmlns:a16="http://schemas.microsoft.com/office/drawing/2014/main" id="{C1136569-D07E-48DF-5CD3-501D39274F01}"/>
              </a:ext>
            </a:extLst>
          </p:cNvPr>
          <p:cNvSpPr>
            <a:spLocks noChangeArrowheads="1"/>
          </p:cNvSpPr>
          <p:nvPr/>
        </p:nvSpPr>
        <p:spPr bwMode="auto">
          <a:xfrm>
            <a:off x="4332190" y="1081088"/>
            <a:ext cx="304800" cy="457200"/>
          </a:xfrm>
          <a:prstGeom prst="downArrow">
            <a:avLst>
              <a:gd name="adj1" fmla="val 46870"/>
              <a:gd name="adj2" fmla="val 81736"/>
            </a:avLst>
          </a:prstGeom>
          <a:gradFill rotWithShape="0">
            <a:gsLst>
              <a:gs pos="0">
                <a:srgbClr val="D60093">
                  <a:gamma/>
                  <a:tint val="37647"/>
                  <a:invGamma/>
                </a:srgbClr>
              </a:gs>
              <a:gs pos="100000">
                <a:srgbClr val="D60093"/>
              </a:gs>
            </a:gsLst>
            <a:lin ang="5400000" scaled="1"/>
          </a:gradFill>
          <a:ln w="9525">
            <a:solidFill>
              <a:srgbClr val="D60093"/>
            </a:solidFill>
            <a:miter lim="800000"/>
            <a:headEnd/>
            <a:tailEnd/>
          </a:ln>
          <a:effectLst>
            <a:outerShdw dist="45791" dir="3378596" algn="ctr" rotWithShape="0">
              <a:schemeClr val="folHlink"/>
            </a:outerShdw>
          </a:effectLst>
        </p:spPr>
        <p:txBody>
          <a:bodyPr wrap="none" anchor="ctr"/>
          <a:lstStyle/>
          <a:p>
            <a:pPr>
              <a:defRPr/>
            </a:pPr>
            <a:endParaRPr lang="zh-CN" altLang="en-US">
              <a:latin typeface="Arial" charset="0"/>
              <a:ea typeface="宋体" pitchFamily="2" charset="-122"/>
            </a:endParaRPr>
          </a:p>
        </p:txBody>
      </p:sp>
      <p:sp>
        <p:nvSpPr>
          <p:cNvPr id="83" name="Freeform 1111">
            <a:extLst>
              <a:ext uri="{FF2B5EF4-FFF2-40B4-BE49-F238E27FC236}">
                <a16:creationId xmlns:a16="http://schemas.microsoft.com/office/drawing/2014/main" id="{F34C5A25-88FF-C1B5-4B09-1C1F7F453701}"/>
              </a:ext>
            </a:extLst>
          </p:cNvPr>
          <p:cNvSpPr>
            <a:spLocks/>
          </p:cNvSpPr>
          <p:nvPr/>
        </p:nvSpPr>
        <p:spPr bwMode="auto">
          <a:xfrm>
            <a:off x="2329737" y="1371600"/>
            <a:ext cx="962025" cy="66675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4" name="Text Box 1112">
            <a:extLst>
              <a:ext uri="{FF2B5EF4-FFF2-40B4-BE49-F238E27FC236}">
                <a16:creationId xmlns:a16="http://schemas.microsoft.com/office/drawing/2014/main" id="{21F21EF5-0EF1-0590-2357-7B74A332D0E2}"/>
              </a:ext>
            </a:extLst>
          </p:cNvPr>
          <p:cNvSpPr txBox="1">
            <a:spLocks noChangeArrowheads="1"/>
          </p:cNvSpPr>
          <p:nvPr/>
        </p:nvSpPr>
        <p:spPr bwMode="auto">
          <a:xfrm>
            <a:off x="3215562" y="1133475"/>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sz="2400">
                <a:solidFill>
                  <a:srgbClr val="EF5549"/>
                </a:solidFill>
                <a:latin typeface="Times New Roman" panose="02020603050405020304" pitchFamily="18" charset="0"/>
                <a:ea typeface="宋体" panose="02010600030101010101" pitchFamily="2" charset="-122"/>
              </a:rPr>
              <a:t>Primary Key</a:t>
            </a:r>
            <a:endParaRPr lang="zh-CN" altLang="en-US" sz="2400">
              <a:solidFill>
                <a:srgbClr val="EF5549"/>
              </a:solidFill>
              <a:latin typeface="Times New Roman" panose="02020603050405020304" pitchFamily="18" charset="0"/>
              <a:ea typeface="宋体" panose="02010600030101010101" pitchFamily="2" charset="-122"/>
            </a:endParaRPr>
          </a:p>
        </p:txBody>
      </p:sp>
      <p:sp>
        <p:nvSpPr>
          <p:cNvPr id="85" name="Freeform 1113">
            <a:extLst>
              <a:ext uri="{FF2B5EF4-FFF2-40B4-BE49-F238E27FC236}">
                <a16:creationId xmlns:a16="http://schemas.microsoft.com/office/drawing/2014/main" id="{6B6E8116-E88B-0019-FB08-7ACB78160AAC}"/>
              </a:ext>
            </a:extLst>
          </p:cNvPr>
          <p:cNvSpPr>
            <a:spLocks/>
          </p:cNvSpPr>
          <p:nvPr/>
        </p:nvSpPr>
        <p:spPr bwMode="auto">
          <a:xfrm flipH="1">
            <a:off x="5111037" y="1381125"/>
            <a:ext cx="952500" cy="6477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6" name="Rectangle 1114">
            <a:extLst>
              <a:ext uri="{FF2B5EF4-FFF2-40B4-BE49-F238E27FC236}">
                <a16:creationId xmlns:a16="http://schemas.microsoft.com/office/drawing/2014/main" id="{B9086B59-91BB-2B11-2F90-04E3ED0C0A71}"/>
              </a:ext>
            </a:extLst>
          </p:cNvPr>
          <p:cNvSpPr>
            <a:spLocks noChangeArrowheads="1"/>
          </p:cNvSpPr>
          <p:nvPr/>
        </p:nvSpPr>
        <p:spPr bwMode="auto">
          <a:xfrm>
            <a:off x="1755062" y="2052638"/>
            <a:ext cx="1131888"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87" name="Rectangle 1121">
            <a:extLst>
              <a:ext uri="{FF2B5EF4-FFF2-40B4-BE49-F238E27FC236}">
                <a16:creationId xmlns:a16="http://schemas.microsoft.com/office/drawing/2014/main" id="{66C7BD46-C0CB-183B-6805-5838913C1A0D}"/>
              </a:ext>
            </a:extLst>
          </p:cNvPr>
          <p:cNvSpPr>
            <a:spLocks noChangeArrowheads="1"/>
          </p:cNvSpPr>
          <p:nvPr/>
        </p:nvSpPr>
        <p:spPr bwMode="auto">
          <a:xfrm>
            <a:off x="4734800" y="204787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88" name="Rectangle 1122">
            <a:extLst>
              <a:ext uri="{FF2B5EF4-FFF2-40B4-BE49-F238E27FC236}">
                <a16:creationId xmlns:a16="http://schemas.microsoft.com/office/drawing/2014/main" id="{43C8DC83-C2EE-34E7-86E6-9CCAF9ED9FA1}"/>
              </a:ext>
            </a:extLst>
          </p:cNvPr>
          <p:cNvSpPr>
            <a:spLocks noChangeArrowheads="1"/>
          </p:cNvSpPr>
          <p:nvPr/>
        </p:nvSpPr>
        <p:spPr bwMode="auto">
          <a:xfrm>
            <a:off x="2874250" y="2047875"/>
            <a:ext cx="1122362"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89" name="Rectangle 1123">
            <a:extLst>
              <a:ext uri="{FF2B5EF4-FFF2-40B4-BE49-F238E27FC236}">
                <a16:creationId xmlns:a16="http://schemas.microsoft.com/office/drawing/2014/main" id="{684F4CBE-BF96-545F-E3DD-808ED60C6447}"/>
              </a:ext>
            </a:extLst>
          </p:cNvPr>
          <p:cNvSpPr>
            <a:spLocks noChangeArrowheads="1"/>
          </p:cNvSpPr>
          <p:nvPr/>
        </p:nvSpPr>
        <p:spPr bwMode="auto">
          <a:xfrm>
            <a:off x="4002962" y="2047875"/>
            <a:ext cx="733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sp>
        <p:nvSpPr>
          <p:cNvPr id="90" name="Rectangle 1128">
            <a:extLst>
              <a:ext uri="{FF2B5EF4-FFF2-40B4-BE49-F238E27FC236}">
                <a16:creationId xmlns:a16="http://schemas.microsoft.com/office/drawing/2014/main" id="{51BEA3F0-0C1A-657A-B9BD-A847E3C80C66}"/>
              </a:ext>
            </a:extLst>
          </p:cNvPr>
          <p:cNvSpPr>
            <a:spLocks noChangeArrowheads="1"/>
          </p:cNvSpPr>
          <p:nvPr/>
        </p:nvSpPr>
        <p:spPr bwMode="auto">
          <a:xfrm>
            <a:off x="5488862" y="2057400"/>
            <a:ext cx="1122363" cy="35401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91" name="AutoShape 1133">
            <a:extLst>
              <a:ext uri="{FF2B5EF4-FFF2-40B4-BE49-F238E27FC236}">
                <a16:creationId xmlns:a16="http://schemas.microsoft.com/office/drawing/2014/main" id="{920D3B5A-F8DD-360D-FD98-3711D9173F16}"/>
              </a:ext>
            </a:extLst>
          </p:cNvPr>
          <p:cNvSpPr>
            <a:spLocks noChangeArrowheads="1"/>
          </p:cNvSpPr>
          <p:nvPr/>
        </p:nvSpPr>
        <p:spPr bwMode="auto">
          <a:xfrm>
            <a:off x="9098838" y="987102"/>
            <a:ext cx="3143250" cy="1352550"/>
          </a:xfrm>
          <a:prstGeom prst="cloudCallout">
            <a:avLst>
              <a:gd name="adj1" fmla="val -9495"/>
              <a:gd name="adj2" fmla="val 62912"/>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dirty="0">
                <a:solidFill>
                  <a:srgbClr val="FF5050"/>
                </a:solidFill>
                <a:latin typeface="Arial Narrow" panose="020B0606020202030204" pitchFamily="34" charset="0"/>
                <a:ea typeface="华文行楷" panose="02010800040101010101" pitchFamily="2" charset="-122"/>
              </a:rPr>
              <a:t>新来了一位叫赵玲的女同学，今年18岁了。</a:t>
            </a:r>
          </a:p>
        </p:txBody>
      </p:sp>
      <p:grpSp>
        <p:nvGrpSpPr>
          <p:cNvPr id="92" name="Group 1152">
            <a:extLst>
              <a:ext uri="{FF2B5EF4-FFF2-40B4-BE49-F238E27FC236}">
                <a16:creationId xmlns:a16="http://schemas.microsoft.com/office/drawing/2014/main" id="{0FAB5244-9DD0-09FC-F5F3-260864918B84}"/>
              </a:ext>
            </a:extLst>
          </p:cNvPr>
          <p:cNvGrpSpPr>
            <a:grpSpLocks/>
          </p:cNvGrpSpPr>
          <p:nvPr/>
        </p:nvGrpSpPr>
        <p:grpSpPr bwMode="auto">
          <a:xfrm>
            <a:off x="1764587" y="5589588"/>
            <a:ext cx="3732213" cy="354012"/>
            <a:chOff x="418" y="3419"/>
            <a:chExt cx="2351" cy="223"/>
          </a:xfrm>
        </p:grpSpPr>
        <p:sp>
          <p:nvSpPr>
            <p:cNvPr id="93" name="Rectangle 1136">
              <a:extLst>
                <a:ext uri="{FF2B5EF4-FFF2-40B4-BE49-F238E27FC236}">
                  <a16:creationId xmlns:a16="http://schemas.microsoft.com/office/drawing/2014/main" id="{6CCF7B85-4F59-997B-91B9-AC5BF3794BD5}"/>
                </a:ext>
              </a:extLst>
            </p:cNvPr>
            <p:cNvSpPr>
              <a:spLocks noChangeArrowheads="1"/>
            </p:cNvSpPr>
            <p:nvPr/>
          </p:nvSpPr>
          <p:spPr bwMode="auto">
            <a:xfrm>
              <a:off x="418" y="3419"/>
              <a:ext cx="713" cy="223"/>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4" name="Rectangle 1137">
              <a:extLst>
                <a:ext uri="{FF2B5EF4-FFF2-40B4-BE49-F238E27FC236}">
                  <a16:creationId xmlns:a16="http://schemas.microsoft.com/office/drawing/2014/main" id="{72C360E1-C4AB-9FDC-3C2C-2118C98DF591}"/>
                </a:ext>
              </a:extLst>
            </p:cNvPr>
            <p:cNvSpPr>
              <a:spLocks noChangeArrowheads="1"/>
            </p:cNvSpPr>
            <p:nvPr/>
          </p:nvSpPr>
          <p:spPr bwMode="auto">
            <a:xfrm>
              <a:off x="1120" y="3419"/>
              <a:ext cx="713" cy="223"/>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5" name="Rectangle 1138">
              <a:extLst>
                <a:ext uri="{FF2B5EF4-FFF2-40B4-BE49-F238E27FC236}">
                  <a16:creationId xmlns:a16="http://schemas.microsoft.com/office/drawing/2014/main" id="{4D464F15-73D5-1A74-E5AB-2CC135E4B2F9}"/>
                </a:ext>
              </a:extLst>
            </p:cNvPr>
            <p:cNvSpPr>
              <a:spLocks noChangeArrowheads="1"/>
            </p:cNvSpPr>
            <p:nvPr/>
          </p:nvSpPr>
          <p:spPr bwMode="auto">
            <a:xfrm>
              <a:off x="1828" y="3419"/>
              <a:ext cx="474" cy="223"/>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6" name="Rectangle 1139">
              <a:extLst>
                <a:ext uri="{FF2B5EF4-FFF2-40B4-BE49-F238E27FC236}">
                  <a16:creationId xmlns:a16="http://schemas.microsoft.com/office/drawing/2014/main" id="{EAE0A4BB-84F9-E6C0-075C-A8FD21339DDE}"/>
                </a:ext>
              </a:extLst>
            </p:cNvPr>
            <p:cNvSpPr>
              <a:spLocks noChangeArrowheads="1"/>
            </p:cNvSpPr>
            <p:nvPr/>
          </p:nvSpPr>
          <p:spPr bwMode="auto">
            <a:xfrm>
              <a:off x="2295" y="3419"/>
              <a:ext cx="474" cy="223"/>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a typeface="宋体" pitchFamily="2" charset="-122"/>
              </a:endParaRPr>
            </a:p>
          </p:txBody>
        </p:sp>
      </p:grpSp>
      <p:sp>
        <p:nvSpPr>
          <p:cNvPr id="97" name="Rectangle 1155">
            <a:extLst>
              <a:ext uri="{FF2B5EF4-FFF2-40B4-BE49-F238E27FC236}">
                <a16:creationId xmlns:a16="http://schemas.microsoft.com/office/drawing/2014/main" id="{B443D22D-5D8C-1CD2-3D3F-BE44FAB234F6}"/>
              </a:ext>
            </a:extLst>
          </p:cNvPr>
          <p:cNvSpPr>
            <a:spLocks noChangeArrowheads="1"/>
          </p:cNvSpPr>
          <p:nvPr/>
        </p:nvSpPr>
        <p:spPr bwMode="auto">
          <a:xfrm>
            <a:off x="1764587" y="5599113"/>
            <a:ext cx="1131888" cy="354012"/>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100004</a:t>
            </a:r>
          </a:p>
        </p:txBody>
      </p:sp>
      <p:sp>
        <p:nvSpPr>
          <p:cNvPr id="98" name="Rectangle 1156">
            <a:extLst>
              <a:ext uri="{FF2B5EF4-FFF2-40B4-BE49-F238E27FC236}">
                <a16:creationId xmlns:a16="http://schemas.microsoft.com/office/drawing/2014/main" id="{3FE71864-ACA5-1BC9-9AE4-50475A6BBDCC}"/>
              </a:ext>
            </a:extLst>
          </p:cNvPr>
          <p:cNvSpPr>
            <a:spLocks noChangeArrowheads="1"/>
          </p:cNvSpPr>
          <p:nvPr/>
        </p:nvSpPr>
        <p:spPr bwMode="auto">
          <a:xfrm>
            <a:off x="2879012" y="5599113"/>
            <a:ext cx="1131888" cy="354012"/>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chemeClr val="accent1"/>
                </a:solidFill>
                <a:effectLst>
                  <a:outerShdw blurRad="38100" dist="38100" dir="2700000" algn="tl">
                    <a:srgbClr val="000000"/>
                  </a:outerShdw>
                </a:effectLst>
                <a:ea typeface="宋体" panose="02010600030101010101" pitchFamily="2" charset="-122"/>
              </a:rPr>
              <a:t>赵玲</a:t>
            </a:r>
            <a:endParaRPr lang="en-US" altLang="en-US" sz="1600">
              <a:solidFill>
                <a:schemeClr val="accent1"/>
              </a:solidFill>
              <a:effectLst>
                <a:outerShdw blurRad="38100" dist="38100" dir="2700000" algn="tl">
                  <a:srgbClr val="000000"/>
                </a:outerShdw>
              </a:effectLst>
            </a:endParaRPr>
          </a:p>
        </p:txBody>
      </p:sp>
      <p:sp>
        <p:nvSpPr>
          <p:cNvPr id="99" name="Rectangle 1157">
            <a:extLst>
              <a:ext uri="{FF2B5EF4-FFF2-40B4-BE49-F238E27FC236}">
                <a16:creationId xmlns:a16="http://schemas.microsoft.com/office/drawing/2014/main" id="{DEB4F837-6959-47DC-B10D-8A13A679256F}"/>
              </a:ext>
            </a:extLst>
          </p:cNvPr>
          <p:cNvSpPr>
            <a:spLocks noChangeArrowheads="1"/>
          </p:cNvSpPr>
          <p:nvPr/>
        </p:nvSpPr>
        <p:spPr bwMode="auto">
          <a:xfrm>
            <a:off x="4002962" y="5599113"/>
            <a:ext cx="752475" cy="354012"/>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18</a:t>
            </a:r>
          </a:p>
        </p:txBody>
      </p:sp>
      <p:sp>
        <p:nvSpPr>
          <p:cNvPr id="100" name="Rectangle 1158">
            <a:extLst>
              <a:ext uri="{FF2B5EF4-FFF2-40B4-BE49-F238E27FC236}">
                <a16:creationId xmlns:a16="http://schemas.microsoft.com/office/drawing/2014/main" id="{745B78CD-EAA5-A9C1-1EF6-5D69CCA70226}"/>
              </a:ext>
            </a:extLst>
          </p:cNvPr>
          <p:cNvSpPr>
            <a:spLocks noChangeArrowheads="1"/>
          </p:cNvSpPr>
          <p:nvPr/>
        </p:nvSpPr>
        <p:spPr bwMode="auto">
          <a:xfrm>
            <a:off x="4744325" y="5599113"/>
            <a:ext cx="752475" cy="354012"/>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accent1"/>
                </a:solidFill>
                <a:effectLst>
                  <a:outerShdw blurRad="38100" dist="38100" dir="2700000" algn="tl">
                    <a:srgbClr val="000000"/>
                  </a:outerShdw>
                </a:effectLst>
                <a:latin typeface="Arial" charset="0"/>
                <a:ea typeface="宋体" pitchFamily="2" charset="-122"/>
              </a:rPr>
              <a:t>女</a:t>
            </a:r>
            <a:endParaRPr lang="en-US" altLang="en-US" sz="1600">
              <a:solidFill>
                <a:schemeClr val="accent1"/>
              </a:solidFill>
              <a:effectLst>
                <a:outerShdw blurRad="38100" dist="38100" dir="2700000" algn="tl">
                  <a:srgbClr val="000000"/>
                </a:outerShdw>
              </a:effectLst>
              <a:latin typeface="Arial" charset="0"/>
              <a:ea typeface="宋体" pitchFamily="2" charset="-122"/>
            </a:endParaRPr>
          </a:p>
        </p:txBody>
      </p:sp>
      <p:sp>
        <p:nvSpPr>
          <p:cNvPr id="101" name="Rectangle 1140">
            <a:extLst>
              <a:ext uri="{FF2B5EF4-FFF2-40B4-BE49-F238E27FC236}">
                <a16:creationId xmlns:a16="http://schemas.microsoft.com/office/drawing/2014/main" id="{69CC6755-4E41-7AE7-2427-9B97C8A04783}"/>
              </a:ext>
            </a:extLst>
          </p:cNvPr>
          <p:cNvSpPr>
            <a:spLocks noChangeArrowheads="1"/>
          </p:cNvSpPr>
          <p:nvPr/>
        </p:nvSpPr>
        <p:spPr bwMode="auto">
          <a:xfrm>
            <a:off x="5488862" y="5589588"/>
            <a:ext cx="1131888"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102" name="Rectangle 1160">
            <a:extLst>
              <a:ext uri="{FF2B5EF4-FFF2-40B4-BE49-F238E27FC236}">
                <a16:creationId xmlns:a16="http://schemas.microsoft.com/office/drawing/2014/main" id="{23DC77D4-390A-420C-0FDB-1AA139C3CBBE}"/>
              </a:ext>
            </a:extLst>
          </p:cNvPr>
          <p:cNvSpPr>
            <a:spLocks noChangeArrowheads="1"/>
          </p:cNvSpPr>
          <p:nvPr/>
        </p:nvSpPr>
        <p:spPr bwMode="auto">
          <a:xfrm>
            <a:off x="5488862" y="5599113"/>
            <a:ext cx="1131888" cy="354012"/>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a:t>
            </a:r>
          </a:p>
        </p:txBody>
      </p:sp>
      <p:sp>
        <p:nvSpPr>
          <p:cNvPr id="103" name="Freeform 1161">
            <a:extLst>
              <a:ext uri="{FF2B5EF4-FFF2-40B4-BE49-F238E27FC236}">
                <a16:creationId xmlns:a16="http://schemas.microsoft.com/office/drawing/2014/main" id="{1CF32C2D-614B-DDF0-4471-05A4C88DF70D}"/>
              </a:ext>
            </a:extLst>
          </p:cNvPr>
          <p:cNvSpPr>
            <a:spLocks/>
          </p:cNvSpPr>
          <p:nvPr/>
        </p:nvSpPr>
        <p:spPr bwMode="auto">
          <a:xfrm>
            <a:off x="2453561" y="2539470"/>
            <a:ext cx="7973852" cy="3137429"/>
          </a:xfrm>
          <a:custGeom>
            <a:avLst/>
            <a:gdLst>
              <a:gd name="T0" fmla="*/ 2147483647 w 282"/>
              <a:gd name="T1" fmla="*/ 0 h 480"/>
              <a:gd name="T2" fmla="*/ 2147483647 w 282"/>
              <a:gd name="T3" fmla="*/ 2147483647 h 480"/>
              <a:gd name="T4" fmla="*/ 0 w 282"/>
              <a:gd name="T5" fmla="*/ 2147483647 h 480"/>
              <a:gd name="T6" fmla="*/ 0 w 282"/>
              <a:gd name="T7" fmla="*/ 2147483647 h 480"/>
              <a:gd name="T8" fmla="*/ 0 60000 65536"/>
              <a:gd name="T9" fmla="*/ 0 60000 65536"/>
              <a:gd name="T10" fmla="*/ 0 60000 65536"/>
              <a:gd name="T11" fmla="*/ 0 60000 65536"/>
              <a:gd name="T12" fmla="*/ 0 w 282"/>
              <a:gd name="T13" fmla="*/ 0 h 480"/>
              <a:gd name="T14" fmla="*/ 282 w 282"/>
              <a:gd name="T15" fmla="*/ 480 h 480"/>
            </a:gdLst>
            <a:ahLst/>
            <a:cxnLst>
              <a:cxn ang="T8">
                <a:pos x="T0" y="T1"/>
              </a:cxn>
              <a:cxn ang="T9">
                <a:pos x="T2" y="T3"/>
              </a:cxn>
              <a:cxn ang="T10">
                <a:pos x="T4" y="T5"/>
              </a:cxn>
              <a:cxn ang="T11">
                <a:pos x="T6" y="T7"/>
              </a:cxn>
            </a:cxnLst>
            <a:rect l="T12" t="T13" r="T14" b="T15"/>
            <a:pathLst>
              <a:path w="282" h="480">
                <a:moveTo>
                  <a:pt x="282" y="0"/>
                </a:moveTo>
                <a:cubicBezTo>
                  <a:pt x="282" y="98"/>
                  <a:pt x="282" y="196"/>
                  <a:pt x="282" y="294"/>
                </a:cubicBezTo>
                <a:lnTo>
                  <a:pt x="0" y="294"/>
                </a:lnTo>
                <a:lnTo>
                  <a:pt x="0" y="480"/>
                </a:lnTo>
              </a:path>
            </a:pathLst>
          </a:custGeom>
          <a:noFill/>
          <a:ln w="63500" cap="flat" cmpd="sng">
            <a:solidFill>
              <a:srgbClr val="CC3399"/>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104" name="AutoShape 1151">
            <a:extLst>
              <a:ext uri="{FF2B5EF4-FFF2-40B4-BE49-F238E27FC236}">
                <a16:creationId xmlns:a16="http://schemas.microsoft.com/office/drawing/2014/main" id="{0B5B44D7-60FE-9E09-4C25-02C11EE92DA5}"/>
              </a:ext>
            </a:extLst>
          </p:cNvPr>
          <p:cNvSpPr>
            <a:spLocks noChangeArrowheads="1"/>
          </p:cNvSpPr>
          <p:nvPr/>
        </p:nvSpPr>
        <p:spPr bwMode="auto">
          <a:xfrm>
            <a:off x="3863262" y="6115050"/>
            <a:ext cx="2333625" cy="733425"/>
          </a:xfrm>
          <a:prstGeom prst="cloudCallout">
            <a:avLst>
              <a:gd name="adj1" fmla="val 46190"/>
              <a:gd name="adj2" fmla="val -93722"/>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她的课程编号是多少？</a:t>
            </a:r>
          </a:p>
        </p:txBody>
      </p:sp>
      <p:sp>
        <p:nvSpPr>
          <p:cNvPr id="105" name="Rectangle 1141">
            <a:extLst>
              <a:ext uri="{FF2B5EF4-FFF2-40B4-BE49-F238E27FC236}">
                <a16:creationId xmlns:a16="http://schemas.microsoft.com/office/drawing/2014/main" id="{78AD2501-DC53-198E-D54F-5A34F271E486}"/>
              </a:ext>
            </a:extLst>
          </p:cNvPr>
          <p:cNvSpPr>
            <a:spLocks noChangeArrowheads="1"/>
          </p:cNvSpPr>
          <p:nvPr/>
        </p:nvSpPr>
        <p:spPr bwMode="auto">
          <a:xfrm>
            <a:off x="6603287" y="5589588"/>
            <a:ext cx="1622425"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a typeface="宋体" pitchFamily="2" charset="-122"/>
            </a:endParaRPr>
          </a:p>
        </p:txBody>
      </p:sp>
      <p:sp>
        <p:nvSpPr>
          <p:cNvPr id="106" name="Rectangle 1142">
            <a:extLst>
              <a:ext uri="{FF2B5EF4-FFF2-40B4-BE49-F238E27FC236}">
                <a16:creationId xmlns:a16="http://schemas.microsoft.com/office/drawing/2014/main" id="{C45C490B-073D-822A-7460-7827BEC4349B}"/>
              </a:ext>
            </a:extLst>
          </p:cNvPr>
          <p:cNvSpPr>
            <a:spLocks noChangeArrowheads="1"/>
          </p:cNvSpPr>
          <p:nvPr/>
        </p:nvSpPr>
        <p:spPr bwMode="auto">
          <a:xfrm>
            <a:off x="8222537" y="5589588"/>
            <a:ext cx="752475"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107" name="Rectangle 1143">
            <a:extLst>
              <a:ext uri="{FF2B5EF4-FFF2-40B4-BE49-F238E27FC236}">
                <a16:creationId xmlns:a16="http://schemas.microsoft.com/office/drawing/2014/main" id="{20CB4FBE-637B-3BBD-3DA8-F70A88DF004A}"/>
              </a:ext>
            </a:extLst>
          </p:cNvPr>
          <p:cNvSpPr>
            <a:spLocks noChangeArrowheads="1"/>
          </p:cNvSpPr>
          <p:nvPr/>
        </p:nvSpPr>
        <p:spPr bwMode="auto">
          <a:xfrm>
            <a:off x="8963900" y="5589588"/>
            <a:ext cx="752475"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108" name="AutoShape 1159">
            <a:extLst>
              <a:ext uri="{FF2B5EF4-FFF2-40B4-BE49-F238E27FC236}">
                <a16:creationId xmlns:a16="http://schemas.microsoft.com/office/drawing/2014/main" id="{2AFD5FE4-B569-7A63-D719-795984F02885}"/>
              </a:ext>
            </a:extLst>
          </p:cNvPr>
          <p:cNvSpPr>
            <a:spLocks noChangeArrowheads="1"/>
          </p:cNvSpPr>
          <p:nvPr/>
        </p:nvSpPr>
        <p:spPr bwMode="auto">
          <a:xfrm>
            <a:off x="6741399" y="6057900"/>
            <a:ext cx="1857375" cy="742950"/>
          </a:xfrm>
          <a:prstGeom prst="cloudCallout">
            <a:avLst>
              <a:gd name="adj1" fmla="val -46583"/>
              <a:gd name="adj2" fmla="val -93162"/>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dirty="0">
                <a:solidFill>
                  <a:srgbClr val="FF5050"/>
                </a:solidFill>
                <a:latin typeface="Arial Narrow" panose="020B0606020202030204" pitchFamily="34" charset="0"/>
                <a:ea typeface="华文行楷" panose="02010800040101010101" pitchFamily="2" charset="-122"/>
              </a:rPr>
              <a:t>插入异常啦！</a:t>
            </a:r>
          </a:p>
        </p:txBody>
      </p:sp>
    </p:spTree>
    <p:extLst>
      <p:ext uri="{BB962C8B-B14F-4D97-AF65-F5344CB8AC3E}">
        <p14:creationId xmlns:p14="http://schemas.microsoft.com/office/powerpoint/2010/main" val="69927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ppt_x</p:attrName>
                                        </p:attrNameLst>
                                      </p:cBhvr>
                                      <p:tavLst>
                                        <p:tav tm="0">
                                          <p:val>
                                            <p:strVal val="#ppt_x"/>
                                          </p:val>
                                        </p:tav>
                                        <p:tav tm="100000">
                                          <p:val>
                                            <p:strVal val="#ppt_x"/>
                                          </p:val>
                                        </p:tav>
                                      </p:tavLst>
                                    </p:anim>
                                    <p:anim calcmode="lin" valueType="num">
                                      <p:cBhvr>
                                        <p:cTn id="8" dur="500" fill="hold"/>
                                        <p:tgtEl>
                                          <p:spTgt spid="82"/>
                                        </p:tgtEl>
                                        <p:attrNameLst>
                                          <p:attrName>ppt_y</p:attrName>
                                        </p:attrNameLst>
                                      </p:cBhvr>
                                      <p:tavLst>
                                        <p:tav tm="0">
                                          <p:val>
                                            <p:strVal val="#ppt_y-#ppt_h/2"/>
                                          </p:val>
                                        </p:tav>
                                        <p:tav tm="100000">
                                          <p:val>
                                            <p:strVal val="#ppt_y"/>
                                          </p:val>
                                        </p:tav>
                                      </p:tavLst>
                                    </p:anim>
                                    <p:anim calcmode="lin" valueType="num">
                                      <p:cBhvr>
                                        <p:cTn id="9" dur="500" fill="hold"/>
                                        <p:tgtEl>
                                          <p:spTgt spid="82"/>
                                        </p:tgtEl>
                                        <p:attrNameLst>
                                          <p:attrName>ppt_w</p:attrName>
                                        </p:attrNameLst>
                                      </p:cBhvr>
                                      <p:tavLst>
                                        <p:tav tm="0">
                                          <p:val>
                                            <p:strVal val="#ppt_w"/>
                                          </p:val>
                                        </p:tav>
                                        <p:tav tm="100000">
                                          <p:val>
                                            <p:strVal val="#ppt_w"/>
                                          </p:val>
                                        </p:tav>
                                      </p:tavLst>
                                    </p:anim>
                                    <p:anim calcmode="lin" valueType="num">
                                      <p:cBhvr>
                                        <p:cTn id="10" dur="500" fill="hold"/>
                                        <p:tgtEl>
                                          <p:spTgt spid="8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blinds(horizontal)">
                                      <p:cBhvr>
                                        <p:cTn id="14" dur="500"/>
                                        <p:tgtEl>
                                          <p:spTgt spid="84"/>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up)">
                                      <p:cBhvr>
                                        <p:cTn id="18" dur="500"/>
                                        <p:tgtEl>
                                          <p:spTgt spid="83"/>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up)">
                                      <p:cBhvr>
                                        <p:cTn id="26" dur="500"/>
                                        <p:tgtEl>
                                          <p:spTgt spid="85"/>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up)">
                                      <p:cBhvr>
                                        <p:cTn id="30" dur="500"/>
                                        <p:tgtEl>
                                          <p:spTgt spid="9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up)">
                                      <p:cBhvr>
                                        <p:cTn id="35" dur="5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up)">
                                      <p:cBhvr>
                                        <p:cTn id="40" dur="500"/>
                                        <p:tgtEl>
                                          <p:spTgt spid="10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left)">
                                      <p:cBhvr>
                                        <p:cTn id="44" dur="500"/>
                                        <p:tgtEl>
                                          <p:spTgt spid="97"/>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wipe(left)">
                                      <p:cBhvr>
                                        <p:cTn id="48" dur="500"/>
                                        <p:tgtEl>
                                          <p:spTgt spid="98"/>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wipe(left)">
                                      <p:cBhvr>
                                        <p:cTn id="52" dur="500"/>
                                        <p:tgtEl>
                                          <p:spTgt spid="99"/>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wipe(left)">
                                      <p:cBhvr>
                                        <p:cTn id="56" dur="500"/>
                                        <p:tgtEl>
                                          <p:spTgt spid="100"/>
                                        </p:tgtEl>
                                      </p:cBhvr>
                                    </p:animEffect>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wipe(left)">
                                      <p:cBhvr>
                                        <p:cTn id="60" dur="500"/>
                                        <p:tgtEl>
                                          <p:spTgt spid="102"/>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wipe(up)">
                                      <p:cBhvr>
                                        <p:cTn id="64" dur="500"/>
                                        <p:tgtEl>
                                          <p:spTgt spid="104"/>
                                        </p:tgtEl>
                                      </p:cBhvr>
                                    </p:animEffect>
                                  </p:childTnLst>
                                </p:cTn>
                              </p:par>
                            </p:childTnLst>
                          </p:cTn>
                        </p:par>
                        <p:par>
                          <p:cTn id="65" fill="hold">
                            <p:stCondLst>
                              <p:cond delay="3500"/>
                            </p:stCondLst>
                            <p:childTnLst>
                              <p:par>
                                <p:cTn id="66" presetID="22" presetClass="entr" presetSubtype="1" fill="hold" grpId="0" nodeType="afterEffect">
                                  <p:stCondLst>
                                    <p:cond delay="0"/>
                                  </p:stCondLst>
                                  <p:childTnLst>
                                    <p:set>
                                      <p:cBhvr>
                                        <p:cTn id="67" dur="1" fill="hold">
                                          <p:stCondLst>
                                            <p:cond delay="0"/>
                                          </p:stCondLst>
                                        </p:cTn>
                                        <p:tgtEl>
                                          <p:spTgt spid="108"/>
                                        </p:tgtEl>
                                        <p:attrNameLst>
                                          <p:attrName>style.visibility</p:attrName>
                                        </p:attrNameLst>
                                      </p:cBhvr>
                                      <p:to>
                                        <p:strVal val="visible"/>
                                      </p:to>
                                    </p:set>
                                    <p:animEffect transition="in" filter="wipe(up)">
                                      <p:cBhvr>
                                        <p:cTn id="6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utoUpdateAnimBg="0"/>
      <p:bldP spid="86" grpId="0" animBg="1" autoUpdateAnimBg="0"/>
      <p:bldP spid="90" grpId="0" animBg="1" autoUpdateAnimBg="0"/>
      <p:bldP spid="91" grpId="0" animBg="1" autoUpdateAnimBg="0"/>
      <p:bldP spid="97" grpId="0" animBg="1" autoUpdateAnimBg="0"/>
      <p:bldP spid="98" grpId="0" animBg="1" autoUpdateAnimBg="0"/>
      <p:bldP spid="99" grpId="0" animBg="1" autoUpdateAnimBg="0"/>
      <p:bldP spid="100" grpId="0" animBg="1" autoUpdateAnimBg="0"/>
      <p:bldP spid="102" grpId="0" animBg="1" autoUpdateAnimBg="0"/>
      <p:bldP spid="104" grpId="0" animBg="1" autoUpdateAnimBg="0"/>
      <p:bldP spid="108"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7C2B9C-67E1-046D-3425-70CE882FA124}"/>
              </a:ext>
            </a:extLst>
          </p:cNvPr>
          <p:cNvSpPr>
            <a:spLocks noGrp="1"/>
          </p:cNvSpPr>
          <p:nvPr>
            <p:ph type="body" sz="quarter" idx="10"/>
          </p:nvPr>
        </p:nvSpPr>
        <p:spPr>
          <a:xfrm>
            <a:off x="1587196" y="340254"/>
            <a:ext cx="5214819" cy="530225"/>
          </a:xfrm>
        </p:spPr>
        <p:txBody>
          <a:bodyPr/>
          <a:lstStyle/>
          <a:p>
            <a:r>
              <a:rPr lang="en-CA" dirty="0"/>
              <a:t>2.5 </a:t>
            </a:r>
            <a:r>
              <a:rPr lang="zh-CN" altLang="en-US" dirty="0"/>
              <a:t>数据存储与分析技术</a:t>
            </a:r>
            <a:endParaRPr lang="en-CA" dirty="0"/>
          </a:p>
          <a:p>
            <a:endParaRPr lang="en-CA" dirty="0"/>
          </a:p>
        </p:txBody>
      </p:sp>
      <p:sp>
        <p:nvSpPr>
          <p:cNvPr id="5" name="Line 162">
            <a:extLst>
              <a:ext uri="{FF2B5EF4-FFF2-40B4-BE49-F238E27FC236}">
                <a16:creationId xmlns:a16="http://schemas.microsoft.com/office/drawing/2014/main" id="{C4263655-8F9E-8F17-247D-D51509848355}"/>
              </a:ext>
            </a:extLst>
          </p:cNvPr>
          <p:cNvSpPr>
            <a:spLocks noChangeShapeType="1"/>
          </p:cNvSpPr>
          <p:nvPr/>
        </p:nvSpPr>
        <p:spPr bwMode="auto">
          <a:xfrm>
            <a:off x="0" y="6724650"/>
            <a:ext cx="9558562" cy="0"/>
          </a:xfrm>
          <a:prstGeom prst="line">
            <a:avLst/>
          </a:prstGeom>
          <a:noFill/>
          <a:ln w="9525">
            <a:solidFill>
              <a:srgbClr val="3366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 name="Rectangle 2">
            <a:extLst>
              <a:ext uri="{FF2B5EF4-FFF2-40B4-BE49-F238E27FC236}">
                <a16:creationId xmlns:a16="http://schemas.microsoft.com/office/drawing/2014/main" id="{8F047CA9-841E-AB0D-3213-772889EB9AB4}"/>
              </a:ext>
            </a:extLst>
          </p:cNvPr>
          <p:cNvSpPr>
            <a:spLocks noChangeArrowheads="1"/>
          </p:cNvSpPr>
          <p:nvPr/>
        </p:nvSpPr>
        <p:spPr bwMode="auto">
          <a:xfrm>
            <a:off x="663575" y="1819275"/>
            <a:ext cx="1183204"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7" name="Rectangle 3">
            <a:extLst>
              <a:ext uri="{FF2B5EF4-FFF2-40B4-BE49-F238E27FC236}">
                <a16:creationId xmlns:a16="http://schemas.microsoft.com/office/drawing/2014/main" id="{A8267968-859D-80A8-09FD-81B9A85F6AC2}"/>
              </a:ext>
            </a:extLst>
          </p:cNvPr>
          <p:cNvSpPr>
            <a:spLocks noChangeArrowheads="1"/>
          </p:cNvSpPr>
          <p:nvPr/>
        </p:nvSpPr>
        <p:spPr bwMode="auto">
          <a:xfrm>
            <a:off x="663575" y="2182813"/>
            <a:ext cx="1183204"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8" name="Rectangle 4">
            <a:extLst>
              <a:ext uri="{FF2B5EF4-FFF2-40B4-BE49-F238E27FC236}">
                <a16:creationId xmlns:a16="http://schemas.microsoft.com/office/drawing/2014/main" id="{9227F951-9BC9-2406-0B9F-ABB169FC32F0}"/>
              </a:ext>
            </a:extLst>
          </p:cNvPr>
          <p:cNvSpPr>
            <a:spLocks noChangeArrowheads="1"/>
          </p:cNvSpPr>
          <p:nvPr/>
        </p:nvSpPr>
        <p:spPr bwMode="auto">
          <a:xfrm>
            <a:off x="663575" y="2536825"/>
            <a:ext cx="1183204"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9" name="Rectangle 5">
            <a:extLst>
              <a:ext uri="{FF2B5EF4-FFF2-40B4-BE49-F238E27FC236}">
                <a16:creationId xmlns:a16="http://schemas.microsoft.com/office/drawing/2014/main" id="{02C03AE7-8B6C-300C-0D2D-52950B56D330}"/>
              </a:ext>
            </a:extLst>
          </p:cNvPr>
          <p:cNvSpPr>
            <a:spLocks noChangeArrowheads="1"/>
          </p:cNvSpPr>
          <p:nvPr/>
        </p:nvSpPr>
        <p:spPr bwMode="auto">
          <a:xfrm>
            <a:off x="663575" y="2889250"/>
            <a:ext cx="1183204"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0" name="Rectangle 6">
            <a:extLst>
              <a:ext uri="{FF2B5EF4-FFF2-40B4-BE49-F238E27FC236}">
                <a16:creationId xmlns:a16="http://schemas.microsoft.com/office/drawing/2014/main" id="{2FC6863A-811E-B389-D789-E09E8743591D}"/>
              </a:ext>
            </a:extLst>
          </p:cNvPr>
          <p:cNvSpPr>
            <a:spLocks noChangeArrowheads="1"/>
          </p:cNvSpPr>
          <p:nvPr/>
        </p:nvSpPr>
        <p:spPr bwMode="auto">
          <a:xfrm>
            <a:off x="663575" y="3243263"/>
            <a:ext cx="1183204"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1" name="Rectangle 7">
            <a:extLst>
              <a:ext uri="{FF2B5EF4-FFF2-40B4-BE49-F238E27FC236}">
                <a16:creationId xmlns:a16="http://schemas.microsoft.com/office/drawing/2014/main" id="{0DB5D96D-4A30-231E-2DFE-65A47C4C326F}"/>
              </a:ext>
            </a:extLst>
          </p:cNvPr>
          <p:cNvSpPr>
            <a:spLocks noChangeArrowheads="1"/>
          </p:cNvSpPr>
          <p:nvPr/>
        </p:nvSpPr>
        <p:spPr bwMode="auto">
          <a:xfrm>
            <a:off x="663575" y="3595688"/>
            <a:ext cx="1183204"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2" name="Rectangle 8">
            <a:extLst>
              <a:ext uri="{FF2B5EF4-FFF2-40B4-BE49-F238E27FC236}">
                <a16:creationId xmlns:a16="http://schemas.microsoft.com/office/drawing/2014/main" id="{57236108-AE92-B917-EBA3-EC1183407CE5}"/>
              </a:ext>
            </a:extLst>
          </p:cNvPr>
          <p:cNvSpPr>
            <a:spLocks noChangeArrowheads="1"/>
          </p:cNvSpPr>
          <p:nvPr/>
        </p:nvSpPr>
        <p:spPr bwMode="auto">
          <a:xfrm>
            <a:off x="663575" y="3949700"/>
            <a:ext cx="1183204"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3" name="Rectangle 9">
            <a:extLst>
              <a:ext uri="{FF2B5EF4-FFF2-40B4-BE49-F238E27FC236}">
                <a16:creationId xmlns:a16="http://schemas.microsoft.com/office/drawing/2014/main" id="{829A7561-96AF-5A60-5073-CB6422C59DDE}"/>
              </a:ext>
            </a:extLst>
          </p:cNvPr>
          <p:cNvSpPr>
            <a:spLocks noChangeArrowheads="1"/>
          </p:cNvSpPr>
          <p:nvPr/>
        </p:nvSpPr>
        <p:spPr bwMode="auto">
          <a:xfrm>
            <a:off x="663575" y="4302125"/>
            <a:ext cx="1183204"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4" name="Rectangle 10">
            <a:extLst>
              <a:ext uri="{FF2B5EF4-FFF2-40B4-BE49-F238E27FC236}">
                <a16:creationId xmlns:a16="http://schemas.microsoft.com/office/drawing/2014/main" id="{A31654EF-4733-6F73-09BC-703FA2036648}"/>
              </a:ext>
            </a:extLst>
          </p:cNvPr>
          <p:cNvSpPr>
            <a:spLocks noChangeArrowheads="1"/>
          </p:cNvSpPr>
          <p:nvPr/>
        </p:nvSpPr>
        <p:spPr bwMode="auto">
          <a:xfrm>
            <a:off x="663575" y="4656138"/>
            <a:ext cx="1183204"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5" name="Rectangle 11">
            <a:extLst>
              <a:ext uri="{FF2B5EF4-FFF2-40B4-BE49-F238E27FC236}">
                <a16:creationId xmlns:a16="http://schemas.microsoft.com/office/drawing/2014/main" id="{6150A161-003D-A114-F001-AE68D7882BBA}"/>
              </a:ext>
            </a:extLst>
          </p:cNvPr>
          <p:cNvSpPr>
            <a:spLocks noChangeArrowheads="1"/>
          </p:cNvSpPr>
          <p:nvPr/>
        </p:nvSpPr>
        <p:spPr bwMode="auto">
          <a:xfrm>
            <a:off x="663575" y="5008563"/>
            <a:ext cx="1183204"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6" name="Rectangle 12">
            <a:extLst>
              <a:ext uri="{FF2B5EF4-FFF2-40B4-BE49-F238E27FC236}">
                <a16:creationId xmlns:a16="http://schemas.microsoft.com/office/drawing/2014/main" id="{B86F0021-A51E-22FF-EC31-C2EADCE757EA}"/>
              </a:ext>
            </a:extLst>
          </p:cNvPr>
          <p:cNvSpPr>
            <a:spLocks noChangeArrowheads="1"/>
          </p:cNvSpPr>
          <p:nvPr/>
        </p:nvSpPr>
        <p:spPr bwMode="auto">
          <a:xfrm>
            <a:off x="1778000" y="2182813"/>
            <a:ext cx="1183204"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17" name="Rectangle 13">
            <a:extLst>
              <a:ext uri="{FF2B5EF4-FFF2-40B4-BE49-F238E27FC236}">
                <a16:creationId xmlns:a16="http://schemas.microsoft.com/office/drawing/2014/main" id="{76A02ADB-6788-05FC-3D9E-D1E2E8D80028}"/>
              </a:ext>
            </a:extLst>
          </p:cNvPr>
          <p:cNvSpPr>
            <a:spLocks noChangeArrowheads="1"/>
          </p:cNvSpPr>
          <p:nvPr/>
        </p:nvSpPr>
        <p:spPr bwMode="auto">
          <a:xfrm>
            <a:off x="1778000" y="2536825"/>
            <a:ext cx="1183204"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8" name="Rectangle 14">
            <a:extLst>
              <a:ext uri="{FF2B5EF4-FFF2-40B4-BE49-F238E27FC236}">
                <a16:creationId xmlns:a16="http://schemas.microsoft.com/office/drawing/2014/main" id="{CB6BC8FA-AC29-E319-4BF9-09861763A0E9}"/>
              </a:ext>
            </a:extLst>
          </p:cNvPr>
          <p:cNvSpPr>
            <a:spLocks noChangeArrowheads="1"/>
          </p:cNvSpPr>
          <p:nvPr/>
        </p:nvSpPr>
        <p:spPr bwMode="auto">
          <a:xfrm>
            <a:off x="1778000" y="2889250"/>
            <a:ext cx="1183204"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9" name="Rectangle 15">
            <a:extLst>
              <a:ext uri="{FF2B5EF4-FFF2-40B4-BE49-F238E27FC236}">
                <a16:creationId xmlns:a16="http://schemas.microsoft.com/office/drawing/2014/main" id="{397D3C24-F7B6-E529-B1AE-F3CCE2E5C1C4}"/>
              </a:ext>
            </a:extLst>
          </p:cNvPr>
          <p:cNvSpPr>
            <a:spLocks noChangeArrowheads="1"/>
          </p:cNvSpPr>
          <p:nvPr/>
        </p:nvSpPr>
        <p:spPr bwMode="auto">
          <a:xfrm>
            <a:off x="1778000" y="3243263"/>
            <a:ext cx="1183204"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0" name="Rectangle 16">
            <a:extLst>
              <a:ext uri="{FF2B5EF4-FFF2-40B4-BE49-F238E27FC236}">
                <a16:creationId xmlns:a16="http://schemas.microsoft.com/office/drawing/2014/main" id="{2B073FD4-902F-25FF-1876-788048041ED0}"/>
              </a:ext>
            </a:extLst>
          </p:cNvPr>
          <p:cNvSpPr>
            <a:spLocks noChangeArrowheads="1"/>
          </p:cNvSpPr>
          <p:nvPr/>
        </p:nvSpPr>
        <p:spPr bwMode="auto">
          <a:xfrm>
            <a:off x="1778000" y="3595688"/>
            <a:ext cx="1183204"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1" name="Rectangle 17">
            <a:extLst>
              <a:ext uri="{FF2B5EF4-FFF2-40B4-BE49-F238E27FC236}">
                <a16:creationId xmlns:a16="http://schemas.microsoft.com/office/drawing/2014/main" id="{4F817FF9-79B2-3E6C-58EF-188F121AC776}"/>
              </a:ext>
            </a:extLst>
          </p:cNvPr>
          <p:cNvSpPr>
            <a:spLocks noChangeArrowheads="1"/>
          </p:cNvSpPr>
          <p:nvPr/>
        </p:nvSpPr>
        <p:spPr bwMode="auto">
          <a:xfrm>
            <a:off x="1778000" y="3949700"/>
            <a:ext cx="1183204"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2" name="Rectangle 18">
            <a:extLst>
              <a:ext uri="{FF2B5EF4-FFF2-40B4-BE49-F238E27FC236}">
                <a16:creationId xmlns:a16="http://schemas.microsoft.com/office/drawing/2014/main" id="{71B1388C-F604-8A8D-ECB9-6C299985DE28}"/>
              </a:ext>
            </a:extLst>
          </p:cNvPr>
          <p:cNvSpPr>
            <a:spLocks noChangeArrowheads="1"/>
          </p:cNvSpPr>
          <p:nvPr/>
        </p:nvSpPr>
        <p:spPr bwMode="auto">
          <a:xfrm>
            <a:off x="1778000" y="4302125"/>
            <a:ext cx="1183204"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3" name="Rectangle 19">
            <a:extLst>
              <a:ext uri="{FF2B5EF4-FFF2-40B4-BE49-F238E27FC236}">
                <a16:creationId xmlns:a16="http://schemas.microsoft.com/office/drawing/2014/main" id="{B076BA1C-E153-7040-9020-EF1E32C82C0B}"/>
              </a:ext>
            </a:extLst>
          </p:cNvPr>
          <p:cNvSpPr>
            <a:spLocks noChangeArrowheads="1"/>
          </p:cNvSpPr>
          <p:nvPr/>
        </p:nvSpPr>
        <p:spPr bwMode="auto">
          <a:xfrm>
            <a:off x="1778000" y="4656138"/>
            <a:ext cx="1183204"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4" name="Rectangle 20">
            <a:extLst>
              <a:ext uri="{FF2B5EF4-FFF2-40B4-BE49-F238E27FC236}">
                <a16:creationId xmlns:a16="http://schemas.microsoft.com/office/drawing/2014/main" id="{1F6B9198-D385-B4E7-7863-9698235D4759}"/>
              </a:ext>
            </a:extLst>
          </p:cNvPr>
          <p:cNvSpPr>
            <a:spLocks noChangeArrowheads="1"/>
          </p:cNvSpPr>
          <p:nvPr/>
        </p:nvSpPr>
        <p:spPr bwMode="auto">
          <a:xfrm>
            <a:off x="1778000" y="5008563"/>
            <a:ext cx="1183204"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5" name="Rectangle 21">
            <a:extLst>
              <a:ext uri="{FF2B5EF4-FFF2-40B4-BE49-F238E27FC236}">
                <a16:creationId xmlns:a16="http://schemas.microsoft.com/office/drawing/2014/main" id="{5180C9CC-D690-D7CE-8355-632ECACB2112}"/>
              </a:ext>
            </a:extLst>
          </p:cNvPr>
          <p:cNvSpPr>
            <a:spLocks noChangeArrowheads="1"/>
          </p:cNvSpPr>
          <p:nvPr/>
        </p:nvSpPr>
        <p:spPr bwMode="auto">
          <a:xfrm>
            <a:off x="2901950" y="2182813"/>
            <a:ext cx="786590"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6" name="Rectangle 22">
            <a:extLst>
              <a:ext uri="{FF2B5EF4-FFF2-40B4-BE49-F238E27FC236}">
                <a16:creationId xmlns:a16="http://schemas.microsoft.com/office/drawing/2014/main" id="{FB965769-75FE-D9D9-9765-CDEEB1762CC4}"/>
              </a:ext>
            </a:extLst>
          </p:cNvPr>
          <p:cNvSpPr>
            <a:spLocks noChangeArrowheads="1"/>
          </p:cNvSpPr>
          <p:nvPr/>
        </p:nvSpPr>
        <p:spPr bwMode="auto">
          <a:xfrm>
            <a:off x="2901950" y="2536825"/>
            <a:ext cx="786590"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7" name="Rectangle 23">
            <a:extLst>
              <a:ext uri="{FF2B5EF4-FFF2-40B4-BE49-F238E27FC236}">
                <a16:creationId xmlns:a16="http://schemas.microsoft.com/office/drawing/2014/main" id="{D910769F-DE00-A581-6F36-5DCBFCDA5CF3}"/>
              </a:ext>
            </a:extLst>
          </p:cNvPr>
          <p:cNvSpPr>
            <a:spLocks noChangeArrowheads="1"/>
          </p:cNvSpPr>
          <p:nvPr/>
        </p:nvSpPr>
        <p:spPr bwMode="auto">
          <a:xfrm>
            <a:off x="2901950" y="2889250"/>
            <a:ext cx="786590"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8" name="Rectangle 24">
            <a:extLst>
              <a:ext uri="{FF2B5EF4-FFF2-40B4-BE49-F238E27FC236}">
                <a16:creationId xmlns:a16="http://schemas.microsoft.com/office/drawing/2014/main" id="{09773443-EE64-0189-FF72-A7EB9C96920A}"/>
              </a:ext>
            </a:extLst>
          </p:cNvPr>
          <p:cNvSpPr>
            <a:spLocks noChangeArrowheads="1"/>
          </p:cNvSpPr>
          <p:nvPr/>
        </p:nvSpPr>
        <p:spPr bwMode="auto">
          <a:xfrm>
            <a:off x="2901950" y="3243263"/>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9" name="Rectangle 25">
            <a:extLst>
              <a:ext uri="{FF2B5EF4-FFF2-40B4-BE49-F238E27FC236}">
                <a16:creationId xmlns:a16="http://schemas.microsoft.com/office/drawing/2014/main" id="{0606BBBF-134E-A3FB-D79F-C1624B27AEBE}"/>
              </a:ext>
            </a:extLst>
          </p:cNvPr>
          <p:cNvSpPr>
            <a:spLocks noChangeArrowheads="1"/>
          </p:cNvSpPr>
          <p:nvPr/>
        </p:nvSpPr>
        <p:spPr bwMode="auto">
          <a:xfrm>
            <a:off x="2901950" y="3595688"/>
            <a:ext cx="786590"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0" name="Rectangle 26">
            <a:extLst>
              <a:ext uri="{FF2B5EF4-FFF2-40B4-BE49-F238E27FC236}">
                <a16:creationId xmlns:a16="http://schemas.microsoft.com/office/drawing/2014/main" id="{BA4D67BF-E6C6-1EB5-CE7B-2B3C1F5E32D6}"/>
              </a:ext>
            </a:extLst>
          </p:cNvPr>
          <p:cNvSpPr>
            <a:spLocks noChangeArrowheads="1"/>
          </p:cNvSpPr>
          <p:nvPr/>
        </p:nvSpPr>
        <p:spPr bwMode="auto">
          <a:xfrm>
            <a:off x="2901950" y="3949700"/>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31" name="Rectangle 27">
            <a:extLst>
              <a:ext uri="{FF2B5EF4-FFF2-40B4-BE49-F238E27FC236}">
                <a16:creationId xmlns:a16="http://schemas.microsoft.com/office/drawing/2014/main" id="{50B0525C-C4C2-9219-6F68-74CE5DB61549}"/>
              </a:ext>
            </a:extLst>
          </p:cNvPr>
          <p:cNvSpPr>
            <a:spLocks noChangeArrowheads="1"/>
          </p:cNvSpPr>
          <p:nvPr/>
        </p:nvSpPr>
        <p:spPr bwMode="auto">
          <a:xfrm>
            <a:off x="2901950" y="4302125"/>
            <a:ext cx="786590"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2" name="Rectangle 28">
            <a:extLst>
              <a:ext uri="{FF2B5EF4-FFF2-40B4-BE49-F238E27FC236}">
                <a16:creationId xmlns:a16="http://schemas.microsoft.com/office/drawing/2014/main" id="{1BD7331B-E592-1492-E3B4-CFC8C1A8BFAD}"/>
              </a:ext>
            </a:extLst>
          </p:cNvPr>
          <p:cNvSpPr>
            <a:spLocks noChangeArrowheads="1"/>
          </p:cNvSpPr>
          <p:nvPr/>
        </p:nvSpPr>
        <p:spPr bwMode="auto">
          <a:xfrm>
            <a:off x="2901950" y="4656138"/>
            <a:ext cx="786590"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3" name="Rectangle 29">
            <a:extLst>
              <a:ext uri="{FF2B5EF4-FFF2-40B4-BE49-F238E27FC236}">
                <a16:creationId xmlns:a16="http://schemas.microsoft.com/office/drawing/2014/main" id="{9A15E6F4-7918-A0DF-9E02-89B0518AC699}"/>
              </a:ext>
            </a:extLst>
          </p:cNvPr>
          <p:cNvSpPr>
            <a:spLocks noChangeArrowheads="1"/>
          </p:cNvSpPr>
          <p:nvPr/>
        </p:nvSpPr>
        <p:spPr bwMode="auto">
          <a:xfrm>
            <a:off x="2901950" y="5008563"/>
            <a:ext cx="786590"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34" name="Rectangle 30">
            <a:extLst>
              <a:ext uri="{FF2B5EF4-FFF2-40B4-BE49-F238E27FC236}">
                <a16:creationId xmlns:a16="http://schemas.microsoft.com/office/drawing/2014/main" id="{A02AA125-4FBE-7FDD-23F0-404F4963DFBC}"/>
              </a:ext>
            </a:extLst>
          </p:cNvPr>
          <p:cNvSpPr>
            <a:spLocks noChangeArrowheads="1"/>
          </p:cNvSpPr>
          <p:nvPr/>
        </p:nvSpPr>
        <p:spPr bwMode="auto">
          <a:xfrm>
            <a:off x="3643313" y="2182813"/>
            <a:ext cx="786590"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35" name="Rectangle 31">
            <a:extLst>
              <a:ext uri="{FF2B5EF4-FFF2-40B4-BE49-F238E27FC236}">
                <a16:creationId xmlns:a16="http://schemas.microsoft.com/office/drawing/2014/main" id="{B9F8C5FB-FDEE-0167-33A1-A53ECABB4FC5}"/>
              </a:ext>
            </a:extLst>
          </p:cNvPr>
          <p:cNvSpPr>
            <a:spLocks noChangeArrowheads="1"/>
          </p:cNvSpPr>
          <p:nvPr/>
        </p:nvSpPr>
        <p:spPr bwMode="auto">
          <a:xfrm>
            <a:off x="3643313" y="2536825"/>
            <a:ext cx="786590"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6" name="Rectangle 32">
            <a:extLst>
              <a:ext uri="{FF2B5EF4-FFF2-40B4-BE49-F238E27FC236}">
                <a16:creationId xmlns:a16="http://schemas.microsoft.com/office/drawing/2014/main" id="{BB057BE7-4B9A-0ADB-BABF-DD3BAD3E1685}"/>
              </a:ext>
            </a:extLst>
          </p:cNvPr>
          <p:cNvSpPr>
            <a:spLocks noChangeArrowheads="1"/>
          </p:cNvSpPr>
          <p:nvPr/>
        </p:nvSpPr>
        <p:spPr bwMode="auto">
          <a:xfrm>
            <a:off x="3643313" y="2889250"/>
            <a:ext cx="786590"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7" name="Rectangle 33">
            <a:extLst>
              <a:ext uri="{FF2B5EF4-FFF2-40B4-BE49-F238E27FC236}">
                <a16:creationId xmlns:a16="http://schemas.microsoft.com/office/drawing/2014/main" id="{02EE0047-2398-576C-BB6A-E56F1F55C3DA}"/>
              </a:ext>
            </a:extLst>
          </p:cNvPr>
          <p:cNvSpPr>
            <a:spLocks noChangeArrowheads="1"/>
          </p:cNvSpPr>
          <p:nvPr/>
        </p:nvSpPr>
        <p:spPr bwMode="auto">
          <a:xfrm>
            <a:off x="3643313" y="3243263"/>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8" name="Rectangle 34">
            <a:extLst>
              <a:ext uri="{FF2B5EF4-FFF2-40B4-BE49-F238E27FC236}">
                <a16:creationId xmlns:a16="http://schemas.microsoft.com/office/drawing/2014/main" id="{98EB5AB1-4542-2976-CC42-19A08FDC71A2}"/>
              </a:ext>
            </a:extLst>
          </p:cNvPr>
          <p:cNvSpPr>
            <a:spLocks noChangeArrowheads="1"/>
          </p:cNvSpPr>
          <p:nvPr/>
        </p:nvSpPr>
        <p:spPr bwMode="auto">
          <a:xfrm>
            <a:off x="3643313" y="3595688"/>
            <a:ext cx="786590"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9" name="Rectangle 35">
            <a:extLst>
              <a:ext uri="{FF2B5EF4-FFF2-40B4-BE49-F238E27FC236}">
                <a16:creationId xmlns:a16="http://schemas.microsoft.com/office/drawing/2014/main" id="{82BC953E-D7B5-3A1B-EF35-0E863E756657}"/>
              </a:ext>
            </a:extLst>
          </p:cNvPr>
          <p:cNvSpPr>
            <a:spLocks noChangeArrowheads="1"/>
          </p:cNvSpPr>
          <p:nvPr/>
        </p:nvSpPr>
        <p:spPr bwMode="auto">
          <a:xfrm>
            <a:off x="3643313" y="3949700"/>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0" name="Rectangle 36">
            <a:extLst>
              <a:ext uri="{FF2B5EF4-FFF2-40B4-BE49-F238E27FC236}">
                <a16:creationId xmlns:a16="http://schemas.microsoft.com/office/drawing/2014/main" id="{14FCA317-ADD4-7F6E-0AF0-44AFC2B85D31}"/>
              </a:ext>
            </a:extLst>
          </p:cNvPr>
          <p:cNvSpPr>
            <a:spLocks noChangeArrowheads="1"/>
          </p:cNvSpPr>
          <p:nvPr/>
        </p:nvSpPr>
        <p:spPr bwMode="auto">
          <a:xfrm>
            <a:off x="3643313" y="4302125"/>
            <a:ext cx="786590"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1" name="Rectangle 37">
            <a:extLst>
              <a:ext uri="{FF2B5EF4-FFF2-40B4-BE49-F238E27FC236}">
                <a16:creationId xmlns:a16="http://schemas.microsoft.com/office/drawing/2014/main" id="{30629D68-B53C-C2ED-EF03-06B15CB5DBF1}"/>
              </a:ext>
            </a:extLst>
          </p:cNvPr>
          <p:cNvSpPr>
            <a:spLocks noChangeArrowheads="1"/>
          </p:cNvSpPr>
          <p:nvPr/>
        </p:nvSpPr>
        <p:spPr bwMode="auto">
          <a:xfrm>
            <a:off x="3643313" y="4656138"/>
            <a:ext cx="786590"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2" name="Rectangle 38">
            <a:extLst>
              <a:ext uri="{FF2B5EF4-FFF2-40B4-BE49-F238E27FC236}">
                <a16:creationId xmlns:a16="http://schemas.microsoft.com/office/drawing/2014/main" id="{3B98811E-7D73-D2B3-7FF8-08A0B9F006A5}"/>
              </a:ext>
            </a:extLst>
          </p:cNvPr>
          <p:cNvSpPr>
            <a:spLocks noChangeArrowheads="1"/>
          </p:cNvSpPr>
          <p:nvPr/>
        </p:nvSpPr>
        <p:spPr bwMode="auto">
          <a:xfrm>
            <a:off x="3643313" y="5008563"/>
            <a:ext cx="786590"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43" name="Rectangle 39">
            <a:extLst>
              <a:ext uri="{FF2B5EF4-FFF2-40B4-BE49-F238E27FC236}">
                <a16:creationId xmlns:a16="http://schemas.microsoft.com/office/drawing/2014/main" id="{328BED33-09F4-A869-7FDC-7ECB21DAA2E3}"/>
              </a:ext>
            </a:extLst>
          </p:cNvPr>
          <p:cNvSpPr>
            <a:spLocks noChangeArrowheads="1"/>
          </p:cNvSpPr>
          <p:nvPr/>
        </p:nvSpPr>
        <p:spPr bwMode="auto">
          <a:xfrm>
            <a:off x="4387850" y="1819275"/>
            <a:ext cx="1183204"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44" name="Rectangle 40">
            <a:extLst>
              <a:ext uri="{FF2B5EF4-FFF2-40B4-BE49-F238E27FC236}">
                <a16:creationId xmlns:a16="http://schemas.microsoft.com/office/drawing/2014/main" id="{23EF2940-21F0-D669-9C0C-C91C5BA71A67}"/>
              </a:ext>
            </a:extLst>
          </p:cNvPr>
          <p:cNvSpPr>
            <a:spLocks noChangeArrowheads="1"/>
          </p:cNvSpPr>
          <p:nvPr/>
        </p:nvSpPr>
        <p:spPr bwMode="auto">
          <a:xfrm>
            <a:off x="4387850" y="2182813"/>
            <a:ext cx="1183204"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5" name="Rectangle 41">
            <a:extLst>
              <a:ext uri="{FF2B5EF4-FFF2-40B4-BE49-F238E27FC236}">
                <a16:creationId xmlns:a16="http://schemas.microsoft.com/office/drawing/2014/main" id="{22A69E10-975E-AE49-413D-F63357ED8F13}"/>
              </a:ext>
            </a:extLst>
          </p:cNvPr>
          <p:cNvSpPr>
            <a:spLocks noChangeArrowheads="1"/>
          </p:cNvSpPr>
          <p:nvPr/>
        </p:nvSpPr>
        <p:spPr bwMode="auto">
          <a:xfrm>
            <a:off x="4387850" y="2536825"/>
            <a:ext cx="1183204"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6" name="Rectangle 42">
            <a:extLst>
              <a:ext uri="{FF2B5EF4-FFF2-40B4-BE49-F238E27FC236}">
                <a16:creationId xmlns:a16="http://schemas.microsoft.com/office/drawing/2014/main" id="{381C5460-5713-F62B-15F9-FE6297A3A3A8}"/>
              </a:ext>
            </a:extLst>
          </p:cNvPr>
          <p:cNvSpPr>
            <a:spLocks noChangeArrowheads="1"/>
          </p:cNvSpPr>
          <p:nvPr/>
        </p:nvSpPr>
        <p:spPr bwMode="auto">
          <a:xfrm>
            <a:off x="4387850" y="2889250"/>
            <a:ext cx="1183204"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47" name="Rectangle 43">
            <a:extLst>
              <a:ext uri="{FF2B5EF4-FFF2-40B4-BE49-F238E27FC236}">
                <a16:creationId xmlns:a16="http://schemas.microsoft.com/office/drawing/2014/main" id="{8AF33607-24BB-67BC-16C9-05CAFD2A8899}"/>
              </a:ext>
            </a:extLst>
          </p:cNvPr>
          <p:cNvSpPr>
            <a:spLocks noChangeArrowheads="1"/>
          </p:cNvSpPr>
          <p:nvPr/>
        </p:nvSpPr>
        <p:spPr bwMode="auto">
          <a:xfrm>
            <a:off x="4387850" y="3243263"/>
            <a:ext cx="1183204"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8" name="Rectangle 44">
            <a:extLst>
              <a:ext uri="{FF2B5EF4-FFF2-40B4-BE49-F238E27FC236}">
                <a16:creationId xmlns:a16="http://schemas.microsoft.com/office/drawing/2014/main" id="{ABAFE0EC-EAE8-FE53-5546-86F4434F116E}"/>
              </a:ext>
            </a:extLst>
          </p:cNvPr>
          <p:cNvSpPr>
            <a:spLocks noChangeArrowheads="1"/>
          </p:cNvSpPr>
          <p:nvPr/>
        </p:nvSpPr>
        <p:spPr bwMode="auto">
          <a:xfrm>
            <a:off x="4387850" y="3595688"/>
            <a:ext cx="1183204"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9" name="Rectangle 45">
            <a:extLst>
              <a:ext uri="{FF2B5EF4-FFF2-40B4-BE49-F238E27FC236}">
                <a16:creationId xmlns:a16="http://schemas.microsoft.com/office/drawing/2014/main" id="{05875C98-53AA-AF24-2E36-8081C8CD2834}"/>
              </a:ext>
            </a:extLst>
          </p:cNvPr>
          <p:cNvSpPr>
            <a:spLocks noChangeArrowheads="1"/>
          </p:cNvSpPr>
          <p:nvPr/>
        </p:nvSpPr>
        <p:spPr bwMode="auto">
          <a:xfrm>
            <a:off x="4387850" y="3949700"/>
            <a:ext cx="1183204"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50" name="Rectangle 46">
            <a:extLst>
              <a:ext uri="{FF2B5EF4-FFF2-40B4-BE49-F238E27FC236}">
                <a16:creationId xmlns:a16="http://schemas.microsoft.com/office/drawing/2014/main" id="{009DC71F-BDB0-0E32-6D02-80AA7494AA06}"/>
              </a:ext>
            </a:extLst>
          </p:cNvPr>
          <p:cNvSpPr>
            <a:spLocks noChangeArrowheads="1"/>
          </p:cNvSpPr>
          <p:nvPr/>
        </p:nvSpPr>
        <p:spPr bwMode="auto">
          <a:xfrm>
            <a:off x="4387850" y="4302125"/>
            <a:ext cx="1183204"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51" name="Rectangle 47">
            <a:extLst>
              <a:ext uri="{FF2B5EF4-FFF2-40B4-BE49-F238E27FC236}">
                <a16:creationId xmlns:a16="http://schemas.microsoft.com/office/drawing/2014/main" id="{43BE86AF-DE94-B6B9-9596-F44F1890E9EC}"/>
              </a:ext>
            </a:extLst>
          </p:cNvPr>
          <p:cNvSpPr>
            <a:spLocks noChangeArrowheads="1"/>
          </p:cNvSpPr>
          <p:nvPr/>
        </p:nvSpPr>
        <p:spPr bwMode="auto">
          <a:xfrm>
            <a:off x="4387850" y="4656138"/>
            <a:ext cx="1183204"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52" name="Rectangle 48">
            <a:extLst>
              <a:ext uri="{FF2B5EF4-FFF2-40B4-BE49-F238E27FC236}">
                <a16:creationId xmlns:a16="http://schemas.microsoft.com/office/drawing/2014/main" id="{91A0F7AD-A0BD-1191-7C5A-4CD223E4BC91}"/>
              </a:ext>
            </a:extLst>
          </p:cNvPr>
          <p:cNvSpPr>
            <a:spLocks noChangeArrowheads="1"/>
          </p:cNvSpPr>
          <p:nvPr/>
        </p:nvSpPr>
        <p:spPr bwMode="auto">
          <a:xfrm>
            <a:off x="4387850" y="5008563"/>
            <a:ext cx="1183204"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53" name="Rectangle 49">
            <a:extLst>
              <a:ext uri="{FF2B5EF4-FFF2-40B4-BE49-F238E27FC236}">
                <a16:creationId xmlns:a16="http://schemas.microsoft.com/office/drawing/2014/main" id="{79873549-27AF-2769-8C57-5720D20DC384}"/>
              </a:ext>
            </a:extLst>
          </p:cNvPr>
          <p:cNvSpPr>
            <a:spLocks noChangeArrowheads="1"/>
          </p:cNvSpPr>
          <p:nvPr/>
        </p:nvSpPr>
        <p:spPr bwMode="auto">
          <a:xfrm>
            <a:off x="5502275" y="1819275"/>
            <a:ext cx="1695981"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54" name="Rectangle 50">
            <a:extLst>
              <a:ext uri="{FF2B5EF4-FFF2-40B4-BE49-F238E27FC236}">
                <a16:creationId xmlns:a16="http://schemas.microsoft.com/office/drawing/2014/main" id="{DD7F8A40-D83B-6BF1-482B-1A8975163684}"/>
              </a:ext>
            </a:extLst>
          </p:cNvPr>
          <p:cNvSpPr>
            <a:spLocks noChangeArrowheads="1"/>
          </p:cNvSpPr>
          <p:nvPr/>
        </p:nvSpPr>
        <p:spPr bwMode="auto">
          <a:xfrm>
            <a:off x="5502275" y="2182813"/>
            <a:ext cx="1695981"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5" name="Rectangle 51">
            <a:extLst>
              <a:ext uri="{FF2B5EF4-FFF2-40B4-BE49-F238E27FC236}">
                <a16:creationId xmlns:a16="http://schemas.microsoft.com/office/drawing/2014/main" id="{B6F54D2B-145C-A6FA-D02E-5CB761A6F2B5}"/>
              </a:ext>
            </a:extLst>
          </p:cNvPr>
          <p:cNvSpPr>
            <a:spLocks noChangeArrowheads="1"/>
          </p:cNvSpPr>
          <p:nvPr/>
        </p:nvSpPr>
        <p:spPr bwMode="auto">
          <a:xfrm>
            <a:off x="5502275" y="2536825"/>
            <a:ext cx="1695981"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p>
        </p:txBody>
      </p:sp>
      <p:sp>
        <p:nvSpPr>
          <p:cNvPr id="56" name="Rectangle 52">
            <a:extLst>
              <a:ext uri="{FF2B5EF4-FFF2-40B4-BE49-F238E27FC236}">
                <a16:creationId xmlns:a16="http://schemas.microsoft.com/office/drawing/2014/main" id="{705875CC-6228-4210-3299-DADEBB7578A5}"/>
              </a:ext>
            </a:extLst>
          </p:cNvPr>
          <p:cNvSpPr>
            <a:spLocks noChangeArrowheads="1"/>
          </p:cNvSpPr>
          <p:nvPr/>
        </p:nvSpPr>
        <p:spPr bwMode="auto">
          <a:xfrm>
            <a:off x="5502275" y="2889250"/>
            <a:ext cx="1695981"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57" name="Rectangle 53">
            <a:extLst>
              <a:ext uri="{FF2B5EF4-FFF2-40B4-BE49-F238E27FC236}">
                <a16:creationId xmlns:a16="http://schemas.microsoft.com/office/drawing/2014/main" id="{B2CE01DA-8EBE-931A-AC1C-762DE7E76877}"/>
              </a:ext>
            </a:extLst>
          </p:cNvPr>
          <p:cNvSpPr>
            <a:spLocks noChangeArrowheads="1"/>
          </p:cNvSpPr>
          <p:nvPr/>
        </p:nvSpPr>
        <p:spPr bwMode="auto">
          <a:xfrm>
            <a:off x="5502275" y="3243263"/>
            <a:ext cx="1695981"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8" name="Rectangle 54">
            <a:extLst>
              <a:ext uri="{FF2B5EF4-FFF2-40B4-BE49-F238E27FC236}">
                <a16:creationId xmlns:a16="http://schemas.microsoft.com/office/drawing/2014/main" id="{74206661-5490-C62A-8512-6530A2D31C8D}"/>
              </a:ext>
            </a:extLst>
          </p:cNvPr>
          <p:cNvSpPr>
            <a:spLocks noChangeArrowheads="1"/>
          </p:cNvSpPr>
          <p:nvPr/>
        </p:nvSpPr>
        <p:spPr bwMode="auto">
          <a:xfrm>
            <a:off x="5502275" y="3595688"/>
            <a:ext cx="1695981"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59" name="Rectangle 55">
            <a:extLst>
              <a:ext uri="{FF2B5EF4-FFF2-40B4-BE49-F238E27FC236}">
                <a16:creationId xmlns:a16="http://schemas.microsoft.com/office/drawing/2014/main" id="{C1F1DB81-E04F-9EC2-2E99-4849FBE1B714}"/>
              </a:ext>
            </a:extLst>
          </p:cNvPr>
          <p:cNvSpPr>
            <a:spLocks noChangeArrowheads="1"/>
          </p:cNvSpPr>
          <p:nvPr/>
        </p:nvSpPr>
        <p:spPr bwMode="auto">
          <a:xfrm>
            <a:off x="5502275" y="3949700"/>
            <a:ext cx="1695981"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p>
        </p:txBody>
      </p:sp>
      <p:sp>
        <p:nvSpPr>
          <p:cNvPr id="60" name="Rectangle 56">
            <a:extLst>
              <a:ext uri="{FF2B5EF4-FFF2-40B4-BE49-F238E27FC236}">
                <a16:creationId xmlns:a16="http://schemas.microsoft.com/office/drawing/2014/main" id="{0EE52FAD-AA1D-D6B2-6CDA-22FEBFC85D11}"/>
              </a:ext>
            </a:extLst>
          </p:cNvPr>
          <p:cNvSpPr>
            <a:spLocks noChangeArrowheads="1"/>
          </p:cNvSpPr>
          <p:nvPr/>
        </p:nvSpPr>
        <p:spPr bwMode="auto">
          <a:xfrm>
            <a:off x="5502275" y="4302125"/>
            <a:ext cx="1695981"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61" name="Rectangle 57">
            <a:extLst>
              <a:ext uri="{FF2B5EF4-FFF2-40B4-BE49-F238E27FC236}">
                <a16:creationId xmlns:a16="http://schemas.microsoft.com/office/drawing/2014/main" id="{86E1194E-C23A-F368-242A-080516CBE928}"/>
              </a:ext>
            </a:extLst>
          </p:cNvPr>
          <p:cNvSpPr>
            <a:spLocks noChangeArrowheads="1"/>
          </p:cNvSpPr>
          <p:nvPr/>
        </p:nvSpPr>
        <p:spPr bwMode="auto">
          <a:xfrm>
            <a:off x="5502275" y="4656138"/>
            <a:ext cx="1695981"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62" name="Rectangle 58">
            <a:extLst>
              <a:ext uri="{FF2B5EF4-FFF2-40B4-BE49-F238E27FC236}">
                <a16:creationId xmlns:a16="http://schemas.microsoft.com/office/drawing/2014/main" id="{96E4EE2D-59D3-0BBC-C58D-9577B2764C14}"/>
              </a:ext>
            </a:extLst>
          </p:cNvPr>
          <p:cNvSpPr>
            <a:spLocks noChangeArrowheads="1"/>
          </p:cNvSpPr>
          <p:nvPr/>
        </p:nvSpPr>
        <p:spPr bwMode="auto">
          <a:xfrm>
            <a:off x="5502275" y="5008563"/>
            <a:ext cx="1695981"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63" name="Rectangle 59">
            <a:extLst>
              <a:ext uri="{FF2B5EF4-FFF2-40B4-BE49-F238E27FC236}">
                <a16:creationId xmlns:a16="http://schemas.microsoft.com/office/drawing/2014/main" id="{2AD045D8-4070-E1CE-2DE0-0CC00CCCDE5F}"/>
              </a:ext>
            </a:extLst>
          </p:cNvPr>
          <p:cNvSpPr>
            <a:spLocks noChangeArrowheads="1"/>
          </p:cNvSpPr>
          <p:nvPr/>
        </p:nvSpPr>
        <p:spPr bwMode="auto">
          <a:xfrm>
            <a:off x="7121525" y="1819275"/>
            <a:ext cx="786590"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64" name="Rectangle 60">
            <a:extLst>
              <a:ext uri="{FF2B5EF4-FFF2-40B4-BE49-F238E27FC236}">
                <a16:creationId xmlns:a16="http://schemas.microsoft.com/office/drawing/2014/main" id="{3DFCE1C9-00BB-371B-61B5-63196A31191D}"/>
              </a:ext>
            </a:extLst>
          </p:cNvPr>
          <p:cNvSpPr>
            <a:spLocks noChangeArrowheads="1"/>
          </p:cNvSpPr>
          <p:nvPr/>
        </p:nvSpPr>
        <p:spPr bwMode="auto">
          <a:xfrm>
            <a:off x="7121525" y="2182813"/>
            <a:ext cx="786590"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5" name="Rectangle 61">
            <a:extLst>
              <a:ext uri="{FF2B5EF4-FFF2-40B4-BE49-F238E27FC236}">
                <a16:creationId xmlns:a16="http://schemas.microsoft.com/office/drawing/2014/main" id="{E19E081A-980E-FA10-1976-3B3CDC83CF8F}"/>
              </a:ext>
            </a:extLst>
          </p:cNvPr>
          <p:cNvSpPr>
            <a:spLocks noChangeArrowheads="1"/>
          </p:cNvSpPr>
          <p:nvPr/>
        </p:nvSpPr>
        <p:spPr bwMode="auto">
          <a:xfrm>
            <a:off x="7121525" y="2536825"/>
            <a:ext cx="786590"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6" name="Rectangle 62">
            <a:extLst>
              <a:ext uri="{FF2B5EF4-FFF2-40B4-BE49-F238E27FC236}">
                <a16:creationId xmlns:a16="http://schemas.microsoft.com/office/drawing/2014/main" id="{AD363180-B02C-8D9C-457D-406F665335C0}"/>
              </a:ext>
            </a:extLst>
          </p:cNvPr>
          <p:cNvSpPr>
            <a:spLocks noChangeArrowheads="1"/>
          </p:cNvSpPr>
          <p:nvPr/>
        </p:nvSpPr>
        <p:spPr bwMode="auto">
          <a:xfrm>
            <a:off x="7121525" y="2889250"/>
            <a:ext cx="786590"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7" name="Rectangle 63">
            <a:extLst>
              <a:ext uri="{FF2B5EF4-FFF2-40B4-BE49-F238E27FC236}">
                <a16:creationId xmlns:a16="http://schemas.microsoft.com/office/drawing/2014/main" id="{FE1EBB8F-A73C-5696-78C2-F01BCD9B9560}"/>
              </a:ext>
            </a:extLst>
          </p:cNvPr>
          <p:cNvSpPr>
            <a:spLocks noChangeArrowheads="1"/>
          </p:cNvSpPr>
          <p:nvPr/>
        </p:nvSpPr>
        <p:spPr bwMode="auto">
          <a:xfrm>
            <a:off x="7121525" y="3243263"/>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8" name="Rectangle 64">
            <a:extLst>
              <a:ext uri="{FF2B5EF4-FFF2-40B4-BE49-F238E27FC236}">
                <a16:creationId xmlns:a16="http://schemas.microsoft.com/office/drawing/2014/main" id="{D09B83CA-6423-73E7-4DC3-73997035858D}"/>
              </a:ext>
            </a:extLst>
          </p:cNvPr>
          <p:cNvSpPr>
            <a:spLocks noChangeArrowheads="1"/>
          </p:cNvSpPr>
          <p:nvPr/>
        </p:nvSpPr>
        <p:spPr bwMode="auto">
          <a:xfrm>
            <a:off x="7121525" y="3595688"/>
            <a:ext cx="786590"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9" name="Rectangle 65">
            <a:extLst>
              <a:ext uri="{FF2B5EF4-FFF2-40B4-BE49-F238E27FC236}">
                <a16:creationId xmlns:a16="http://schemas.microsoft.com/office/drawing/2014/main" id="{70FB8002-781B-BC8E-7F24-C07542CCD275}"/>
              </a:ext>
            </a:extLst>
          </p:cNvPr>
          <p:cNvSpPr>
            <a:spLocks noChangeArrowheads="1"/>
          </p:cNvSpPr>
          <p:nvPr/>
        </p:nvSpPr>
        <p:spPr bwMode="auto">
          <a:xfrm>
            <a:off x="7121525" y="3949700"/>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0" name="Rectangle 66">
            <a:extLst>
              <a:ext uri="{FF2B5EF4-FFF2-40B4-BE49-F238E27FC236}">
                <a16:creationId xmlns:a16="http://schemas.microsoft.com/office/drawing/2014/main" id="{AD82759D-DFFC-AB16-28B2-2874914C6998}"/>
              </a:ext>
            </a:extLst>
          </p:cNvPr>
          <p:cNvSpPr>
            <a:spLocks noChangeArrowheads="1"/>
          </p:cNvSpPr>
          <p:nvPr/>
        </p:nvSpPr>
        <p:spPr bwMode="auto">
          <a:xfrm>
            <a:off x="7121525" y="4302125"/>
            <a:ext cx="786590"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71" name="Rectangle 67">
            <a:extLst>
              <a:ext uri="{FF2B5EF4-FFF2-40B4-BE49-F238E27FC236}">
                <a16:creationId xmlns:a16="http://schemas.microsoft.com/office/drawing/2014/main" id="{B7E2F5B2-78CF-00D6-385C-2BC1F7375400}"/>
              </a:ext>
            </a:extLst>
          </p:cNvPr>
          <p:cNvSpPr>
            <a:spLocks noChangeArrowheads="1"/>
          </p:cNvSpPr>
          <p:nvPr/>
        </p:nvSpPr>
        <p:spPr bwMode="auto">
          <a:xfrm>
            <a:off x="7121525" y="4656138"/>
            <a:ext cx="786590"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2" name="Rectangle 68">
            <a:extLst>
              <a:ext uri="{FF2B5EF4-FFF2-40B4-BE49-F238E27FC236}">
                <a16:creationId xmlns:a16="http://schemas.microsoft.com/office/drawing/2014/main" id="{7B875448-7FD0-705B-17DB-8510AA50807D}"/>
              </a:ext>
            </a:extLst>
          </p:cNvPr>
          <p:cNvSpPr>
            <a:spLocks noChangeArrowheads="1"/>
          </p:cNvSpPr>
          <p:nvPr/>
        </p:nvSpPr>
        <p:spPr bwMode="auto">
          <a:xfrm>
            <a:off x="7121525" y="5008563"/>
            <a:ext cx="786590"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73" name="Rectangle 69">
            <a:extLst>
              <a:ext uri="{FF2B5EF4-FFF2-40B4-BE49-F238E27FC236}">
                <a16:creationId xmlns:a16="http://schemas.microsoft.com/office/drawing/2014/main" id="{CADBBEFB-B2C3-D5E3-C28F-154C8AC42E75}"/>
              </a:ext>
            </a:extLst>
          </p:cNvPr>
          <p:cNvSpPr>
            <a:spLocks noChangeArrowheads="1"/>
          </p:cNvSpPr>
          <p:nvPr/>
        </p:nvSpPr>
        <p:spPr bwMode="auto">
          <a:xfrm>
            <a:off x="7862888" y="1819275"/>
            <a:ext cx="786590"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74" name="Rectangle 70">
            <a:extLst>
              <a:ext uri="{FF2B5EF4-FFF2-40B4-BE49-F238E27FC236}">
                <a16:creationId xmlns:a16="http://schemas.microsoft.com/office/drawing/2014/main" id="{4E8C40AE-590E-4259-B94B-671F94B7B5F1}"/>
              </a:ext>
            </a:extLst>
          </p:cNvPr>
          <p:cNvSpPr>
            <a:spLocks noChangeArrowheads="1"/>
          </p:cNvSpPr>
          <p:nvPr/>
        </p:nvSpPr>
        <p:spPr bwMode="auto">
          <a:xfrm>
            <a:off x="7862888" y="2182813"/>
            <a:ext cx="786590"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75" name="Rectangle 71">
            <a:extLst>
              <a:ext uri="{FF2B5EF4-FFF2-40B4-BE49-F238E27FC236}">
                <a16:creationId xmlns:a16="http://schemas.microsoft.com/office/drawing/2014/main" id="{FA834777-7F8F-BC93-37D1-9097431693F9}"/>
              </a:ext>
            </a:extLst>
          </p:cNvPr>
          <p:cNvSpPr>
            <a:spLocks noChangeArrowheads="1"/>
          </p:cNvSpPr>
          <p:nvPr/>
        </p:nvSpPr>
        <p:spPr bwMode="auto">
          <a:xfrm>
            <a:off x="7862888" y="2536825"/>
            <a:ext cx="786590"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76" name="Rectangle 72">
            <a:extLst>
              <a:ext uri="{FF2B5EF4-FFF2-40B4-BE49-F238E27FC236}">
                <a16:creationId xmlns:a16="http://schemas.microsoft.com/office/drawing/2014/main" id="{5BF8F882-4E3A-61BD-201C-160C5FF1A817}"/>
              </a:ext>
            </a:extLst>
          </p:cNvPr>
          <p:cNvSpPr>
            <a:spLocks noChangeArrowheads="1"/>
          </p:cNvSpPr>
          <p:nvPr/>
        </p:nvSpPr>
        <p:spPr bwMode="auto">
          <a:xfrm>
            <a:off x="7862888" y="2889250"/>
            <a:ext cx="786590"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77" name="Rectangle 73">
            <a:extLst>
              <a:ext uri="{FF2B5EF4-FFF2-40B4-BE49-F238E27FC236}">
                <a16:creationId xmlns:a16="http://schemas.microsoft.com/office/drawing/2014/main" id="{F8A0369B-8AA9-A23A-0C43-C34D68CB54BE}"/>
              </a:ext>
            </a:extLst>
          </p:cNvPr>
          <p:cNvSpPr>
            <a:spLocks noChangeArrowheads="1"/>
          </p:cNvSpPr>
          <p:nvPr/>
        </p:nvSpPr>
        <p:spPr bwMode="auto">
          <a:xfrm>
            <a:off x="7862888" y="3243263"/>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78" name="Rectangle 74">
            <a:extLst>
              <a:ext uri="{FF2B5EF4-FFF2-40B4-BE49-F238E27FC236}">
                <a16:creationId xmlns:a16="http://schemas.microsoft.com/office/drawing/2014/main" id="{95C1C02D-037C-9CA3-B6B8-8C5E9A511DD6}"/>
              </a:ext>
            </a:extLst>
          </p:cNvPr>
          <p:cNvSpPr>
            <a:spLocks noChangeArrowheads="1"/>
          </p:cNvSpPr>
          <p:nvPr/>
        </p:nvSpPr>
        <p:spPr bwMode="auto">
          <a:xfrm>
            <a:off x="7862888" y="3595688"/>
            <a:ext cx="786590"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79" name="Rectangle 75">
            <a:extLst>
              <a:ext uri="{FF2B5EF4-FFF2-40B4-BE49-F238E27FC236}">
                <a16:creationId xmlns:a16="http://schemas.microsoft.com/office/drawing/2014/main" id="{702EE935-31ED-5E89-A49C-04271397821F}"/>
              </a:ext>
            </a:extLst>
          </p:cNvPr>
          <p:cNvSpPr>
            <a:spLocks noChangeArrowheads="1"/>
          </p:cNvSpPr>
          <p:nvPr/>
        </p:nvSpPr>
        <p:spPr bwMode="auto">
          <a:xfrm>
            <a:off x="7862888" y="3949700"/>
            <a:ext cx="786590"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80" name="Rectangle 76">
            <a:extLst>
              <a:ext uri="{FF2B5EF4-FFF2-40B4-BE49-F238E27FC236}">
                <a16:creationId xmlns:a16="http://schemas.microsoft.com/office/drawing/2014/main" id="{7227635B-5ABC-DAD2-32A8-7F2A288F8515}"/>
              </a:ext>
            </a:extLst>
          </p:cNvPr>
          <p:cNvSpPr>
            <a:spLocks noChangeArrowheads="1"/>
          </p:cNvSpPr>
          <p:nvPr/>
        </p:nvSpPr>
        <p:spPr bwMode="auto">
          <a:xfrm>
            <a:off x="7862888" y="4302125"/>
            <a:ext cx="786590"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81" name="Rectangle 77">
            <a:extLst>
              <a:ext uri="{FF2B5EF4-FFF2-40B4-BE49-F238E27FC236}">
                <a16:creationId xmlns:a16="http://schemas.microsoft.com/office/drawing/2014/main" id="{4DF1CFF6-231D-D99A-CC57-6DFC2BC35385}"/>
              </a:ext>
            </a:extLst>
          </p:cNvPr>
          <p:cNvSpPr>
            <a:spLocks noChangeArrowheads="1"/>
          </p:cNvSpPr>
          <p:nvPr/>
        </p:nvSpPr>
        <p:spPr bwMode="auto">
          <a:xfrm>
            <a:off x="7862888" y="4656138"/>
            <a:ext cx="786590"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82" name="Rectangle 78">
            <a:extLst>
              <a:ext uri="{FF2B5EF4-FFF2-40B4-BE49-F238E27FC236}">
                <a16:creationId xmlns:a16="http://schemas.microsoft.com/office/drawing/2014/main" id="{118C53F8-42EC-77C1-4F71-EFC500FB6CF6}"/>
              </a:ext>
            </a:extLst>
          </p:cNvPr>
          <p:cNvSpPr>
            <a:spLocks noChangeArrowheads="1"/>
          </p:cNvSpPr>
          <p:nvPr/>
        </p:nvSpPr>
        <p:spPr bwMode="auto">
          <a:xfrm>
            <a:off x="7862888" y="5008563"/>
            <a:ext cx="786590" cy="35401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84" name="Freeform 80">
            <a:extLst>
              <a:ext uri="{FF2B5EF4-FFF2-40B4-BE49-F238E27FC236}">
                <a16:creationId xmlns:a16="http://schemas.microsoft.com/office/drawing/2014/main" id="{6F8AACF3-59E9-F3DB-A155-8EBE54DCC30D}"/>
              </a:ext>
            </a:extLst>
          </p:cNvPr>
          <p:cNvSpPr>
            <a:spLocks/>
          </p:cNvSpPr>
          <p:nvPr/>
        </p:nvSpPr>
        <p:spPr bwMode="auto">
          <a:xfrm>
            <a:off x="1228725" y="1143000"/>
            <a:ext cx="1005640" cy="66675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5" name="Text Box 81">
            <a:extLst>
              <a:ext uri="{FF2B5EF4-FFF2-40B4-BE49-F238E27FC236}">
                <a16:creationId xmlns:a16="http://schemas.microsoft.com/office/drawing/2014/main" id="{92D73A79-EE8C-A240-4A5F-8CC39DE5BC1B}"/>
              </a:ext>
            </a:extLst>
          </p:cNvPr>
          <p:cNvSpPr txBox="1">
            <a:spLocks noChangeArrowheads="1"/>
          </p:cNvSpPr>
          <p:nvPr/>
        </p:nvSpPr>
        <p:spPr bwMode="auto">
          <a:xfrm>
            <a:off x="2114550" y="904875"/>
            <a:ext cx="207102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sz="2400">
                <a:solidFill>
                  <a:srgbClr val="EF5549"/>
                </a:solidFill>
                <a:latin typeface="Times New Roman" panose="02020603050405020304" pitchFamily="18" charset="0"/>
                <a:ea typeface="宋体" panose="02010600030101010101" pitchFamily="2" charset="-122"/>
              </a:rPr>
              <a:t>Primary Key</a:t>
            </a:r>
            <a:endParaRPr lang="zh-CN" altLang="en-US" sz="2400">
              <a:solidFill>
                <a:srgbClr val="EF5549"/>
              </a:solidFill>
              <a:latin typeface="Times New Roman" panose="02020603050405020304" pitchFamily="18" charset="0"/>
              <a:ea typeface="宋体" panose="02010600030101010101" pitchFamily="2" charset="-122"/>
            </a:endParaRPr>
          </a:p>
        </p:txBody>
      </p:sp>
      <p:sp>
        <p:nvSpPr>
          <p:cNvPr id="86" name="Freeform 82">
            <a:extLst>
              <a:ext uri="{FF2B5EF4-FFF2-40B4-BE49-F238E27FC236}">
                <a16:creationId xmlns:a16="http://schemas.microsoft.com/office/drawing/2014/main" id="{2CE7FD7D-13DA-6673-D8A0-5C9D8EDCE6A4}"/>
              </a:ext>
            </a:extLst>
          </p:cNvPr>
          <p:cNvSpPr>
            <a:spLocks/>
          </p:cNvSpPr>
          <p:nvPr/>
        </p:nvSpPr>
        <p:spPr bwMode="auto">
          <a:xfrm flipH="1">
            <a:off x="4010025" y="1152525"/>
            <a:ext cx="995684" cy="6477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7" name="Rectangle 83">
            <a:extLst>
              <a:ext uri="{FF2B5EF4-FFF2-40B4-BE49-F238E27FC236}">
                <a16:creationId xmlns:a16="http://schemas.microsoft.com/office/drawing/2014/main" id="{7645AC67-D077-0E35-AD90-A3238F861071}"/>
              </a:ext>
            </a:extLst>
          </p:cNvPr>
          <p:cNvSpPr>
            <a:spLocks noChangeArrowheads="1"/>
          </p:cNvSpPr>
          <p:nvPr/>
        </p:nvSpPr>
        <p:spPr bwMode="auto">
          <a:xfrm>
            <a:off x="654050" y="1824038"/>
            <a:ext cx="1183204"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88" name="Rectangle 84">
            <a:extLst>
              <a:ext uri="{FF2B5EF4-FFF2-40B4-BE49-F238E27FC236}">
                <a16:creationId xmlns:a16="http://schemas.microsoft.com/office/drawing/2014/main" id="{233F6AD8-53E9-3475-DBD8-DED9794B46B2}"/>
              </a:ext>
            </a:extLst>
          </p:cNvPr>
          <p:cNvSpPr>
            <a:spLocks noChangeArrowheads="1"/>
          </p:cNvSpPr>
          <p:nvPr/>
        </p:nvSpPr>
        <p:spPr bwMode="auto">
          <a:xfrm>
            <a:off x="3633788" y="1819275"/>
            <a:ext cx="786590"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89" name="Rectangle 85">
            <a:extLst>
              <a:ext uri="{FF2B5EF4-FFF2-40B4-BE49-F238E27FC236}">
                <a16:creationId xmlns:a16="http://schemas.microsoft.com/office/drawing/2014/main" id="{BF7D9FB7-21C0-E13A-AF2A-7D8256F057FD}"/>
              </a:ext>
            </a:extLst>
          </p:cNvPr>
          <p:cNvSpPr>
            <a:spLocks noChangeArrowheads="1"/>
          </p:cNvSpPr>
          <p:nvPr/>
        </p:nvSpPr>
        <p:spPr bwMode="auto">
          <a:xfrm>
            <a:off x="1773237" y="1819275"/>
            <a:ext cx="1173247"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90" name="Rectangle 86">
            <a:extLst>
              <a:ext uri="{FF2B5EF4-FFF2-40B4-BE49-F238E27FC236}">
                <a16:creationId xmlns:a16="http://schemas.microsoft.com/office/drawing/2014/main" id="{28EB8467-FAD0-27AF-AB30-F1E71485E738}"/>
              </a:ext>
            </a:extLst>
          </p:cNvPr>
          <p:cNvSpPr>
            <a:spLocks noChangeArrowheads="1"/>
          </p:cNvSpPr>
          <p:nvPr/>
        </p:nvSpPr>
        <p:spPr bwMode="auto">
          <a:xfrm>
            <a:off x="2901950" y="1819275"/>
            <a:ext cx="766676"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sp>
        <p:nvSpPr>
          <p:cNvPr id="91" name="Rectangle 87">
            <a:extLst>
              <a:ext uri="{FF2B5EF4-FFF2-40B4-BE49-F238E27FC236}">
                <a16:creationId xmlns:a16="http://schemas.microsoft.com/office/drawing/2014/main" id="{A723E1CB-1B6E-BA0B-2511-C7CC9AF19AE5}"/>
              </a:ext>
            </a:extLst>
          </p:cNvPr>
          <p:cNvSpPr>
            <a:spLocks noChangeArrowheads="1"/>
          </p:cNvSpPr>
          <p:nvPr/>
        </p:nvSpPr>
        <p:spPr bwMode="auto">
          <a:xfrm>
            <a:off x="4387850" y="1828800"/>
            <a:ext cx="1173248" cy="35401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92" name="AutoShape 88">
            <a:extLst>
              <a:ext uri="{FF2B5EF4-FFF2-40B4-BE49-F238E27FC236}">
                <a16:creationId xmlns:a16="http://schemas.microsoft.com/office/drawing/2014/main" id="{A3ABA4B5-C2C9-3AA3-08CE-77A2DD623942}"/>
              </a:ext>
            </a:extLst>
          </p:cNvPr>
          <p:cNvSpPr>
            <a:spLocks noChangeArrowheads="1"/>
          </p:cNvSpPr>
          <p:nvPr/>
        </p:nvSpPr>
        <p:spPr bwMode="auto">
          <a:xfrm>
            <a:off x="8886054" y="1143000"/>
            <a:ext cx="2768000" cy="1200150"/>
          </a:xfrm>
          <a:prstGeom prst="cloudCallout">
            <a:avLst>
              <a:gd name="adj1" fmla="val -24940"/>
              <a:gd name="adj2" fmla="val 61375"/>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dirty="0">
                <a:solidFill>
                  <a:srgbClr val="FF5050"/>
                </a:solidFill>
                <a:latin typeface="Arial Narrow" panose="020B0606020202030204" pitchFamily="34" charset="0"/>
                <a:ea typeface="华文行楷" panose="02010800040101010101" pitchFamily="2" charset="-122"/>
              </a:rPr>
              <a:t>有一门新课《管理信息系统》，3学分。</a:t>
            </a:r>
          </a:p>
        </p:txBody>
      </p:sp>
      <p:sp>
        <p:nvSpPr>
          <p:cNvPr id="93" name="Freeform 115">
            <a:extLst>
              <a:ext uri="{FF2B5EF4-FFF2-40B4-BE49-F238E27FC236}">
                <a16:creationId xmlns:a16="http://schemas.microsoft.com/office/drawing/2014/main" id="{42A4E507-5087-E8D5-2FFC-B54F07A47AD6}"/>
              </a:ext>
            </a:extLst>
          </p:cNvPr>
          <p:cNvSpPr>
            <a:spLocks/>
          </p:cNvSpPr>
          <p:nvPr/>
        </p:nvSpPr>
        <p:spPr bwMode="auto">
          <a:xfrm>
            <a:off x="7862889" y="2182814"/>
            <a:ext cx="1856962" cy="3187700"/>
          </a:xfrm>
          <a:custGeom>
            <a:avLst/>
            <a:gdLst/>
            <a:ahLst/>
            <a:cxnLst>
              <a:cxn ang="0">
                <a:pos x="720" y="0"/>
              </a:cxn>
              <a:cxn ang="0">
                <a:pos x="0" y="0"/>
              </a:cxn>
              <a:cxn ang="0">
                <a:pos x="0" y="1536"/>
              </a:cxn>
            </a:cxnLst>
            <a:rect l="0" t="0" r="r" b="b"/>
            <a:pathLst>
              <a:path w="720" h="1536">
                <a:moveTo>
                  <a:pt x="720" y="0"/>
                </a:moveTo>
                <a:lnTo>
                  <a:pt x="0" y="0"/>
                </a:lnTo>
                <a:lnTo>
                  <a:pt x="0" y="1536"/>
                </a:lnTo>
              </a:path>
            </a:pathLst>
          </a:custGeom>
          <a:noFill/>
          <a:ln w="28575" cap="flat" cmpd="sng">
            <a:solidFill>
              <a:srgbClr val="CC0066"/>
            </a:solidFill>
            <a:prstDash val="solid"/>
            <a:round/>
            <a:headEnd type="none" w="med" len="med"/>
            <a:tailEnd type="triangle" w="med" len="med"/>
          </a:ln>
          <a:effectLst>
            <a:outerShdw dist="17961" dir="2700000" algn="ctr" rotWithShape="0">
              <a:schemeClr val="tx1"/>
            </a:outerShdw>
          </a:effectLst>
        </p:spPr>
        <p:txBody>
          <a:bodyPr anchor="ctr"/>
          <a:lstStyle/>
          <a:p>
            <a:pPr>
              <a:defRPr/>
            </a:pPr>
            <a:endParaRPr lang="zh-CN" altLang="en-US">
              <a:latin typeface="Arial" charset="0"/>
            </a:endParaRPr>
          </a:p>
        </p:txBody>
      </p:sp>
      <p:sp>
        <p:nvSpPr>
          <p:cNvPr id="94" name="Rectangle 90">
            <a:extLst>
              <a:ext uri="{FF2B5EF4-FFF2-40B4-BE49-F238E27FC236}">
                <a16:creationId xmlns:a16="http://schemas.microsoft.com/office/drawing/2014/main" id="{51E83ACC-715D-5DEA-1BA5-58EDFBC9A73C}"/>
              </a:ext>
            </a:extLst>
          </p:cNvPr>
          <p:cNvSpPr>
            <a:spLocks noChangeArrowheads="1"/>
          </p:cNvSpPr>
          <p:nvPr/>
        </p:nvSpPr>
        <p:spPr bwMode="auto">
          <a:xfrm>
            <a:off x="663575" y="5360988"/>
            <a:ext cx="1183204" cy="354012"/>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5" name="Rectangle 126">
            <a:extLst>
              <a:ext uri="{FF2B5EF4-FFF2-40B4-BE49-F238E27FC236}">
                <a16:creationId xmlns:a16="http://schemas.microsoft.com/office/drawing/2014/main" id="{DA7C48B9-E5B3-0DE4-C1DE-8EFD052B0F17}"/>
              </a:ext>
            </a:extLst>
          </p:cNvPr>
          <p:cNvSpPr>
            <a:spLocks noChangeArrowheads="1"/>
          </p:cNvSpPr>
          <p:nvPr/>
        </p:nvSpPr>
        <p:spPr bwMode="auto">
          <a:xfrm>
            <a:off x="663575" y="5370513"/>
            <a:ext cx="1183204" cy="354012"/>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a:t>
            </a:r>
          </a:p>
        </p:txBody>
      </p:sp>
      <p:sp>
        <p:nvSpPr>
          <p:cNvPr id="96" name="AutoShape 103">
            <a:extLst>
              <a:ext uri="{FF2B5EF4-FFF2-40B4-BE49-F238E27FC236}">
                <a16:creationId xmlns:a16="http://schemas.microsoft.com/office/drawing/2014/main" id="{8791BF72-6D25-C1D5-7A2B-528FF80B4574}"/>
              </a:ext>
            </a:extLst>
          </p:cNvPr>
          <p:cNvSpPr>
            <a:spLocks noChangeArrowheads="1"/>
          </p:cNvSpPr>
          <p:nvPr/>
        </p:nvSpPr>
        <p:spPr bwMode="auto">
          <a:xfrm>
            <a:off x="866775" y="5905500"/>
            <a:ext cx="2439425" cy="733425"/>
          </a:xfrm>
          <a:prstGeom prst="cloudCallout">
            <a:avLst>
              <a:gd name="adj1" fmla="val -32583"/>
              <a:gd name="adj2" fmla="val -97620"/>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它的学号是多少？</a:t>
            </a:r>
          </a:p>
        </p:txBody>
      </p:sp>
      <p:sp>
        <p:nvSpPr>
          <p:cNvPr id="97" name="Rectangle 91">
            <a:extLst>
              <a:ext uri="{FF2B5EF4-FFF2-40B4-BE49-F238E27FC236}">
                <a16:creationId xmlns:a16="http://schemas.microsoft.com/office/drawing/2014/main" id="{F1C8345A-A911-7F81-FF4E-2B28C1754F09}"/>
              </a:ext>
            </a:extLst>
          </p:cNvPr>
          <p:cNvSpPr>
            <a:spLocks noChangeArrowheads="1"/>
          </p:cNvSpPr>
          <p:nvPr/>
        </p:nvSpPr>
        <p:spPr bwMode="auto">
          <a:xfrm>
            <a:off x="1778000" y="5360988"/>
            <a:ext cx="1183204" cy="354012"/>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8" name="Rectangle 92">
            <a:extLst>
              <a:ext uri="{FF2B5EF4-FFF2-40B4-BE49-F238E27FC236}">
                <a16:creationId xmlns:a16="http://schemas.microsoft.com/office/drawing/2014/main" id="{B41FE99C-365B-71CF-C074-5D11FB191A07}"/>
              </a:ext>
            </a:extLst>
          </p:cNvPr>
          <p:cNvSpPr>
            <a:spLocks noChangeArrowheads="1"/>
          </p:cNvSpPr>
          <p:nvPr/>
        </p:nvSpPr>
        <p:spPr bwMode="auto">
          <a:xfrm>
            <a:off x="2901950" y="5360988"/>
            <a:ext cx="786590" cy="354012"/>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9" name="Rectangle 93">
            <a:extLst>
              <a:ext uri="{FF2B5EF4-FFF2-40B4-BE49-F238E27FC236}">
                <a16:creationId xmlns:a16="http://schemas.microsoft.com/office/drawing/2014/main" id="{BEBDDCE9-2745-FC60-35BE-D2072436A18D}"/>
              </a:ext>
            </a:extLst>
          </p:cNvPr>
          <p:cNvSpPr>
            <a:spLocks noChangeArrowheads="1"/>
          </p:cNvSpPr>
          <p:nvPr/>
        </p:nvSpPr>
        <p:spPr bwMode="auto">
          <a:xfrm>
            <a:off x="3643313" y="5360988"/>
            <a:ext cx="786590" cy="354012"/>
          </a:xfrm>
          <a:prstGeom prst="rect">
            <a:avLst/>
          </a:prstGeom>
          <a:gradFill rotWithShape="0">
            <a:gsLst>
              <a:gs pos="0">
                <a:srgbClr val="E1FA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a typeface="宋体" pitchFamily="2" charset="-122"/>
            </a:endParaRPr>
          </a:p>
        </p:txBody>
      </p:sp>
      <p:sp>
        <p:nvSpPr>
          <p:cNvPr id="100" name="Rectangle 99">
            <a:extLst>
              <a:ext uri="{FF2B5EF4-FFF2-40B4-BE49-F238E27FC236}">
                <a16:creationId xmlns:a16="http://schemas.microsoft.com/office/drawing/2014/main" id="{584B6940-CA84-E5C8-23EC-303F122D435A}"/>
              </a:ext>
            </a:extLst>
          </p:cNvPr>
          <p:cNvSpPr>
            <a:spLocks noChangeArrowheads="1"/>
          </p:cNvSpPr>
          <p:nvPr/>
        </p:nvSpPr>
        <p:spPr bwMode="auto">
          <a:xfrm>
            <a:off x="4387850" y="5360988"/>
            <a:ext cx="1183204"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101" name="Rectangle 100">
            <a:extLst>
              <a:ext uri="{FF2B5EF4-FFF2-40B4-BE49-F238E27FC236}">
                <a16:creationId xmlns:a16="http://schemas.microsoft.com/office/drawing/2014/main" id="{0C17BCA7-6754-76DD-AFD5-23276D6DB1CE}"/>
              </a:ext>
            </a:extLst>
          </p:cNvPr>
          <p:cNvSpPr>
            <a:spLocks noChangeArrowheads="1"/>
          </p:cNvSpPr>
          <p:nvPr/>
        </p:nvSpPr>
        <p:spPr bwMode="auto">
          <a:xfrm>
            <a:off x="5502275" y="5360988"/>
            <a:ext cx="1695981"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a typeface="宋体" pitchFamily="2" charset="-122"/>
            </a:endParaRPr>
          </a:p>
        </p:txBody>
      </p:sp>
      <p:sp>
        <p:nvSpPr>
          <p:cNvPr id="102" name="Rectangle 101">
            <a:extLst>
              <a:ext uri="{FF2B5EF4-FFF2-40B4-BE49-F238E27FC236}">
                <a16:creationId xmlns:a16="http://schemas.microsoft.com/office/drawing/2014/main" id="{BA6D2F13-906B-533E-FB74-3B5835F5B8B8}"/>
              </a:ext>
            </a:extLst>
          </p:cNvPr>
          <p:cNvSpPr>
            <a:spLocks noChangeArrowheads="1"/>
          </p:cNvSpPr>
          <p:nvPr/>
        </p:nvSpPr>
        <p:spPr bwMode="auto">
          <a:xfrm>
            <a:off x="7121525" y="5360988"/>
            <a:ext cx="786590"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grpSp>
        <p:nvGrpSpPr>
          <p:cNvPr id="103" name="Group 125">
            <a:extLst>
              <a:ext uri="{FF2B5EF4-FFF2-40B4-BE49-F238E27FC236}">
                <a16:creationId xmlns:a16="http://schemas.microsoft.com/office/drawing/2014/main" id="{AE96745B-6A4E-C987-A357-9445EE670A22}"/>
              </a:ext>
            </a:extLst>
          </p:cNvPr>
          <p:cNvGrpSpPr>
            <a:grpSpLocks/>
          </p:cNvGrpSpPr>
          <p:nvPr/>
        </p:nvGrpSpPr>
        <p:grpSpPr bwMode="auto">
          <a:xfrm>
            <a:off x="4387850" y="5370513"/>
            <a:ext cx="3644202" cy="354012"/>
            <a:chOff x="2764" y="3425"/>
            <a:chExt cx="2196" cy="223"/>
          </a:xfrm>
        </p:grpSpPr>
        <p:sp>
          <p:nvSpPr>
            <p:cNvPr id="104" name="Rectangle 106">
              <a:extLst>
                <a:ext uri="{FF2B5EF4-FFF2-40B4-BE49-F238E27FC236}">
                  <a16:creationId xmlns:a16="http://schemas.microsoft.com/office/drawing/2014/main" id="{DE0F4F77-3BEE-F7E9-A993-75414FCC2B50}"/>
                </a:ext>
              </a:extLst>
            </p:cNvPr>
            <p:cNvSpPr>
              <a:spLocks noChangeArrowheads="1"/>
            </p:cNvSpPr>
            <p:nvPr/>
          </p:nvSpPr>
          <p:spPr bwMode="auto">
            <a:xfrm>
              <a:off x="2764" y="3425"/>
              <a:ext cx="713"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bg1"/>
                  </a:solidFill>
                  <a:effectLst>
                    <a:outerShdw blurRad="38100" dist="38100" dir="2700000" algn="tl">
                      <a:srgbClr val="000000"/>
                    </a:outerShdw>
                  </a:effectLst>
                  <a:latin typeface="Arial" charset="0"/>
                </a:rPr>
                <a:t>XG0004</a:t>
              </a:r>
            </a:p>
          </p:txBody>
        </p:sp>
        <p:sp>
          <p:nvSpPr>
            <p:cNvPr id="105" name="Rectangle 107">
              <a:extLst>
                <a:ext uri="{FF2B5EF4-FFF2-40B4-BE49-F238E27FC236}">
                  <a16:creationId xmlns:a16="http://schemas.microsoft.com/office/drawing/2014/main" id="{9C885DC6-2B50-2FFA-69C2-FA83E5DA5EC3}"/>
                </a:ext>
              </a:extLst>
            </p:cNvPr>
            <p:cNvSpPr>
              <a:spLocks noChangeArrowheads="1"/>
            </p:cNvSpPr>
            <p:nvPr/>
          </p:nvSpPr>
          <p:spPr bwMode="auto">
            <a:xfrm>
              <a:off x="3466" y="3425"/>
              <a:ext cx="1022"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ffectLst>
                    <a:outerShdw blurRad="38100" dist="38100" dir="2700000" algn="tl">
                      <a:srgbClr val="000000"/>
                    </a:outerShdw>
                  </a:effectLst>
                  <a:ea typeface="宋体" panose="02010600030101010101" pitchFamily="2" charset="-122"/>
                </a:rPr>
                <a:t>管理</a:t>
              </a:r>
              <a:r>
                <a:rPr lang="zh-CN" altLang="en-US" sz="1600">
                  <a:solidFill>
                    <a:schemeClr val="bg1"/>
                  </a:solidFill>
                  <a:effectLst>
                    <a:outerShdw blurRad="38100" dist="38100" dir="2700000" algn="tl">
                      <a:srgbClr val="000000"/>
                    </a:outerShdw>
                  </a:effectLst>
                  <a:ea typeface="宋体" panose="02010600030101010101" pitchFamily="2" charset="-122"/>
                </a:rPr>
                <a:t>信息系统</a:t>
              </a:r>
              <a:endParaRPr lang="en-US" altLang="en-US" sz="1600">
                <a:solidFill>
                  <a:schemeClr val="bg1"/>
                </a:solidFill>
                <a:effectLst>
                  <a:outerShdw blurRad="38100" dist="38100" dir="2700000" algn="tl">
                    <a:srgbClr val="000000"/>
                  </a:outerShdw>
                </a:effectLst>
                <a:ea typeface="宋体" panose="02010600030101010101" pitchFamily="2" charset="-122"/>
              </a:endParaRPr>
            </a:p>
          </p:txBody>
        </p:sp>
        <p:sp>
          <p:nvSpPr>
            <p:cNvPr id="106" name="Rectangle 108">
              <a:extLst>
                <a:ext uri="{FF2B5EF4-FFF2-40B4-BE49-F238E27FC236}">
                  <a16:creationId xmlns:a16="http://schemas.microsoft.com/office/drawing/2014/main" id="{CA9D54E5-BC68-6F8E-A55F-BB6DCC4082F7}"/>
                </a:ext>
              </a:extLst>
            </p:cNvPr>
            <p:cNvSpPr>
              <a:spLocks noChangeArrowheads="1"/>
            </p:cNvSpPr>
            <p:nvPr/>
          </p:nvSpPr>
          <p:spPr bwMode="auto">
            <a:xfrm>
              <a:off x="4486" y="3425"/>
              <a:ext cx="474"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bg1"/>
                  </a:solidFill>
                  <a:effectLst>
                    <a:outerShdw blurRad="38100" dist="38100" dir="2700000" algn="tl">
                      <a:srgbClr val="000000"/>
                    </a:outerShdw>
                  </a:effectLst>
                </a:rPr>
                <a:t>3</a:t>
              </a:r>
            </a:p>
          </p:txBody>
        </p:sp>
      </p:grpSp>
      <p:sp>
        <p:nvSpPr>
          <p:cNvPr id="107" name="Rectangle 102">
            <a:extLst>
              <a:ext uri="{FF2B5EF4-FFF2-40B4-BE49-F238E27FC236}">
                <a16:creationId xmlns:a16="http://schemas.microsoft.com/office/drawing/2014/main" id="{FF42EFFE-5833-919B-6F5D-39D2F58E02A4}"/>
              </a:ext>
            </a:extLst>
          </p:cNvPr>
          <p:cNvSpPr>
            <a:spLocks noChangeArrowheads="1"/>
          </p:cNvSpPr>
          <p:nvPr/>
        </p:nvSpPr>
        <p:spPr bwMode="auto">
          <a:xfrm>
            <a:off x="7862888" y="5360988"/>
            <a:ext cx="786590" cy="354012"/>
          </a:xfrm>
          <a:prstGeom prst="rect">
            <a:avLst/>
          </a:prstGeom>
          <a:gradFill rotWithShape="0">
            <a:gsLst>
              <a:gs pos="0">
                <a:srgbClr val="D5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108" name="AutoShape 104">
            <a:extLst>
              <a:ext uri="{FF2B5EF4-FFF2-40B4-BE49-F238E27FC236}">
                <a16:creationId xmlns:a16="http://schemas.microsoft.com/office/drawing/2014/main" id="{FD39AEE8-415F-2C23-872A-85C2C9F16BBD}"/>
              </a:ext>
            </a:extLst>
          </p:cNvPr>
          <p:cNvSpPr>
            <a:spLocks noChangeArrowheads="1"/>
          </p:cNvSpPr>
          <p:nvPr/>
        </p:nvSpPr>
        <p:spPr bwMode="auto">
          <a:xfrm>
            <a:off x="3429000" y="5905500"/>
            <a:ext cx="1941583" cy="742950"/>
          </a:xfrm>
          <a:prstGeom prst="cloudCallout">
            <a:avLst>
              <a:gd name="adj1" fmla="val 27778"/>
              <a:gd name="adj2" fmla="val -93162"/>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插入异常啦！</a:t>
            </a:r>
          </a:p>
        </p:txBody>
      </p:sp>
    </p:spTree>
    <p:extLst>
      <p:ext uri="{BB962C8B-B14F-4D97-AF65-F5344CB8AC3E}">
        <p14:creationId xmlns:p14="http://schemas.microsoft.com/office/powerpoint/2010/main" val="9767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linds(horizontal)">
                                      <p:cBhvr>
                                        <p:cTn id="7" dur="500"/>
                                        <p:tgtEl>
                                          <p:spTgt spid="8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up)">
                                      <p:cBhvr>
                                        <p:cTn id="11" dur="500"/>
                                        <p:tgtEl>
                                          <p:spTgt spid="8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up)">
                                      <p:cBhvr>
                                        <p:cTn id="15" dur="500"/>
                                        <p:tgtEl>
                                          <p:spTgt spid="8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500"/>
                                        <p:tgtEl>
                                          <p:spTgt spid="8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up)">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wipe(up)">
                                      <p:cBhvr>
                                        <p:cTn id="28" dur="500"/>
                                        <p:tgtEl>
                                          <p:spTgt spid="9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up)">
                                      <p:cBhvr>
                                        <p:cTn id="33" dur="500"/>
                                        <p:tgtEl>
                                          <p:spTgt spid="9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up)">
                                      <p:cBhvr>
                                        <p:cTn id="37" dur="500"/>
                                        <p:tgtEl>
                                          <p:spTgt spid="103"/>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left)">
                                      <p:cBhvr>
                                        <p:cTn id="41" dur="500"/>
                                        <p:tgtEl>
                                          <p:spTgt spid="95"/>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up)">
                                      <p:cBhvr>
                                        <p:cTn id="45" dur="500"/>
                                        <p:tgtEl>
                                          <p:spTgt spid="96"/>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wipe(up)">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utoUpdateAnimBg="0"/>
      <p:bldP spid="87" grpId="0" animBg="1" autoUpdateAnimBg="0"/>
      <p:bldP spid="91" grpId="0" animBg="1" autoUpdateAnimBg="0"/>
      <p:bldP spid="92" grpId="0" animBg="1" autoUpdateAnimBg="0"/>
      <p:bldP spid="95" grpId="0" animBg="1" autoUpdateAnimBg="0"/>
      <p:bldP spid="96" grpId="0" animBg="1" autoUpdateAnimBg="0"/>
      <p:bldP spid="108"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BD79A-A352-5708-DFD4-9F5F445D44BB}"/>
              </a:ext>
            </a:extLst>
          </p:cNvPr>
          <p:cNvSpPr>
            <a:spLocks noGrp="1"/>
          </p:cNvSpPr>
          <p:nvPr>
            <p:ph type="body" sz="quarter" idx="10"/>
          </p:nvPr>
        </p:nvSpPr>
        <p:spPr>
          <a:xfrm>
            <a:off x="1587196" y="340254"/>
            <a:ext cx="4990885" cy="530225"/>
          </a:xfrm>
        </p:spPr>
        <p:txBody>
          <a:bodyPr/>
          <a:lstStyle/>
          <a:p>
            <a:r>
              <a:rPr lang="en-CA" dirty="0"/>
              <a:t>2.5 </a:t>
            </a:r>
            <a:r>
              <a:rPr lang="zh-CN" altLang="en-US" dirty="0"/>
              <a:t>数据存储与分析技术</a:t>
            </a:r>
            <a:endParaRPr lang="en-CA" dirty="0"/>
          </a:p>
          <a:p>
            <a:endParaRPr lang="en-CA" dirty="0"/>
          </a:p>
        </p:txBody>
      </p:sp>
      <p:sp>
        <p:nvSpPr>
          <p:cNvPr id="3" name="Rectangle 113">
            <a:extLst>
              <a:ext uri="{FF2B5EF4-FFF2-40B4-BE49-F238E27FC236}">
                <a16:creationId xmlns:a16="http://schemas.microsoft.com/office/drawing/2014/main" id="{6FEC971E-7A5A-B301-D649-34CE9C230854}"/>
              </a:ext>
            </a:extLst>
          </p:cNvPr>
          <p:cNvSpPr>
            <a:spLocks noChangeArrowheads="1"/>
          </p:cNvSpPr>
          <p:nvPr/>
        </p:nvSpPr>
        <p:spPr bwMode="auto">
          <a:xfrm>
            <a:off x="8867581" y="6372225"/>
            <a:ext cx="3286125" cy="419100"/>
          </a:xfrm>
          <a:prstGeom prst="rect">
            <a:avLst/>
          </a:prstGeom>
          <a:solidFill>
            <a:srgbClr val="3333FF"/>
          </a:solidFill>
          <a:ln w="9525">
            <a:solidFill>
              <a:srgbClr val="6699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kumimoji="1" lang="zh-CN" altLang="en-US" sz="2400" dirty="0">
                <a:solidFill>
                  <a:schemeClr val="bg1"/>
                </a:solidFill>
                <a:latin typeface="楷体_GB2312" pitchFamily="49" charset="-122"/>
                <a:ea typeface="楷体_GB2312" pitchFamily="49" charset="-122"/>
              </a:rPr>
              <a:t>第二范式</a:t>
            </a:r>
            <a:r>
              <a:rPr kumimoji="1" lang="zh-CN" altLang="en-US" sz="2400" dirty="0">
                <a:solidFill>
                  <a:schemeClr val="bg1"/>
                </a:solidFill>
                <a:latin typeface="Times New Roman" panose="02020603050405020304" pitchFamily="18" charset="0"/>
                <a:ea typeface="楷体_GB2312" pitchFamily="49" charset="-122"/>
              </a:rPr>
              <a:t>——</a:t>
            </a:r>
            <a:r>
              <a:rPr kumimoji="1" lang="zh-CN" altLang="en-US" sz="2400" dirty="0">
                <a:solidFill>
                  <a:schemeClr val="bg1"/>
                </a:solidFill>
                <a:latin typeface="楷体_GB2312" pitchFamily="49" charset="-122"/>
                <a:ea typeface="楷体_GB2312" pitchFamily="49" charset="-122"/>
              </a:rPr>
              <a:t>删除异常</a:t>
            </a:r>
          </a:p>
        </p:txBody>
      </p:sp>
      <p:sp>
        <p:nvSpPr>
          <p:cNvPr id="4" name="Rectangle 2">
            <a:extLst>
              <a:ext uri="{FF2B5EF4-FFF2-40B4-BE49-F238E27FC236}">
                <a16:creationId xmlns:a16="http://schemas.microsoft.com/office/drawing/2014/main" id="{3D5A4CA1-215D-A5A5-4DBB-FD466F0ECC31}"/>
              </a:ext>
            </a:extLst>
          </p:cNvPr>
          <p:cNvSpPr>
            <a:spLocks noChangeArrowheads="1"/>
          </p:cNvSpPr>
          <p:nvPr/>
        </p:nvSpPr>
        <p:spPr bwMode="auto">
          <a:xfrm>
            <a:off x="1587306" y="1971675"/>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 name="Rectangle 3">
            <a:extLst>
              <a:ext uri="{FF2B5EF4-FFF2-40B4-BE49-F238E27FC236}">
                <a16:creationId xmlns:a16="http://schemas.microsoft.com/office/drawing/2014/main" id="{72CFEE77-808F-3E19-5427-4F43845C71B7}"/>
              </a:ext>
            </a:extLst>
          </p:cNvPr>
          <p:cNvSpPr>
            <a:spLocks noChangeArrowheads="1"/>
          </p:cNvSpPr>
          <p:nvPr/>
        </p:nvSpPr>
        <p:spPr bwMode="auto">
          <a:xfrm>
            <a:off x="1587306" y="233521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6" name="Rectangle 4">
            <a:extLst>
              <a:ext uri="{FF2B5EF4-FFF2-40B4-BE49-F238E27FC236}">
                <a16:creationId xmlns:a16="http://schemas.microsoft.com/office/drawing/2014/main" id="{070DE4CD-94B3-84F2-E120-CC2DD9C88805}"/>
              </a:ext>
            </a:extLst>
          </p:cNvPr>
          <p:cNvSpPr>
            <a:spLocks noChangeArrowheads="1"/>
          </p:cNvSpPr>
          <p:nvPr/>
        </p:nvSpPr>
        <p:spPr bwMode="auto">
          <a:xfrm>
            <a:off x="1587306" y="268922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7" name="Rectangle 5">
            <a:extLst>
              <a:ext uri="{FF2B5EF4-FFF2-40B4-BE49-F238E27FC236}">
                <a16:creationId xmlns:a16="http://schemas.microsoft.com/office/drawing/2014/main" id="{39130F25-839D-D78E-78F3-33C694616311}"/>
              </a:ext>
            </a:extLst>
          </p:cNvPr>
          <p:cNvSpPr>
            <a:spLocks noChangeArrowheads="1"/>
          </p:cNvSpPr>
          <p:nvPr/>
        </p:nvSpPr>
        <p:spPr bwMode="auto">
          <a:xfrm>
            <a:off x="1587306" y="304165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8" name="Rectangle 6">
            <a:extLst>
              <a:ext uri="{FF2B5EF4-FFF2-40B4-BE49-F238E27FC236}">
                <a16:creationId xmlns:a16="http://schemas.microsoft.com/office/drawing/2014/main" id="{0F21CF38-9E84-4696-CF7D-2E2177DE7B0C}"/>
              </a:ext>
            </a:extLst>
          </p:cNvPr>
          <p:cNvSpPr>
            <a:spLocks noChangeArrowheads="1"/>
          </p:cNvSpPr>
          <p:nvPr/>
        </p:nvSpPr>
        <p:spPr bwMode="auto">
          <a:xfrm>
            <a:off x="1587306" y="339566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9" name="Rectangle 7">
            <a:extLst>
              <a:ext uri="{FF2B5EF4-FFF2-40B4-BE49-F238E27FC236}">
                <a16:creationId xmlns:a16="http://schemas.microsoft.com/office/drawing/2014/main" id="{2AF45691-A311-BBB0-4A34-1C3B4761C18F}"/>
              </a:ext>
            </a:extLst>
          </p:cNvPr>
          <p:cNvSpPr>
            <a:spLocks noChangeArrowheads="1"/>
          </p:cNvSpPr>
          <p:nvPr/>
        </p:nvSpPr>
        <p:spPr bwMode="auto">
          <a:xfrm>
            <a:off x="1587306" y="374808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0" name="Rectangle 8">
            <a:extLst>
              <a:ext uri="{FF2B5EF4-FFF2-40B4-BE49-F238E27FC236}">
                <a16:creationId xmlns:a16="http://schemas.microsoft.com/office/drawing/2014/main" id="{09F26070-CB58-D04E-4FE3-DCBF8728B348}"/>
              </a:ext>
            </a:extLst>
          </p:cNvPr>
          <p:cNvSpPr>
            <a:spLocks noChangeArrowheads="1"/>
          </p:cNvSpPr>
          <p:nvPr/>
        </p:nvSpPr>
        <p:spPr bwMode="auto">
          <a:xfrm>
            <a:off x="1587306" y="410210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1" name="Rectangle 9">
            <a:extLst>
              <a:ext uri="{FF2B5EF4-FFF2-40B4-BE49-F238E27FC236}">
                <a16:creationId xmlns:a16="http://schemas.microsoft.com/office/drawing/2014/main" id="{41BF4E5A-2788-B366-88F0-2F02C7725D01}"/>
              </a:ext>
            </a:extLst>
          </p:cNvPr>
          <p:cNvSpPr>
            <a:spLocks noChangeArrowheads="1"/>
          </p:cNvSpPr>
          <p:nvPr/>
        </p:nvSpPr>
        <p:spPr bwMode="auto">
          <a:xfrm>
            <a:off x="1587306" y="445452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2" name="Rectangle 10">
            <a:extLst>
              <a:ext uri="{FF2B5EF4-FFF2-40B4-BE49-F238E27FC236}">
                <a16:creationId xmlns:a16="http://schemas.microsoft.com/office/drawing/2014/main" id="{394C6A92-0A59-3535-F4CE-A36AEEAEC370}"/>
              </a:ext>
            </a:extLst>
          </p:cNvPr>
          <p:cNvSpPr>
            <a:spLocks noChangeArrowheads="1"/>
          </p:cNvSpPr>
          <p:nvPr/>
        </p:nvSpPr>
        <p:spPr bwMode="auto">
          <a:xfrm>
            <a:off x="1587306" y="480853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3" name="Rectangle 12">
            <a:extLst>
              <a:ext uri="{FF2B5EF4-FFF2-40B4-BE49-F238E27FC236}">
                <a16:creationId xmlns:a16="http://schemas.microsoft.com/office/drawing/2014/main" id="{CB913301-2809-A8E3-198A-63D6420C382C}"/>
              </a:ext>
            </a:extLst>
          </p:cNvPr>
          <p:cNvSpPr>
            <a:spLocks noChangeArrowheads="1"/>
          </p:cNvSpPr>
          <p:nvPr/>
        </p:nvSpPr>
        <p:spPr bwMode="auto">
          <a:xfrm>
            <a:off x="2701731" y="233521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14" name="Rectangle 13">
            <a:extLst>
              <a:ext uri="{FF2B5EF4-FFF2-40B4-BE49-F238E27FC236}">
                <a16:creationId xmlns:a16="http://schemas.microsoft.com/office/drawing/2014/main" id="{33529BCE-C56E-2CCE-4550-E1451900758D}"/>
              </a:ext>
            </a:extLst>
          </p:cNvPr>
          <p:cNvSpPr>
            <a:spLocks noChangeArrowheads="1"/>
          </p:cNvSpPr>
          <p:nvPr/>
        </p:nvSpPr>
        <p:spPr bwMode="auto">
          <a:xfrm>
            <a:off x="2701731" y="268922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5" name="Rectangle 14">
            <a:extLst>
              <a:ext uri="{FF2B5EF4-FFF2-40B4-BE49-F238E27FC236}">
                <a16:creationId xmlns:a16="http://schemas.microsoft.com/office/drawing/2014/main" id="{EAED0DAC-49FE-710B-7F68-CC38BF568522}"/>
              </a:ext>
            </a:extLst>
          </p:cNvPr>
          <p:cNvSpPr>
            <a:spLocks noChangeArrowheads="1"/>
          </p:cNvSpPr>
          <p:nvPr/>
        </p:nvSpPr>
        <p:spPr bwMode="auto">
          <a:xfrm>
            <a:off x="2701731" y="304165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6" name="Rectangle 15">
            <a:extLst>
              <a:ext uri="{FF2B5EF4-FFF2-40B4-BE49-F238E27FC236}">
                <a16:creationId xmlns:a16="http://schemas.microsoft.com/office/drawing/2014/main" id="{1C363B4C-58CD-ED00-943E-2762A91263C2}"/>
              </a:ext>
            </a:extLst>
          </p:cNvPr>
          <p:cNvSpPr>
            <a:spLocks noChangeArrowheads="1"/>
          </p:cNvSpPr>
          <p:nvPr/>
        </p:nvSpPr>
        <p:spPr bwMode="auto">
          <a:xfrm>
            <a:off x="2701731" y="339566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7" name="Rectangle 16">
            <a:extLst>
              <a:ext uri="{FF2B5EF4-FFF2-40B4-BE49-F238E27FC236}">
                <a16:creationId xmlns:a16="http://schemas.microsoft.com/office/drawing/2014/main" id="{76BF9663-B363-4232-FEF9-EB2D5EA2E08A}"/>
              </a:ext>
            </a:extLst>
          </p:cNvPr>
          <p:cNvSpPr>
            <a:spLocks noChangeArrowheads="1"/>
          </p:cNvSpPr>
          <p:nvPr/>
        </p:nvSpPr>
        <p:spPr bwMode="auto">
          <a:xfrm>
            <a:off x="2701731" y="374808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8" name="Rectangle 17">
            <a:extLst>
              <a:ext uri="{FF2B5EF4-FFF2-40B4-BE49-F238E27FC236}">
                <a16:creationId xmlns:a16="http://schemas.microsoft.com/office/drawing/2014/main" id="{457CC714-4320-B159-25BD-246BE083F8A4}"/>
              </a:ext>
            </a:extLst>
          </p:cNvPr>
          <p:cNvSpPr>
            <a:spLocks noChangeArrowheads="1"/>
          </p:cNvSpPr>
          <p:nvPr/>
        </p:nvSpPr>
        <p:spPr bwMode="auto">
          <a:xfrm>
            <a:off x="2701731" y="410210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9" name="Rectangle 18">
            <a:extLst>
              <a:ext uri="{FF2B5EF4-FFF2-40B4-BE49-F238E27FC236}">
                <a16:creationId xmlns:a16="http://schemas.microsoft.com/office/drawing/2014/main" id="{534F8758-DC47-2683-E055-CE6AE7514620}"/>
              </a:ext>
            </a:extLst>
          </p:cNvPr>
          <p:cNvSpPr>
            <a:spLocks noChangeArrowheads="1"/>
          </p:cNvSpPr>
          <p:nvPr/>
        </p:nvSpPr>
        <p:spPr bwMode="auto">
          <a:xfrm>
            <a:off x="2701731" y="445452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0" name="Rectangle 19">
            <a:extLst>
              <a:ext uri="{FF2B5EF4-FFF2-40B4-BE49-F238E27FC236}">
                <a16:creationId xmlns:a16="http://schemas.microsoft.com/office/drawing/2014/main" id="{782D63FD-A02F-3C39-3485-6EF28F8B9D92}"/>
              </a:ext>
            </a:extLst>
          </p:cNvPr>
          <p:cNvSpPr>
            <a:spLocks noChangeArrowheads="1"/>
          </p:cNvSpPr>
          <p:nvPr/>
        </p:nvSpPr>
        <p:spPr bwMode="auto">
          <a:xfrm>
            <a:off x="2701731" y="480853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1" name="Rectangle 21">
            <a:extLst>
              <a:ext uri="{FF2B5EF4-FFF2-40B4-BE49-F238E27FC236}">
                <a16:creationId xmlns:a16="http://schemas.microsoft.com/office/drawing/2014/main" id="{20D2D862-3E93-CE81-5855-6D61DDCD90D9}"/>
              </a:ext>
            </a:extLst>
          </p:cNvPr>
          <p:cNvSpPr>
            <a:spLocks noChangeArrowheads="1"/>
          </p:cNvSpPr>
          <p:nvPr/>
        </p:nvSpPr>
        <p:spPr bwMode="auto">
          <a:xfrm>
            <a:off x="3825681" y="23352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2" name="Rectangle 22">
            <a:extLst>
              <a:ext uri="{FF2B5EF4-FFF2-40B4-BE49-F238E27FC236}">
                <a16:creationId xmlns:a16="http://schemas.microsoft.com/office/drawing/2014/main" id="{15F0CD17-D9F9-2C3D-55B0-75D41D827185}"/>
              </a:ext>
            </a:extLst>
          </p:cNvPr>
          <p:cNvSpPr>
            <a:spLocks noChangeArrowheads="1"/>
          </p:cNvSpPr>
          <p:nvPr/>
        </p:nvSpPr>
        <p:spPr bwMode="auto">
          <a:xfrm>
            <a:off x="3825681" y="26892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3" name="Rectangle 23">
            <a:extLst>
              <a:ext uri="{FF2B5EF4-FFF2-40B4-BE49-F238E27FC236}">
                <a16:creationId xmlns:a16="http://schemas.microsoft.com/office/drawing/2014/main" id="{A799065C-CDD8-F64F-2DB2-E78D43AC9B5A}"/>
              </a:ext>
            </a:extLst>
          </p:cNvPr>
          <p:cNvSpPr>
            <a:spLocks noChangeArrowheads="1"/>
          </p:cNvSpPr>
          <p:nvPr/>
        </p:nvSpPr>
        <p:spPr bwMode="auto">
          <a:xfrm>
            <a:off x="3825681" y="30416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4" name="Rectangle 24">
            <a:extLst>
              <a:ext uri="{FF2B5EF4-FFF2-40B4-BE49-F238E27FC236}">
                <a16:creationId xmlns:a16="http://schemas.microsoft.com/office/drawing/2014/main" id="{16688329-3365-AC5F-7559-489307FD4779}"/>
              </a:ext>
            </a:extLst>
          </p:cNvPr>
          <p:cNvSpPr>
            <a:spLocks noChangeArrowheads="1"/>
          </p:cNvSpPr>
          <p:nvPr/>
        </p:nvSpPr>
        <p:spPr bwMode="auto">
          <a:xfrm>
            <a:off x="3825681" y="33956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5" name="Rectangle 25">
            <a:extLst>
              <a:ext uri="{FF2B5EF4-FFF2-40B4-BE49-F238E27FC236}">
                <a16:creationId xmlns:a16="http://schemas.microsoft.com/office/drawing/2014/main" id="{B5A69891-C534-7635-71C9-5E862C3011AC}"/>
              </a:ext>
            </a:extLst>
          </p:cNvPr>
          <p:cNvSpPr>
            <a:spLocks noChangeArrowheads="1"/>
          </p:cNvSpPr>
          <p:nvPr/>
        </p:nvSpPr>
        <p:spPr bwMode="auto">
          <a:xfrm>
            <a:off x="3825681" y="37480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6" name="Rectangle 26">
            <a:extLst>
              <a:ext uri="{FF2B5EF4-FFF2-40B4-BE49-F238E27FC236}">
                <a16:creationId xmlns:a16="http://schemas.microsoft.com/office/drawing/2014/main" id="{B2FBF670-E6C2-84A2-40F5-AD64B1114E40}"/>
              </a:ext>
            </a:extLst>
          </p:cNvPr>
          <p:cNvSpPr>
            <a:spLocks noChangeArrowheads="1"/>
          </p:cNvSpPr>
          <p:nvPr/>
        </p:nvSpPr>
        <p:spPr bwMode="auto">
          <a:xfrm>
            <a:off x="3825681" y="41021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7" name="Rectangle 27">
            <a:extLst>
              <a:ext uri="{FF2B5EF4-FFF2-40B4-BE49-F238E27FC236}">
                <a16:creationId xmlns:a16="http://schemas.microsoft.com/office/drawing/2014/main" id="{7F701C1B-E085-5994-A0C0-AD760CD4650C}"/>
              </a:ext>
            </a:extLst>
          </p:cNvPr>
          <p:cNvSpPr>
            <a:spLocks noChangeArrowheads="1"/>
          </p:cNvSpPr>
          <p:nvPr/>
        </p:nvSpPr>
        <p:spPr bwMode="auto">
          <a:xfrm>
            <a:off x="3825681" y="44545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28" name="Rectangle 28">
            <a:extLst>
              <a:ext uri="{FF2B5EF4-FFF2-40B4-BE49-F238E27FC236}">
                <a16:creationId xmlns:a16="http://schemas.microsoft.com/office/drawing/2014/main" id="{CAD55CA0-F4A0-0F5B-F023-029BFFFE0803}"/>
              </a:ext>
            </a:extLst>
          </p:cNvPr>
          <p:cNvSpPr>
            <a:spLocks noChangeArrowheads="1"/>
          </p:cNvSpPr>
          <p:nvPr/>
        </p:nvSpPr>
        <p:spPr bwMode="auto">
          <a:xfrm>
            <a:off x="3825681" y="48085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29" name="Rectangle 30">
            <a:extLst>
              <a:ext uri="{FF2B5EF4-FFF2-40B4-BE49-F238E27FC236}">
                <a16:creationId xmlns:a16="http://schemas.microsoft.com/office/drawing/2014/main" id="{595A8BC7-292E-DCD9-0BCF-310B95DB39EA}"/>
              </a:ext>
            </a:extLst>
          </p:cNvPr>
          <p:cNvSpPr>
            <a:spLocks noChangeArrowheads="1"/>
          </p:cNvSpPr>
          <p:nvPr/>
        </p:nvSpPr>
        <p:spPr bwMode="auto">
          <a:xfrm>
            <a:off x="4567044" y="23352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30" name="Rectangle 31">
            <a:extLst>
              <a:ext uri="{FF2B5EF4-FFF2-40B4-BE49-F238E27FC236}">
                <a16:creationId xmlns:a16="http://schemas.microsoft.com/office/drawing/2014/main" id="{8A8290D7-FB5F-37D5-0F4D-B975334F7A15}"/>
              </a:ext>
            </a:extLst>
          </p:cNvPr>
          <p:cNvSpPr>
            <a:spLocks noChangeArrowheads="1"/>
          </p:cNvSpPr>
          <p:nvPr/>
        </p:nvSpPr>
        <p:spPr bwMode="auto">
          <a:xfrm>
            <a:off x="4567044" y="26892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1" name="Rectangle 32">
            <a:extLst>
              <a:ext uri="{FF2B5EF4-FFF2-40B4-BE49-F238E27FC236}">
                <a16:creationId xmlns:a16="http://schemas.microsoft.com/office/drawing/2014/main" id="{7AEAFA14-77EA-2821-468A-C2A8A6BDBBA5}"/>
              </a:ext>
            </a:extLst>
          </p:cNvPr>
          <p:cNvSpPr>
            <a:spLocks noChangeArrowheads="1"/>
          </p:cNvSpPr>
          <p:nvPr/>
        </p:nvSpPr>
        <p:spPr bwMode="auto">
          <a:xfrm>
            <a:off x="4567044" y="30416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2" name="Rectangle 33">
            <a:extLst>
              <a:ext uri="{FF2B5EF4-FFF2-40B4-BE49-F238E27FC236}">
                <a16:creationId xmlns:a16="http://schemas.microsoft.com/office/drawing/2014/main" id="{2AD9D561-965E-D1E0-1715-D8717E2041E0}"/>
              </a:ext>
            </a:extLst>
          </p:cNvPr>
          <p:cNvSpPr>
            <a:spLocks noChangeArrowheads="1"/>
          </p:cNvSpPr>
          <p:nvPr/>
        </p:nvSpPr>
        <p:spPr bwMode="auto">
          <a:xfrm>
            <a:off x="4567044" y="33956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3" name="Rectangle 34">
            <a:extLst>
              <a:ext uri="{FF2B5EF4-FFF2-40B4-BE49-F238E27FC236}">
                <a16:creationId xmlns:a16="http://schemas.microsoft.com/office/drawing/2014/main" id="{58CAAA70-15A7-3DBA-DD77-D7468250AE25}"/>
              </a:ext>
            </a:extLst>
          </p:cNvPr>
          <p:cNvSpPr>
            <a:spLocks noChangeArrowheads="1"/>
          </p:cNvSpPr>
          <p:nvPr/>
        </p:nvSpPr>
        <p:spPr bwMode="auto">
          <a:xfrm>
            <a:off x="4567044" y="37480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4" name="Rectangle 35">
            <a:extLst>
              <a:ext uri="{FF2B5EF4-FFF2-40B4-BE49-F238E27FC236}">
                <a16:creationId xmlns:a16="http://schemas.microsoft.com/office/drawing/2014/main" id="{ADF8E60B-79C1-0263-46DD-4043F9CD9C3C}"/>
              </a:ext>
            </a:extLst>
          </p:cNvPr>
          <p:cNvSpPr>
            <a:spLocks noChangeArrowheads="1"/>
          </p:cNvSpPr>
          <p:nvPr/>
        </p:nvSpPr>
        <p:spPr bwMode="auto">
          <a:xfrm>
            <a:off x="4567044" y="41021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5" name="Rectangle 36">
            <a:extLst>
              <a:ext uri="{FF2B5EF4-FFF2-40B4-BE49-F238E27FC236}">
                <a16:creationId xmlns:a16="http://schemas.microsoft.com/office/drawing/2014/main" id="{A5139626-CB18-985D-B06C-DBA9127F8F5E}"/>
              </a:ext>
            </a:extLst>
          </p:cNvPr>
          <p:cNvSpPr>
            <a:spLocks noChangeArrowheads="1"/>
          </p:cNvSpPr>
          <p:nvPr/>
        </p:nvSpPr>
        <p:spPr bwMode="auto">
          <a:xfrm>
            <a:off x="4567044" y="44545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6" name="Rectangle 37">
            <a:extLst>
              <a:ext uri="{FF2B5EF4-FFF2-40B4-BE49-F238E27FC236}">
                <a16:creationId xmlns:a16="http://schemas.microsoft.com/office/drawing/2014/main" id="{2CF9B0E8-7E53-8DD9-BBEB-A4AAA11E72E9}"/>
              </a:ext>
            </a:extLst>
          </p:cNvPr>
          <p:cNvSpPr>
            <a:spLocks noChangeArrowheads="1"/>
          </p:cNvSpPr>
          <p:nvPr/>
        </p:nvSpPr>
        <p:spPr bwMode="auto">
          <a:xfrm>
            <a:off x="4567044" y="48085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37" name="Rectangle 39">
            <a:extLst>
              <a:ext uri="{FF2B5EF4-FFF2-40B4-BE49-F238E27FC236}">
                <a16:creationId xmlns:a16="http://schemas.microsoft.com/office/drawing/2014/main" id="{4CB719E6-5055-F7AF-DAD9-20E5E5FC190D}"/>
              </a:ext>
            </a:extLst>
          </p:cNvPr>
          <p:cNvSpPr>
            <a:spLocks noChangeArrowheads="1"/>
          </p:cNvSpPr>
          <p:nvPr/>
        </p:nvSpPr>
        <p:spPr bwMode="auto">
          <a:xfrm>
            <a:off x="5311581" y="1971675"/>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38" name="Rectangle 40">
            <a:extLst>
              <a:ext uri="{FF2B5EF4-FFF2-40B4-BE49-F238E27FC236}">
                <a16:creationId xmlns:a16="http://schemas.microsoft.com/office/drawing/2014/main" id="{B99F2D3A-A6CA-A5EB-283B-F9E597C6B3E0}"/>
              </a:ext>
            </a:extLst>
          </p:cNvPr>
          <p:cNvSpPr>
            <a:spLocks noChangeArrowheads="1"/>
          </p:cNvSpPr>
          <p:nvPr/>
        </p:nvSpPr>
        <p:spPr bwMode="auto">
          <a:xfrm>
            <a:off x="5311581" y="2335213"/>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39" name="Rectangle 41">
            <a:extLst>
              <a:ext uri="{FF2B5EF4-FFF2-40B4-BE49-F238E27FC236}">
                <a16:creationId xmlns:a16="http://schemas.microsoft.com/office/drawing/2014/main" id="{1E257031-E167-B8F5-FC8F-D0DF86C8994D}"/>
              </a:ext>
            </a:extLst>
          </p:cNvPr>
          <p:cNvSpPr>
            <a:spLocks noChangeArrowheads="1"/>
          </p:cNvSpPr>
          <p:nvPr/>
        </p:nvSpPr>
        <p:spPr bwMode="auto">
          <a:xfrm>
            <a:off x="5311581" y="268922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0" name="Rectangle 42">
            <a:extLst>
              <a:ext uri="{FF2B5EF4-FFF2-40B4-BE49-F238E27FC236}">
                <a16:creationId xmlns:a16="http://schemas.microsoft.com/office/drawing/2014/main" id="{3FBB688F-E75B-7D77-FC77-9D22D1DE62AE}"/>
              </a:ext>
            </a:extLst>
          </p:cNvPr>
          <p:cNvSpPr>
            <a:spLocks noChangeArrowheads="1"/>
          </p:cNvSpPr>
          <p:nvPr/>
        </p:nvSpPr>
        <p:spPr bwMode="auto">
          <a:xfrm>
            <a:off x="5311581" y="304165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41" name="Rectangle 43">
            <a:extLst>
              <a:ext uri="{FF2B5EF4-FFF2-40B4-BE49-F238E27FC236}">
                <a16:creationId xmlns:a16="http://schemas.microsoft.com/office/drawing/2014/main" id="{E7227FD3-9D4C-6988-AF2F-4D62EF35A345}"/>
              </a:ext>
            </a:extLst>
          </p:cNvPr>
          <p:cNvSpPr>
            <a:spLocks noChangeArrowheads="1"/>
          </p:cNvSpPr>
          <p:nvPr/>
        </p:nvSpPr>
        <p:spPr bwMode="auto">
          <a:xfrm>
            <a:off x="5311581" y="3395663"/>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2" name="Rectangle 44">
            <a:extLst>
              <a:ext uri="{FF2B5EF4-FFF2-40B4-BE49-F238E27FC236}">
                <a16:creationId xmlns:a16="http://schemas.microsoft.com/office/drawing/2014/main" id="{E43641CF-4001-6D5F-1992-39690D01F00F}"/>
              </a:ext>
            </a:extLst>
          </p:cNvPr>
          <p:cNvSpPr>
            <a:spLocks noChangeArrowheads="1"/>
          </p:cNvSpPr>
          <p:nvPr/>
        </p:nvSpPr>
        <p:spPr bwMode="auto">
          <a:xfrm>
            <a:off x="5311581" y="3748088"/>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3" name="Rectangle 45">
            <a:extLst>
              <a:ext uri="{FF2B5EF4-FFF2-40B4-BE49-F238E27FC236}">
                <a16:creationId xmlns:a16="http://schemas.microsoft.com/office/drawing/2014/main" id="{32A3D757-42E9-1912-1E48-FDAF9F1FA1D7}"/>
              </a:ext>
            </a:extLst>
          </p:cNvPr>
          <p:cNvSpPr>
            <a:spLocks noChangeArrowheads="1"/>
          </p:cNvSpPr>
          <p:nvPr/>
        </p:nvSpPr>
        <p:spPr bwMode="auto">
          <a:xfrm>
            <a:off x="5311581" y="4102100"/>
            <a:ext cx="1131888"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44" name="Rectangle 46">
            <a:extLst>
              <a:ext uri="{FF2B5EF4-FFF2-40B4-BE49-F238E27FC236}">
                <a16:creationId xmlns:a16="http://schemas.microsoft.com/office/drawing/2014/main" id="{2624BD91-DE82-1E6F-9680-185753E0AA73}"/>
              </a:ext>
            </a:extLst>
          </p:cNvPr>
          <p:cNvSpPr>
            <a:spLocks noChangeArrowheads="1"/>
          </p:cNvSpPr>
          <p:nvPr/>
        </p:nvSpPr>
        <p:spPr bwMode="auto">
          <a:xfrm>
            <a:off x="5311581" y="4454525"/>
            <a:ext cx="1131888"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45" name="Rectangle 47">
            <a:extLst>
              <a:ext uri="{FF2B5EF4-FFF2-40B4-BE49-F238E27FC236}">
                <a16:creationId xmlns:a16="http://schemas.microsoft.com/office/drawing/2014/main" id="{B4EC997B-5DFD-9F43-E060-E321FA54F2BA}"/>
              </a:ext>
            </a:extLst>
          </p:cNvPr>
          <p:cNvSpPr>
            <a:spLocks noChangeArrowheads="1"/>
          </p:cNvSpPr>
          <p:nvPr/>
        </p:nvSpPr>
        <p:spPr bwMode="auto">
          <a:xfrm>
            <a:off x="5311581" y="4808538"/>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46" name="Rectangle 49">
            <a:extLst>
              <a:ext uri="{FF2B5EF4-FFF2-40B4-BE49-F238E27FC236}">
                <a16:creationId xmlns:a16="http://schemas.microsoft.com/office/drawing/2014/main" id="{BDDF5161-7365-7C7C-13A0-0D70B486D432}"/>
              </a:ext>
            </a:extLst>
          </p:cNvPr>
          <p:cNvSpPr>
            <a:spLocks noChangeArrowheads="1"/>
          </p:cNvSpPr>
          <p:nvPr/>
        </p:nvSpPr>
        <p:spPr bwMode="auto">
          <a:xfrm>
            <a:off x="6426006" y="1971675"/>
            <a:ext cx="1622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47" name="Rectangle 50">
            <a:extLst>
              <a:ext uri="{FF2B5EF4-FFF2-40B4-BE49-F238E27FC236}">
                <a16:creationId xmlns:a16="http://schemas.microsoft.com/office/drawing/2014/main" id="{74ECEBE3-AAD6-3298-F893-5471BCB90E4D}"/>
              </a:ext>
            </a:extLst>
          </p:cNvPr>
          <p:cNvSpPr>
            <a:spLocks noChangeArrowheads="1"/>
          </p:cNvSpPr>
          <p:nvPr/>
        </p:nvSpPr>
        <p:spPr bwMode="auto">
          <a:xfrm>
            <a:off x="6426006" y="2335213"/>
            <a:ext cx="162242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48" name="Rectangle 51">
            <a:extLst>
              <a:ext uri="{FF2B5EF4-FFF2-40B4-BE49-F238E27FC236}">
                <a16:creationId xmlns:a16="http://schemas.microsoft.com/office/drawing/2014/main" id="{4537A411-9784-464F-5683-2F52152DBA0B}"/>
              </a:ext>
            </a:extLst>
          </p:cNvPr>
          <p:cNvSpPr>
            <a:spLocks noChangeArrowheads="1"/>
          </p:cNvSpPr>
          <p:nvPr/>
        </p:nvSpPr>
        <p:spPr bwMode="auto">
          <a:xfrm>
            <a:off x="6426006" y="2689225"/>
            <a:ext cx="162242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p>
        </p:txBody>
      </p:sp>
      <p:sp>
        <p:nvSpPr>
          <p:cNvPr id="49" name="Rectangle 52">
            <a:extLst>
              <a:ext uri="{FF2B5EF4-FFF2-40B4-BE49-F238E27FC236}">
                <a16:creationId xmlns:a16="http://schemas.microsoft.com/office/drawing/2014/main" id="{C3BA83A1-E8BA-FBAE-EE1F-8D870A098109}"/>
              </a:ext>
            </a:extLst>
          </p:cNvPr>
          <p:cNvSpPr>
            <a:spLocks noChangeArrowheads="1"/>
          </p:cNvSpPr>
          <p:nvPr/>
        </p:nvSpPr>
        <p:spPr bwMode="auto">
          <a:xfrm>
            <a:off x="6426006" y="3041650"/>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50" name="Rectangle 53">
            <a:extLst>
              <a:ext uri="{FF2B5EF4-FFF2-40B4-BE49-F238E27FC236}">
                <a16:creationId xmlns:a16="http://schemas.microsoft.com/office/drawing/2014/main" id="{F5CEF6FC-D7E8-0BA0-B916-A39451FFFFB5}"/>
              </a:ext>
            </a:extLst>
          </p:cNvPr>
          <p:cNvSpPr>
            <a:spLocks noChangeArrowheads="1"/>
          </p:cNvSpPr>
          <p:nvPr/>
        </p:nvSpPr>
        <p:spPr bwMode="auto">
          <a:xfrm>
            <a:off x="6426006" y="3395663"/>
            <a:ext cx="162242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1" name="Rectangle 54">
            <a:extLst>
              <a:ext uri="{FF2B5EF4-FFF2-40B4-BE49-F238E27FC236}">
                <a16:creationId xmlns:a16="http://schemas.microsoft.com/office/drawing/2014/main" id="{FE27B281-BEE7-5723-9616-A71AF36C9EAD}"/>
              </a:ext>
            </a:extLst>
          </p:cNvPr>
          <p:cNvSpPr>
            <a:spLocks noChangeArrowheads="1"/>
          </p:cNvSpPr>
          <p:nvPr/>
        </p:nvSpPr>
        <p:spPr bwMode="auto">
          <a:xfrm>
            <a:off x="6426006" y="3748088"/>
            <a:ext cx="162242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52" name="Rectangle 55">
            <a:extLst>
              <a:ext uri="{FF2B5EF4-FFF2-40B4-BE49-F238E27FC236}">
                <a16:creationId xmlns:a16="http://schemas.microsoft.com/office/drawing/2014/main" id="{A5541324-F77B-8885-805D-F379C27F0C58}"/>
              </a:ext>
            </a:extLst>
          </p:cNvPr>
          <p:cNvSpPr>
            <a:spLocks noChangeArrowheads="1"/>
          </p:cNvSpPr>
          <p:nvPr/>
        </p:nvSpPr>
        <p:spPr bwMode="auto">
          <a:xfrm>
            <a:off x="6426006" y="4102100"/>
            <a:ext cx="162242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p>
        </p:txBody>
      </p:sp>
      <p:sp>
        <p:nvSpPr>
          <p:cNvPr id="53" name="Rectangle 56">
            <a:extLst>
              <a:ext uri="{FF2B5EF4-FFF2-40B4-BE49-F238E27FC236}">
                <a16:creationId xmlns:a16="http://schemas.microsoft.com/office/drawing/2014/main" id="{7219DB22-C6FD-5B7F-5F47-D752CC0736B5}"/>
              </a:ext>
            </a:extLst>
          </p:cNvPr>
          <p:cNvSpPr>
            <a:spLocks noChangeArrowheads="1"/>
          </p:cNvSpPr>
          <p:nvPr/>
        </p:nvSpPr>
        <p:spPr bwMode="auto">
          <a:xfrm>
            <a:off x="6426006" y="4454525"/>
            <a:ext cx="162242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54" name="Rectangle 57">
            <a:extLst>
              <a:ext uri="{FF2B5EF4-FFF2-40B4-BE49-F238E27FC236}">
                <a16:creationId xmlns:a16="http://schemas.microsoft.com/office/drawing/2014/main" id="{AE72A89D-C2EF-8670-D549-4B849DB2479B}"/>
              </a:ext>
            </a:extLst>
          </p:cNvPr>
          <p:cNvSpPr>
            <a:spLocks noChangeArrowheads="1"/>
          </p:cNvSpPr>
          <p:nvPr/>
        </p:nvSpPr>
        <p:spPr bwMode="auto">
          <a:xfrm>
            <a:off x="6426006" y="4808538"/>
            <a:ext cx="162242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55" name="Rectangle 59">
            <a:extLst>
              <a:ext uri="{FF2B5EF4-FFF2-40B4-BE49-F238E27FC236}">
                <a16:creationId xmlns:a16="http://schemas.microsoft.com/office/drawing/2014/main" id="{7BA5A8C0-0B83-52D4-8B09-D1C18CF0919E}"/>
              </a:ext>
            </a:extLst>
          </p:cNvPr>
          <p:cNvSpPr>
            <a:spLocks noChangeArrowheads="1"/>
          </p:cNvSpPr>
          <p:nvPr/>
        </p:nvSpPr>
        <p:spPr bwMode="auto">
          <a:xfrm>
            <a:off x="8045256" y="197167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6" name="Rectangle 60">
            <a:extLst>
              <a:ext uri="{FF2B5EF4-FFF2-40B4-BE49-F238E27FC236}">
                <a16:creationId xmlns:a16="http://schemas.microsoft.com/office/drawing/2014/main" id="{9080A0B5-B31D-DEBC-8727-80E533203EA3}"/>
              </a:ext>
            </a:extLst>
          </p:cNvPr>
          <p:cNvSpPr>
            <a:spLocks noChangeArrowheads="1"/>
          </p:cNvSpPr>
          <p:nvPr/>
        </p:nvSpPr>
        <p:spPr bwMode="auto">
          <a:xfrm>
            <a:off x="8045256" y="23352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57" name="Rectangle 61">
            <a:extLst>
              <a:ext uri="{FF2B5EF4-FFF2-40B4-BE49-F238E27FC236}">
                <a16:creationId xmlns:a16="http://schemas.microsoft.com/office/drawing/2014/main" id="{A265AC4F-3B3D-4A62-3EA0-2994342AFF6C}"/>
              </a:ext>
            </a:extLst>
          </p:cNvPr>
          <p:cNvSpPr>
            <a:spLocks noChangeArrowheads="1"/>
          </p:cNvSpPr>
          <p:nvPr/>
        </p:nvSpPr>
        <p:spPr bwMode="auto">
          <a:xfrm>
            <a:off x="8045256" y="26892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58" name="Rectangle 62">
            <a:extLst>
              <a:ext uri="{FF2B5EF4-FFF2-40B4-BE49-F238E27FC236}">
                <a16:creationId xmlns:a16="http://schemas.microsoft.com/office/drawing/2014/main" id="{5ABE2241-CA5D-B9BB-B574-8C2284C12B68}"/>
              </a:ext>
            </a:extLst>
          </p:cNvPr>
          <p:cNvSpPr>
            <a:spLocks noChangeArrowheads="1"/>
          </p:cNvSpPr>
          <p:nvPr/>
        </p:nvSpPr>
        <p:spPr bwMode="auto">
          <a:xfrm>
            <a:off x="8045256" y="30416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59" name="Rectangle 63">
            <a:extLst>
              <a:ext uri="{FF2B5EF4-FFF2-40B4-BE49-F238E27FC236}">
                <a16:creationId xmlns:a16="http://schemas.microsoft.com/office/drawing/2014/main" id="{EB67F567-6A96-8789-ABCE-1D5883449380}"/>
              </a:ext>
            </a:extLst>
          </p:cNvPr>
          <p:cNvSpPr>
            <a:spLocks noChangeArrowheads="1"/>
          </p:cNvSpPr>
          <p:nvPr/>
        </p:nvSpPr>
        <p:spPr bwMode="auto">
          <a:xfrm>
            <a:off x="8045256" y="33956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0" name="Rectangle 64">
            <a:extLst>
              <a:ext uri="{FF2B5EF4-FFF2-40B4-BE49-F238E27FC236}">
                <a16:creationId xmlns:a16="http://schemas.microsoft.com/office/drawing/2014/main" id="{FC4B3BCF-8B66-E895-1AA6-51E9FB49DD6D}"/>
              </a:ext>
            </a:extLst>
          </p:cNvPr>
          <p:cNvSpPr>
            <a:spLocks noChangeArrowheads="1"/>
          </p:cNvSpPr>
          <p:nvPr/>
        </p:nvSpPr>
        <p:spPr bwMode="auto">
          <a:xfrm>
            <a:off x="8045256" y="37480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1" name="Rectangle 65">
            <a:extLst>
              <a:ext uri="{FF2B5EF4-FFF2-40B4-BE49-F238E27FC236}">
                <a16:creationId xmlns:a16="http://schemas.microsoft.com/office/drawing/2014/main" id="{A80E013E-5363-0AF3-34AA-3747823724BC}"/>
              </a:ext>
            </a:extLst>
          </p:cNvPr>
          <p:cNvSpPr>
            <a:spLocks noChangeArrowheads="1"/>
          </p:cNvSpPr>
          <p:nvPr/>
        </p:nvSpPr>
        <p:spPr bwMode="auto">
          <a:xfrm>
            <a:off x="8045256" y="41021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2" name="Rectangle 66">
            <a:extLst>
              <a:ext uri="{FF2B5EF4-FFF2-40B4-BE49-F238E27FC236}">
                <a16:creationId xmlns:a16="http://schemas.microsoft.com/office/drawing/2014/main" id="{66051B52-D277-656E-857B-BD48A7226C85}"/>
              </a:ext>
            </a:extLst>
          </p:cNvPr>
          <p:cNvSpPr>
            <a:spLocks noChangeArrowheads="1"/>
          </p:cNvSpPr>
          <p:nvPr/>
        </p:nvSpPr>
        <p:spPr bwMode="auto">
          <a:xfrm>
            <a:off x="8045256" y="44545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63" name="Rectangle 67">
            <a:extLst>
              <a:ext uri="{FF2B5EF4-FFF2-40B4-BE49-F238E27FC236}">
                <a16:creationId xmlns:a16="http://schemas.microsoft.com/office/drawing/2014/main" id="{A81B6AAE-325B-E153-51A5-FAC87EEFC3CD}"/>
              </a:ext>
            </a:extLst>
          </p:cNvPr>
          <p:cNvSpPr>
            <a:spLocks noChangeArrowheads="1"/>
          </p:cNvSpPr>
          <p:nvPr/>
        </p:nvSpPr>
        <p:spPr bwMode="auto">
          <a:xfrm>
            <a:off x="8045256" y="48085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64" name="Rectangle 69">
            <a:extLst>
              <a:ext uri="{FF2B5EF4-FFF2-40B4-BE49-F238E27FC236}">
                <a16:creationId xmlns:a16="http://schemas.microsoft.com/office/drawing/2014/main" id="{5F81A5D9-CFA7-00FE-4D49-44D0CE4D94B7}"/>
              </a:ext>
            </a:extLst>
          </p:cNvPr>
          <p:cNvSpPr>
            <a:spLocks noChangeArrowheads="1"/>
          </p:cNvSpPr>
          <p:nvPr/>
        </p:nvSpPr>
        <p:spPr bwMode="auto">
          <a:xfrm>
            <a:off x="8786619" y="197167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65" name="Rectangle 70">
            <a:extLst>
              <a:ext uri="{FF2B5EF4-FFF2-40B4-BE49-F238E27FC236}">
                <a16:creationId xmlns:a16="http://schemas.microsoft.com/office/drawing/2014/main" id="{085AB271-906B-15E6-A3ED-E1C887FE8279}"/>
              </a:ext>
            </a:extLst>
          </p:cNvPr>
          <p:cNvSpPr>
            <a:spLocks noChangeArrowheads="1"/>
          </p:cNvSpPr>
          <p:nvPr/>
        </p:nvSpPr>
        <p:spPr bwMode="auto">
          <a:xfrm>
            <a:off x="8786619" y="2335213"/>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66" name="Rectangle 71">
            <a:extLst>
              <a:ext uri="{FF2B5EF4-FFF2-40B4-BE49-F238E27FC236}">
                <a16:creationId xmlns:a16="http://schemas.microsoft.com/office/drawing/2014/main" id="{085E6E91-EB61-ABBC-FE5D-42DC841915C7}"/>
              </a:ext>
            </a:extLst>
          </p:cNvPr>
          <p:cNvSpPr>
            <a:spLocks noChangeArrowheads="1"/>
          </p:cNvSpPr>
          <p:nvPr/>
        </p:nvSpPr>
        <p:spPr bwMode="auto">
          <a:xfrm>
            <a:off x="8786619" y="268922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67" name="Rectangle 72">
            <a:extLst>
              <a:ext uri="{FF2B5EF4-FFF2-40B4-BE49-F238E27FC236}">
                <a16:creationId xmlns:a16="http://schemas.microsoft.com/office/drawing/2014/main" id="{7930509F-1C0E-F5E5-EAA3-11160E729F10}"/>
              </a:ext>
            </a:extLst>
          </p:cNvPr>
          <p:cNvSpPr>
            <a:spLocks noChangeArrowheads="1"/>
          </p:cNvSpPr>
          <p:nvPr/>
        </p:nvSpPr>
        <p:spPr bwMode="auto">
          <a:xfrm>
            <a:off x="8786619" y="304165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68" name="Rectangle 73">
            <a:extLst>
              <a:ext uri="{FF2B5EF4-FFF2-40B4-BE49-F238E27FC236}">
                <a16:creationId xmlns:a16="http://schemas.microsoft.com/office/drawing/2014/main" id="{82A4429C-8C7E-89A1-6495-2F8217049103}"/>
              </a:ext>
            </a:extLst>
          </p:cNvPr>
          <p:cNvSpPr>
            <a:spLocks noChangeArrowheads="1"/>
          </p:cNvSpPr>
          <p:nvPr/>
        </p:nvSpPr>
        <p:spPr bwMode="auto">
          <a:xfrm>
            <a:off x="8786619" y="3395663"/>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69" name="Rectangle 74">
            <a:extLst>
              <a:ext uri="{FF2B5EF4-FFF2-40B4-BE49-F238E27FC236}">
                <a16:creationId xmlns:a16="http://schemas.microsoft.com/office/drawing/2014/main" id="{F93BF493-B1D6-F95B-F8AC-0E4BD7ADA53B}"/>
              </a:ext>
            </a:extLst>
          </p:cNvPr>
          <p:cNvSpPr>
            <a:spLocks noChangeArrowheads="1"/>
          </p:cNvSpPr>
          <p:nvPr/>
        </p:nvSpPr>
        <p:spPr bwMode="auto">
          <a:xfrm>
            <a:off x="8786619" y="3748088"/>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70" name="Rectangle 75">
            <a:extLst>
              <a:ext uri="{FF2B5EF4-FFF2-40B4-BE49-F238E27FC236}">
                <a16:creationId xmlns:a16="http://schemas.microsoft.com/office/drawing/2014/main" id="{34C232F2-A3DD-B1C4-E389-9CC4023B1908}"/>
              </a:ext>
            </a:extLst>
          </p:cNvPr>
          <p:cNvSpPr>
            <a:spLocks noChangeArrowheads="1"/>
          </p:cNvSpPr>
          <p:nvPr/>
        </p:nvSpPr>
        <p:spPr bwMode="auto">
          <a:xfrm>
            <a:off x="8786619" y="4102100"/>
            <a:ext cx="752475" cy="352425"/>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71" name="Rectangle 76">
            <a:extLst>
              <a:ext uri="{FF2B5EF4-FFF2-40B4-BE49-F238E27FC236}">
                <a16:creationId xmlns:a16="http://schemas.microsoft.com/office/drawing/2014/main" id="{74FBACA6-659A-C016-E08B-8DB17467117E}"/>
              </a:ext>
            </a:extLst>
          </p:cNvPr>
          <p:cNvSpPr>
            <a:spLocks noChangeArrowheads="1"/>
          </p:cNvSpPr>
          <p:nvPr/>
        </p:nvSpPr>
        <p:spPr bwMode="auto">
          <a:xfrm>
            <a:off x="8786619" y="4454525"/>
            <a:ext cx="752475" cy="35401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72" name="Rectangle 77">
            <a:extLst>
              <a:ext uri="{FF2B5EF4-FFF2-40B4-BE49-F238E27FC236}">
                <a16:creationId xmlns:a16="http://schemas.microsoft.com/office/drawing/2014/main" id="{BA0CAC4A-E443-C7A5-7400-ABC4F48D2523}"/>
              </a:ext>
            </a:extLst>
          </p:cNvPr>
          <p:cNvSpPr>
            <a:spLocks noChangeArrowheads="1"/>
          </p:cNvSpPr>
          <p:nvPr/>
        </p:nvSpPr>
        <p:spPr bwMode="auto">
          <a:xfrm>
            <a:off x="8786619" y="4808538"/>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grpSp>
        <p:nvGrpSpPr>
          <p:cNvPr id="73" name="Group 108">
            <a:extLst>
              <a:ext uri="{FF2B5EF4-FFF2-40B4-BE49-F238E27FC236}">
                <a16:creationId xmlns:a16="http://schemas.microsoft.com/office/drawing/2014/main" id="{3CABF49A-5A5B-7A17-9DE3-C85CC71DDF8A}"/>
              </a:ext>
            </a:extLst>
          </p:cNvPr>
          <p:cNvGrpSpPr>
            <a:grpSpLocks/>
          </p:cNvGrpSpPr>
          <p:nvPr/>
        </p:nvGrpSpPr>
        <p:grpSpPr bwMode="auto">
          <a:xfrm>
            <a:off x="1587306" y="5160963"/>
            <a:ext cx="7951788" cy="354012"/>
            <a:chOff x="418" y="3197"/>
            <a:chExt cx="5009" cy="223"/>
          </a:xfrm>
        </p:grpSpPr>
        <p:sp>
          <p:nvSpPr>
            <p:cNvPr id="74" name="Rectangle 11">
              <a:extLst>
                <a:ext uri="{FF2B5EF4-FFF2-40B4-BE49-F238E27FC236}">
                  <a16:creationId xmlns:a16="http://schemas.microsoft.com/office/drawing/2014/main" id="{79E6194F-AA90-BA0B-EE5F-6C526AFBBEC5}"/>
                </a:ext>
              </a:extLst>
            </p:cNvPr>
            <p:cNvSpPr>
              <a:spLocks noChangeArrowheads="1"/>
            </p:cNvSpPr>
            <p:nvPr/>
          </p:nvSpPr>
          <p:spPr bwMode="auto">
            <a:xfrm>
              <a:off x="418" y="3197"/>
              <a:ext cx="713"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bg1"/>
                  </a:solidFill>
                  <a:latin typeface="Arial" charset="0"/>
                </a:rPr>
                <a:t>100004</a:t>
              </a:r>
            </a:p>
          </p:txBody>
        </p:sp>
        <p:sp>
          <p:nvSpPr>
            <p:cNvPr id="75" name="Rectangle 20">
              <a:extLst>
                <a:ext uri="{FF2B5EF4-FFF2-40B4-BE49-F238E27FC236}">
                  <a16:creationId xmlns:a16="http://schemas.microsoft.com/office/drawing/2014/main" id="{3E3D4A49-FCFB-5306-9A2B-C8B572DED7A6}"/>
                </a:ext>
              </a:extLst>
            </p:cNvPr>
            <p:cNvSpPr>
              <a:spLocks noChangeArrowheads="1"/>
            </p:cNvSpPr>
            <p:nvPr/>
          </p:nvSpPr>
          <p:spPr bwMode="auto">
            <a:xfrm>
              <a:off x="1120" y="3197"/>
              <a:ext cx="713"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bg1"/>
                  </a:solidFill>
                  <a:latin typeface="Arial" charset="0"/>
                  <a:ea typeface="宋体" pitchFamily="2" charset="-122"/>
                </a:rPr>
                <a:t>赵</a:t>
              </a:r>
              <a:r>
                <a:rPr lang="zh-CN" altLang="en-US" sz="1600">
                  <a:solidFill>
                    <a:schemeClr val="bg1"/>
                  </a:solidFill>
                  <a:latin typeface="Arial" charset="0"/>
                  <a:ea typeface="宋体" pitchFamily="2" charset="-122"/>
                </a:rPr>
                <a:t>六</a:t>
              </a:r>
              <a:endParaRPr lang="en-US" altLang="en-US" sz="1600">
                <a:solidFill>
                  <a:schemeClr val="bg1"/>
                </a:solidFill>
                <a:latin typeface="Arial" charset="0"/>
                <a:ea typeface="宋体" pitchFamily="2" charset="-122"/>
              </a:endParaRPr>
            </a:p>
          </p:txBody>
        </p:sp>
        <p:sp>
          <p:nvSpPr>
            <p:cNvPr id="76" name="Rectangle 29">
              <a:extLst>
                <a:ext uri="{FF2B5EF4-FFF2-40B4-BE49-F238E27FC236}">
                  <a16:creationId xmlns:a16="http://schemas.microsoft.com/office/drawing/2014/main" id="{ADDAF9AB-5736-1412-20C2-D15FFD2E43CF}"/>
                </a:ext>
              </a:extLst>
            </p:cNvPr>
            <p:cNvSpPr>
              <a:spLocks noChangeArrowheads="1"/>
            </p:cNvSpPr>
            <p:nvPr/>
          </p:nvSpPr>
          <p:spPr bwMode="auto">
            <a:xfrm>
              <a:off x="1828" y="3197"/>
              <a:ext cx="474"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bg1"/>
                  </a:solidFill>
                  <a:latin typeface="Arial" charset="0"/>
                </a:rPr>
                <a:t>17</a:t>
              </a:r>
            </a:p>
          </p:txBody>
        </p:sp>
        <p:sp>
          <p:nvSpPr>
            <p:cNvPr id="77" name="Rectangle 38">
              <a:extLst>
                <a:ext uri="{FF2B5EF4-FFF2-40B4-BE49-F238E27FC236}">
                  <a16:creationId xmlns:a16="http://schemas.microsoft.com/office/drawing/2014/main" id="{7A8248B8-618E-120D-1E7F-130036E80246}"/>
                </a:ext>
              </a:extLst>
            </p:cNvPr>
            <p:cNvSpPr>
              <a:spLocks noChangeArrowheads="1"/>
            </p:cNvSpPr>
            <p:nvPr/>
          </p:nvSpPr>
          <p:spPr bwMode="auto">
            <a:xfrm>
              <a:off x="2295" y="3197"/>
              <a:ext cx="474"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chemeClr val="bg1"/>
                  </a:solidFill>
                  <a:latin typeface="Arial" charset="0"/>
                  <a:ea typeface="宋体" pitchFamily="2" charset="-122"/>
                </a:rPr>
                <a:t>男</a:t>
              </a:r>
              <a:endParaRPr lang="en-US" altLang="en-US" sz="1600">
                <a:solidFill>
                  <a:schemeClr val="bg1"/>
                </a:solidFill>
                <a:latin typeface="Arial" charset="0"/>
                <a:ea typeface="宋体" pitchFamily="2" charset="-122"/>
              </a:endParaRPr>
            </a:p>
          </p:txBody>
        </p:sp>
        <p:sp>
          <p:nvSpPr>
            <p:cNvPr id="78" name="Rectangle 48">
              <a:extLst>
                <a:ext uri="{FF2B5EF4-FFF2-40B4-BE49-F238E27FC236}">
                  <a16:creationId xmlns:a16="http://schemas.microsoft.com/office/drawing/2014/main" id="{74DCE4F0-731D-6D6D-EA1D-37299FF08B3C}"/>
                </a:ext>
              </a:extLst>
            </p:cNvPr>
            <p:cNvSpPr>
              <a:spLocks noChangeArrowheads="1"/>
            </p:cNvSpPr>
            <p:nvPr/>
          </p:nvSpPr>
          <p:spPr bwMode="auto">
            <a:xfrm>
              <a:off x="2764" y="3197"/>
              <a:ext cx="713"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bg1"/>
                  </a:solidFill>
                  <a:latin typeface="Arial" charset="0"/>
                </a:rPr>
                <a:t>XG0004</a:t>
              </a:r>
            </a:p>
          </p:txBody>
        </p:sp>
        <p:sp>
          <p:nvSpPr>
            <p:cNvPr id="79" name="Rectangle 58">
              <a:extLst>
                <a:ext uri="{FF2B5EF4-FFF2-40B4-BE49-F238E27FC236}">
                  <a16:creationId xmlns:a16="http://schemas.microsoft.com/office/drawing/2014/main" id="{4ADDC11D-A081-2E7D-3763-A7C616F7A8C8}"/>
                </a:ext>
              </a:extLst>
            </p:cNvPr>
            <p:cNvSpPr>
              <a:spLocks noChangeArrowheads="1"/>
            </p:cNvSpPr>
            <p:nvPr/>
          </p:nvSpPr>
          <p:spPr bwMode="auto">
            <a:xfrm>
              <a:off x="3466" y="3197"/>
              <a:ext cx="1022"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chemeClr val="bg1"/>
                  </a:solidFill>
                  <a:ea typeface="宋体" panose="02010600030101010101" pitchFamily="2" charset="-122"/>
                </a:rPr>
                <a:t>管理信息系统</a:t>
              </a:r>
              <a:endParaRPr lang="en-US" altLang="en-US" sz="1600">
                <a:solidFill>
                  <a:schemeClr val="bg1"/>
                </a:solidFill>
                <a:ea typeface="宋体" panose="02010600030101010101" pitchFamily="2" charset="-122"/>
              </a:endParaRPr>
            </a:p>
          </p:txBody>
        </p:sp>
        <p:sp>
          <p:nvSpPr>
            <p:cNvPr id="80" name="Rectangle 68">
              <a:extLst>
                <a:ext uri="{FF2B5EF4-FFF2-40B4-BE49-F238E27FC236}">
                  <a16:creationId xmlns:a16="http://schemas.microsoft.com/office/drawing/2014/main" id="{E776D258-ECDB-8CA0-5074-E73C42C1F8FE}"/>
                </a:ext>
              </a:extLst>
            </p:cNvPr>
            <p:cNvSpPr>
              <a:spLocks noChangeArrowheads="1"/>
            </p:cNvSpPr>
            <p:nvPr/>
          </p:nvSpPr>
          <p:spPr bwMode="auto">
            <a:xfrm>
              <a:off x="4486" y="3197"/>
              <a:ext cx="474"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bg1"/>
                  </a:solidFill>
                </a:rPr>
                <a:t>3</a:t>
              </a:r>
            </a:p>
          </p:txBody>
        </p:sp>
        <p:sp>
          <p:nvSpPr>
            <p:cNvPr id="81" name="Rectangle 78">
              <a:extLst>
                <a:ext uri="{FF2B5EF4-FFF2-40B4-BE49-F238E27FC236}">
                  <a16:creationId xmlns:a16="http://schemas.microsoft.com/office/drawing/2014/main" id="{035C9EA1-24A2-0B5E-1F46-99A6CBA8615E}"/>
                </a:ext>
              </a:extLst>
            </p:cNvPr>
            <p:cNvSpPr>
              <a:spLocks noChangeArrowheads="1"/>
            </p:cNvSpPr>
            <p:nvPr/>
          </p:nvSpPr>
          <p:spPr bwMode="auto">
            <a:xfrm>
              <a:off x="4953" y="3197"/>
              <a:ext cx="474"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bg1"/>
                  </a:solidFill>
                  <a:latin typeface="Arial" charset="0"/>
                </a:rPr>
                <a:t>90</a:t>
              </a:r>
            </a:p>
          </p:txBody>
        </p:sp>
      </p:grpSp>
      <p:sp>
        <p:nvSpPr>
          <p:cNvPr id="83" name="Freeform 80">
            <a:extLst>
              <a:ext uri="{FF2B5EF4-FFF2-40B4-BE49-F238E27FC236}">
                <a16:creationId xmlns:a16="http://schemas.microsoft.com/office/drawing/2014/main" id="{60905EB8-53FF-4F17-C84D-A7ED237FD38B}"/>
              </a:ext>
            </a:extLst>
          </p:cNvPr>
          <p:cNvSpPr>
            <a:spLocks/>
          </p:cNvSpPr>
          <p:nvPr/>
        </p:nvSpPr>
        <p:spPr bwMode="auto">
          <a:xfrm>
            <a:off x="2152456" y="1295400"/>
            <a:ext cx="962025" cy="66675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4" name="Text Box 81">
            <a:extLst>
              <a:ext uri="{FF2B5EF4-FFF2-40B4-BE49-F238E27FC236}">
                <a16:creationId xmlns:a16="http://schemas.microsoft.com/office/drawing/2014/main" id="{C96E439E-AAD1-96B2-E836-6DE61AA9AA51}"/>
              </a:ext>
            </a:extLst>
          </p:cNvPr>
          <p:cNvSpPr txBox="1">
            <a:spLocks noChangeArrowheads="1"/>
          </p:cNvSpPr>
          <p:nvPr/>
        </p:nvSpPr>
        <p:spPr bwMode="auto">
          <a:xfrm>
            <a:off x="3038281" y="1057275"/>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sz="2400">
                <a:solidFill>
                  <a:srgbClr val="EF5549"/>
                </a:solidFill>
                <a:latin typeface="Times New Roman" panose="02020603050405020304" pitchFamily="18" charset="0"/>
                <a:ea typeface="宋体" panose="02010600030101010101" pitchFamily="2" charset="-122"/>
              </a:rPr>
              <a:t>Primary Key</a:t>
            </a:r>
            <a:endParaRPr lang="zh-CN" altLang="en-US" sz="2400">
              <a:solidFill>
                <a:srgbClr val="EF5549"/>
              </a:solidFill>
              <a:latin typeface="Times New Roman" panose="02020603050405020304" pitchFamily="18" charset="0"/>
              <a:ea typeface="宋体" panose="02010600030101010101" pitchFamily="2" charset="-122"/>
            </a:endParaRPr>
          </a:p>
        </p:txBody>
      </p:sp>
      <p:sp>
        <p:nvSpPr>
          <p:cNvPr id="85" name="Freeform 82">
            <a:extLst>
              <a:ext uri="{FF2B5EF4-FFF2-40B4-BE49-F238E27FC236}">
                <a16:creationId xmlns:a16="http://schemas.microsoft.com/office/drawing/2014/main" id="{E8671B8A-3C55-5131-CB33-3A44374C49D1}"/>
              </a:ext>
            </a:extLst>
          </p:cNvPr>
          <p:cNvSpPr>
            <a:spLocks/>
          </p:cNvSpPr>
          <p:nvPr/>
        </p:nvSpPr>
        <p:spPr bwMode="auto">
          <a:xfrm flipH="1">
            <a:off x="4933756" y="1304925"/>
            <a:ext cx="952500" cy="64770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86" name="Rectangle 83">
            <a:extLst>
              <a:ext uri="{FF2B5EF4-FFF2-40B4-BE49-F238E27FC236}">
                <a16:creationId xmlns:a16="http://schemas.microsoft.com/office/drawing/2014/main" id="{CC757356-17AB-191D-A47B-BA8F156F3AB9}"/>
              </a:ext>
            </a:extLst>
          </p:cNvPr>
          <p:cNvSpPr>
            <a:spLocks noChangeArrowheads="1"/>
          </p:cNvSpPr>
          <p:nvPr/>
        </p:nvSpPr>
        <p:spPr bwMode="auto">
          <a:xfrm>
            <a:off x="1577781" y="1976438"/>
            <a:ext cx="1131888"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87" name="Rectangle 84">
            <a:extLst>
              <a:ext uri="{FF2B5EF4-FFF2-40B4-BE49-F238E27FC236}">
                <a16:creationId xmlns:a16="http://schemas.microsoft.com/office/drawing/2014/main" id="{8CA9C3FB-A0EF-0FE0-A9AA-F076DF29CA13}"/>
              </a:ext>
            </a:extLst>
          </p:cNvPr>
          <p:cNvSpPr>
            <a:spLocks noChangeArrowheads="1"/>
          </p:cNvSpPr>
          <p:nvPr/>
        </p:nvSpPr>
        <p:spPr bwMode="auto">
          <a:xfrm>
            <a:off x="4557519" y="1971675"/>
            <a:ext cx="75247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88" name="Rectangle 85">
            <a:extLst>
              <a:ext uri="{FF2B5EF4-FFF2-40B4-BE49-F238E27FC236}">
                <a16:creationId xmlns:a16="http://schemas.microsoft.com/office/drawing/2014/main" id="{ADAE5A19-AC0D-C4FD-C315-931EB7E10417}"/>
              </a:ext>
            </a:extLst>
          </p:cNvPr>
          <p:cNvSpPr>
            <a:spLocks noChangeArrowheads="1"/>
          </p:cNvSpPr>
          <p:nvPr/>
        </p:nvSpPr>
        <p:spPr bwMode="auto">
          <a:xfrm>
            <a:off x="2696969" y="1971675"/>
            <a:ext cx="1122362"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89" name="Rectangle 86">
            <a:extLst>
              <a:ext uri="{FF2B5EF4-FFF2-40B4-BE49-F238E27FC236}">
                <a16:creationId xmlns:a16="http://schemas.microsoft.com/office/drawing/2014/main" id="{A389F191-B5FD-F61C-5535-323148F688E3}"/>
              </a:ext>
            </a:extLst>
          </p:cNvPr>
          <p:cNvSpPr>
            <a:spLocks noChangeArrowheads="1"/>
          </p:cNvSpPr>
          <p:nvPr/>
        </p:nvSpPr>
        <p:spPr bwMode="auto">
          <a:xfrm>
            <a:off x="3825681" y="1971675"/>
            <a:ext cx="733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sp>
        <p:nvSpPr>
          <p:cNvPr id="90" name="Rectangle 87">
            <a:extLst>
              <a:ext uri="{FF2B5EF4-FFF2-40B4-BE49-F238E27FC236}">
                <a16:creationId xmlns:a16="http://schemas.microsoft.com/office/drawing/2014/main" id="{81DAE0D0-0E2A-1FB0-6C92-7B31B856DFE6}"/>
              </a:ext>
            </a:extLst>
          </p:cNvPr>
          <p:cNvSpPr>
            <a:spLocks noChangeArrowheads="1"/>
          </p:cNvSpPr>
          <p:nvPr/>
        </p:nvSpPr>
        <p:spPr bwMode="auto">
          <a:xfrm>
            <a:off x="5311581" y="1981200"/>
            <a:ext cx="1122363" cy="35401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91" name="AutoShape 88">
            <a:extLst>
              <a:ext uri="{FF2B5EF4-FFF2-40B4-BE49-F238E27FC236}">
                <a16:creationId xmlns:a16="http://schemas.microsoft.com/office/drawing/2014/main" id="{C3C8844D-2347-AE20-AF78-7B70C05EA51F}"/>
              </a:ext>
            </a:extLst>
          </p:cNvPr>
          <p:cNvSpPr>
            <a:spLocks noChangeArrowheads="1"/>
          </p:cNvSpPr>
          <p:nvPr/>
        </p:nvSpPr>
        <p:spPr bwMode="auto">
          <a:xfrm>
            <a:off x="9490269" y="1057275"/>
            <a:ext cx="2809875" cy="1352550"/>
          </a:xfrm>
          <a:prstGeom prst="cloudCallout">
            <a:avLst>
              <a:gd name="adj1" fmla="val -4690"/>
              <a:gd name="adj2" fmla="val 62912"/>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赵六出国了，请把他的信息删除</a:t>
            </a:r>
          </a:p>
        </p:txBody>
      </p:sp>
      <p:sp>
        <p:nvSpPr>
          <p:cNvPr id="92" name="Freeform 100">
            <a:extLst>
              <a:ext uri="{FF2B5EF4-FFF2-40B4-BE49-F238E27FC236}">
                <a16:creationId xmlns:a16="http://schemas.microsoft.com/office/drawing/2014/main" id="{CE470A85-200D-389E-A343-A88ACDB79182}"/>
              </a:ext>
            </a:extLst>
          </p:cNvPr>
          <p:cNvSpPr>
            <a:spLocks/>
          </p:cNvSpPr>
          <p:nvPr/>
        </p:nvSpPr>
        <p:spPr bwMode="auto">
          <a:xfrm>
            <a:off x="2285806" y="2678113"/>
            <a:ext cx="8453729" cy="2493962"/>
          </a:xfrm>
          <a:custGeom>
            <a:avLst/>
            <a:gdLst>
              <a:gd name="T0" fmla="*/ 2147483647 w 282"/>
              <a:gd name="T1" fmla="*/ 0 h 480"/>
              <a:gd name="T2" fmla="*/ 2147483647 w 282"/>
              <a:gd name="T3" fmla="*/ 2147483647 h 480"/>
              <a:gd name="T4" fmla="*/ 0 w 282"/>
              <a:gd name="T5" fmla="*/ 2147483647 h 480"/>
              <a:gd name="T6" fmla="*/ 0 w 282"/>
              <a:gd name="T7" fmla="*/ 2147483647 h 480"/>
              <a:gd name="T8" fmla="*/ 0 60000 65536"/>
              <a:gd name="T9" fmla="*/ 0 60000 65536"/>
              <a:gd name="T10" fmla="*/ 0 60000 65536"/>
              <a:gd name="T11" fmla="*/ 0 60000 65536"/>
              <a:gd name="T12" fmla="*/ 0 w 282"/>
              <a:gd name="T13" fmla="*/ 0 h 480"/>
              <a:gd name="T14" fmla="*/ 282 w 282"/>
              <a:gd name="T15" fmla="*/ 480 h 480"/>
            </a:gdLst>
            <a:ahLst/>
            <a:cxnLst>
              <a:cxn ang="T8">
                <a:pos x="T0" y="T1"/>
              </a:cxn>
              <a:cxn ang="T9">
                <a:pos x="T2" y="T3"/>
              </a:cxn>
              <a:cxn ang="T10">
                <a:pos x="T4" y="T5"/>
              </a:cxn>
              <a:cxn ang="T11">
                <a:pos x="T6" y="T7"/>
              </a:cxn>
            </a:cxnLst>
            <a:rect l="T12" t="T13" r="T14" b="T15"/>
            <a:pathLst>
              <a:path w="282" h="480">
                <a:moveTo>
                  <a:pt x="282" y="0"/>
                </a:moveTo>
                <a:cubicBezTo>
                  <a:pt x="282" y="98"/>
                  <a:pt x="282" y="196"/>
                  <a:pt x="282" y="294"/>
                </a:cubicBezTo>
                <a:lnTo>
                  <a:pt x="0" y="294"/>
                </a:lnTo>
                <a:lnTo>
                  <a:pt x="0" y="480"/>
                </a:lnTo>
              </a:path>
            </a:pathLst>
          </a:custGeom>
          <a:noFill/>
          <a:ln w="63500" cap="flat" cmpd="sng">
            <a:solidFill>
              <a:srgbClr val="CC3399"/>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CA"/>
          </a:p>
        </p:txBody>
      </p:sp>
      <p:grpSp>
        <p:nvGrpSpPr>
          <p:cNvPr id="93" name="Group 107">
            <a:extLst>
              <a:ext uri="{FF2B5EF4-FFF2-40B4-BE49-F238E27FC236}">
                <a16:creationId xmlns:a16="http://schemas.microsoft.com/office/drawing/2014/main" id="{9BA969B0-00D0-0D23-D6D9-7BCC1CE19DB4}"/>
              </a:ext>
            </a:extLst>
          </p:cNvPr>
          <p:cNvGrpSpPr>
            <a:grpSpLocks/>
          </p:cNvGrpSpPr>
          <p:nvPr/>
        </p:nvGrpSpPr>
        <p:grpSpPr bwMode="auto">
          <a:xfrm>
            <a:off x="1587306" y="5151438"/>
            <a:ext cx="3732213" cy="354012"/>
            <a:chOff x="394" y="3563"/>
            <a:chExt cx="2351" cy="223"/>
          </a:xfrm>
        </p:grpSpPr>
        <p:sp>
          <p:nvSpPr>
            <p:cNvPr id="94" name="Rectangle 90">
              <a:extLst>
                <a:ext uri="{FF2B5EF4-FFF2-40B4-BE49-F238E27FC236}">
                  <a16:creationId xmlns:a16="http://schemas.microsoft.com/office/drawing/2014/main" id="{48E7307C-388B-2A06-585B-6F376DB794BE}"/>
                </a:ext>
              </a:extLst>
            </p:cNvPr>
            <p:cNvSpPr>
              <a:spLocks noChangeArrowheads="1"/>
            </p:cNvSpPr>
            <p:nvPr/>
          </p:nvSpPr>
          <p:spPr bwMode="auto">
            <a:xfrm>
              <a:off x="394" y="3563"/>
              <a:ext cx="713"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5" name="Rectangle 91">
              <a:extLst>
                <a:ext uri="{FF2B5EF4-FFF2-40B4-BE49-F238E27FC236}">
                  <a16:creationId xmlns:a16="http://schemas.microsoft.com/office/drawing/2014/main" id="{C6F60E0E-052E-A869-CFE5-1A7894E1C6C1}"/>
                </a:ext>
              </a:extLst>
            </p:cNvPr>
            <p:cNvSpPr>
              <a:spLocks noChangeArrowheads="1"/>
            </p:cNvSpPr>
            <p:nvPr/>
          </p:nvSpPr>
          <p:spPr bwMode="auto">
            <a:xfrm>
              <a:off x="1096" y="3563"/>
              <a:ext cx="713"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6" name="Rectangle 92">
              <a:extLst>
                <a:ext uri="{FF2B5EF4-FFF2-40B4-BE49-F238E27FC236}">
                  <a16:creationId xmlns:a16="http://schemas.microsoft.com/office/drawing/2014/main" id="{D7533D05-0B8B-6D67-A60A-62796FB5081B}"/>
                </a:ext>
              </a:extLst>
            </p:cNvPr>
            <p:cNvSpPr>
              <a:spLocks noChangeArrowheads="1"/>
            </p:cNvSpPr>
            <p:nvPr/>
          </p:nvSpPr>
          <p:spPr bwMode="auto">
            <a:xfrm>
              <a:off x="1804" y="3563"/>
              <a:ext cx="474"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ndParaRPr>
            </a:p>
          </p:txBody>
        </p:sp>
        <p:sp>
          <p:nvSpPr>
            <p:cNvPr id="97" name="Rectangle 93">
              <a:extLst>
                <a:ext uri="{FF2B5EF4-FFF2-40B4-BE49-F238E27FC236}">
                  <a16:creationId xmlns:a16="http://schemas.microsoft.com/office/drawing/2014/main" id="{597CAA26-E568-FF21-2617-7BF0E747FFC9}"/>
                </a:ext>
              </a:extLst>
            </p:cNvPr>
            <p:cNvSpPr>
              <a:spLocks noChangeArrowheads="1"/>
            </p:cNvSpPr>
            <p:nvPr/>
          </p:nvSpPr>
          <p:spPr bwMode="auto">
            <a:xfrm>
              <a:off x="2271" y="3563"/>
              <a:ext cx="474" cy="223"/>
            </a:xfrm>
            <a:prstGeom prst="rect">
              <a:avLst/>
            </a:prstGeom>
            <a:solidFill>
              <a:srgbClr val="339966"/>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chemeClr val="accent1"/>
                </a:solidFill>
                <a:effectLst>
                  <a:outerShdw blurRad="38100" dist="38100" dir="2700000" algn="tl">
                    <a:srgbClr val="000000"/>
                  </a:outerShdw>
                </a:effectLst>
                <a:latin typeface="Arial" charset="0"/>
                <a:ea typeface="宋体" pitchFamily="2" charset="-122"/>
              </a:endParaRPr>
            </a:p>
          </p:txBody>
        </p:sp>
      </p:grpSp>
      <p:grpSp>
        <p:nvGrpSpPr>
          <p:cNvPr id="98" name="Group 110">
            <a:extLst>
              <a:ext uri="{FF2B5EF4-FFF2-40B4-BE49-F238E27FC236}">
                <a16:creationId xmlns:a16="http://schemas.microsoft.com/office/drawing/2014/main" id="{32275929-9473-1C1C-FFE4-E91FD20CDFFF}"/>
              </a:ext>
            </a:extLst>
          </p:cNvPr>
          <p:cNvGrpSpPr>
            <a:grpSpLocks/>
          </p:cNvGrpSpPr>
          <p:nvPr/>
        </p:nvGrpSpPr>
        <p:grpSpPr bwMode="auto">
          <a:xfrm>
            <a:off x="5311581" y="5151438"/>
            <a:ext cx="4227513" cy="354012"/>
            <a:chOff x="2764" y="3191"/>
            <a:chExt cx="2663" cy="223"/>
          </a:xfrm>
        </p:grpSpPr>
        <p:sp>
          <p:nvSpPr>
            <p:cNvPr id="99" name="Rectangle 98">
              <a:extLst>
                <a:ext uri="{FF2B5EF4-FFF2-40B4-BE49-F238E27FC236}">
                  <a16:creationId xmlns:a16="http://schemas.microsoft.com/office/drawing/2014/main" id="{5388BBD5-89D2-AE1D-338F-1850AD4C938B}"/>
                </a:ext>
              </a:extLst>
            </p:cNvPr>
            <p:cNvSpPr>
              <a:spLocks noChangeArrowheads="1"/>
            </p:cNvSpPr>
            <p:nvPr/>
          </p:nvSpPr>
          <p:spPr bwMode="auto">
            <a:xfrm>
              <a:off x="2764" y="3191"/>
              <a:ext cx="713"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a:t>
              </a:r>
            </a:p>
          </p:txBody>
        </p:sp>
        <p:sp>
          <p:nvSpPr>
            <p:cNvPr id="100" name="Rectangle 102">
              <a:extLst>
                <a:ext uri="{FF2B5EF4-FFF2-40B4-BE49-F238E27FC236}">
                  <a16:creationId xmlns:a16="http://schemas.microsoft.com/office/drawing/2014/main" id="{D677A9FB-A381-3687-4ABC-26AB0095D47E}"/>
                </a:ext>
              </a:extLst>
            </p:cNvPr>
            <p:cNvSpPr>
              <a:spLocks noChangeArrowheads="1"/>
            </p:cNvSpPr>
            <p:nvPr/>
          </p:nvSpPr>
          <p:spPr bwMode="auto">
            <a:xfrm>
              <a:off x="3466" y="3191"/>
              <a:ext cx="1022"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ea typeface="宋体" pitchFamily="2" charset="-122"/>
                </a:rPr>
                <a:t>??????</a:t>
              </a:r>
            </a:p>
          </p:txBody>
        </p:sp>
        <p:sp>
          <p:nvSpPr>
            <p:cNvPr id="101" name="Rectangle 103">
              <a:extLst>
                <a:ext uri="{FF2B5EF4-FFF2-40B4-BE49-F238E27FC236}">
                  <a16:creationId xmlns:a16="http://schemas.microsoft.com/office/drawing/2014/main" id="{160C7963-6BAC-9BA7-E8B1-2517BB4A1447}"/>
                </a:ext>
              </a:extLst>
            </p:cNvPr>
            <p:cNvSpPr>
              <a:spLocks noChangeArrowheads="1"/>
            </p:cNvSpPr>
            <p:nvPr/>
          </p:nvSpPr>
          <p:spPr bwMode="auto">
            <a:xfrm>
              <a:off x="4486" y="3191"/>
              <a:ext cx="474"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a:t>
              </a:r>
            </a:p>
          </p:txBody>
        </p:sp>
        <p:sp>
          <p:nvSpPr>
            <p:cNvPr id="102" name="Rectangle 104">
              <a:extLst>
                <a:ext uri="{FF2B5EF4-FFF2-40B4-BE49-F238E27FC236}">
                  <a16:creationId xmlns:a16="http://schemas.microsoft.com/office/drawing/2014/main" id="{EAD589E2-9613-3F98-F11F-876D5AB07787}"/>
                </a:ext>
              </a:extLst>
            </p:cNvPr>
            <p:cNvSpPr>
              <a:spLocks noChangeArrowheads="1"/>
            </p:cNvSpPr>
            <p:nvPr/>
          </p:nvSpPr>
          <p:spPr bwMode="auto">
            <a:xfrm>
              <a:off x="4953" y="3191"/>
              <a:ext cx="474" cy="223"/>
            </a:xfrm>
            <a:prstGeom prst="rect">
              <a:avLst/>
            </a:prstGeom>
            <a:solidFill>
              <a:srgbClr val="CC3399"/>
            </a:soli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solidFill>
                    <a:schemeClr val="accent1"/>
                  </a:solidFill>
                  <a:effectLst>
                    <a:outerShdw blurRad="38100" dist="38100" dir="2700000" algn="tl">
                      <a:srgbClr val="000000"/>
                    </a:outerShdw>
                  </a:effectLst>
                  <a:latin typeface="Arial" charset="0"/>
                </a:rPr>
                <a:t>????</a:t>
              </a:r>
            </a:p>
          </p:txBody>
        </p:sp>
      </p:grpSp>
      <p:sp>
        <p:nvSpPr>
          <p:cNvPr id="103" name="AutoShape 105">
            <a:extLst>
              <a:ext uri="{FF2B5EF4-FFF2-40B4-BE49-F238E27FC236}">
                <a16:creationId xmlns:a16="http://schemas.microsoft.com/office/drawing/2014/main" id="{124991F7-FD52-C88C-7729-C741AF752980}"/>
              </a:ext>
            </a:extLst>
          </p:cNvPr>
          <p:cNvSpPr>
            <a:spLocks noChangeArrowheads="1"/>
          </p:cNvSpPr>
          <p:nvPr/>
        </p:nvSpPr>
        <p:spPr bwMode="auto">
          <a:xfrm>
            <a:off x="7086406" y="5705475"/>
            <a:ext cx="1724025" cy="895350"/>
          </a:xfrm>
          <a:prstGeom prst="cloudCallout">
            <a:avLst>
              <a:gd name="adj1" fmla="val -46315"/>
              <a:gd name="adj2" fmla="val -85815"/>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删除异常啦！</a:t>
            </a:r>
          </a:p>
        </p:txBody>
      </p:sp>
      <p:sp>
        <p:nvSpPr>
          <p:cNvPr id="104" name="AutoShape 101">
            <a:extLst>
              <a:ext uri="{FF2B5EF4-FFF2-40B4-BE49-F238E27FC236}">
                <a16:creationId xmlns:a16="http://schemas.microsoft.com/office/drawing/2014/main" id="{DA478BA6-C033-5EDB-E881-32DECD523B4A}"/>
              </a:ext>
            </a:extLst>
          </p:cNvPr>
          <p:cNvSpPr>
            <a:spLocks noChangeArrowheads="1"/>
          </p:cNvSpPr>
          <p:nvPr/>
        </p:nvSpPr>
        <p:spPr bwMode="auto">
          <a:xfrm>
            <a:off x="3124006" y="5715000"/>
            <a:ext cx="2762250" cy="1143000"/>
          </a:xfrm>
          <a:prstGeom prst="cloudCallout">
            <a:avLst>
              <a:gd name="adj1" fmla="val 52644"/>
              <a:gd name="adj2" fmla="val -78056"/>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《管理信息系统》课程的信息哪去啦？</a:t>
            </a:r>
          </a:p>
        </p:txBody>
      </p:sp>
    </p:spTree>
    <p:extLst>
      <p:ext uri="{BB962C8B-B14F-4D97-AF65-F5344CB8AC3E}">
        <p14:creationId xmlns:p14="http://schemas.microsoft.com/office/powerpoint/2010/main" val="2614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up)">
                                      <p:cBhvr>
                                        <p:cTn id="11" dur="500"/>
                                        <p:tgtEl>
                                          <p:spTgt spid="8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up)">
                                      <p:cBhvr>
                                        <p:cTn id="15" dur="500"/>
                                        <p:tgtEl>
                                          <p:spTgt spid="8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up)">
                                      <p:cBhvr>
                                        <p:cTn id="19" dur="500"/>
                                        <p:tgtEl>
                                          <p:spTgt spid="8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up)">
                                      <p:cBhvr>
                                        <p:cTn id="23" dur="500"/>
                                        <p:tgtEl>
                                          <p:spTgt spid="9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wipe(up)">
                                      <p:cBhvr>
                                        <p:cTn id="33" dur="500"/>
                                        <p:tgtEl>
                                          <p:spTgt spid="92"/>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ipe(left)">
                                      <p:cBhvr>
                                        <p:cTn id="37" dur="500"/>
                                        <p:tgtEl>
                                          <p:spTgt spid="93"/>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wipe(left)">
                                      <p:cBhvr>
                                        <p:cTn id="41" dur="500"/>
                                        <p:tgtEl>
                                          <p:spTgt spid="98"/>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04"/>
                                        </p:tgtEl>
                                        <p:attrNameLst>
                                          <p:attrName>style.visibility</p:attrName>
                                        </p:attrNameLst>
                                      </p:cBhvr>
                                      <p:to>
                                        <p:strVal val="visible"/>
                                      </p:to>
                                    </p:set>
                                    <p:animEffect transition="in" filter="wipe(up)">
                                      <p:cBhvr>
                                        <p:cTn id="45" dur="500"/>
                                        <p:tgtEl>
                                          <p:spTgt spid="104"/>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wipe(up)">
                                      <p:cBhvr>
                                        <p:cTn id="49"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utoUpdateAnimBg="0"/>
      <p:bldP spid="86" grpId="0" animBg="1" autoUpdateAnimBg="0"/>
      <p:bldP spid="90" grpId="0" animBg="1" autoUpdateAnimBg="0"/>
      <p:bldP spid="91" grpId="0" animBg="1" autoUpdateAnimBg="0"/>
      <p:bldP spid="103" grpId="0" animBg="1" autoUpdateAnimBg="0"/>
      <p:bldP spid="10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9FD2BE-04D7-B132-6C7F-E6872174413A}"/>
              </a:ext>
            </a:extLst>
          </p:cNvPr>
          <p:cNvSpPr>
            <a:spLocks noGrp="1"/>
          </p:cNvSpPr>
          <p:nvPr>
            <p:ph type="body" sz="quarter" idx="10"/>
          </p:nvPr>
        </p:nvSpPr>
        <p:spPr>
          <a:xfrm>
            <a:off x="1587196" y="340254"/>
            <a:ext cx="5308125" cy="530225"/>
          </a:xfrm>
        </p:spPr>
        <p:txBody>
          <a:bodyPr/>
          <a:lstStyle/>
          <a:p>
            <a:r>
              <a:rPr lang="en-CA" dirty="0"/>
              <a:t>2.5 </a:t>
            </a:r>
            <a:r>
              <a:rPr lang="zh-CN" altLang="en-US" dirty="0"/>
              <a:t>数据存储与分析技术</a:t>
            </a:r>
            <a:endParaRPr lang="en-CA" dirty="0"/>
          </a:p>
          <a:p>
            <a:endParaRPr lang="en-CA" dirty="0"/>
          </a:p>
        </p:txBody>
      </p:sp>
      <p:sp>
        <p:nvSpPr>
          <p:cNvPr id="3" name="AutoShape 111">
            <a:extLst>
              <a:ext uri="{FF2B5EF4-FFF2-40B4-BE49-F238E27FC236}">
                <a16:creationId xmlns:a16="http://schemas.microsoft.com/office/drawing/2014/main" id="{B113DD1C-FA19-BE87-68FB-B3023DA650CE}"/>
              </a:ext>
            </a:extLst>
          </p:cNvPr>
          <p:cNvSpPr>
            <a:spLocks noChangeArrowheads="1"/>
          </p:cNvSpPr>
          <p:nvPr/>
        </p:nvSpPr>
        <p:spPr bwMode="auto">
          <a:xfrm>
            <a:off x="5532051" y="4256476"/>
            <a:ext cx="1600200" cy="889000"/>
          </a:xfrm>
          <a:prstGeom prst="leftRightArrow">
            <a:avLst>
              <a:gd name="adj1" fmla="val 45833"/>
              <a:gd name="adj2" fmla="val 61408"/>
            </a:avLst>
          </a:prstGeom>
          <a:gradFill rotWithShape="0">
            <a:gsLst>
              <a:gs pos="0">
                <a:srgbClr val="CC3399"/>
              </a:gs>
              <a:gs pos="50000">
                <a:srgbClr val="CC3399">
                  <a:gamma/>
                  <a:tint val="43922"/>
                  <a:invGamma/>
                </a:srgbClr>
              </a:gs>
              <a:gs pos="100000">
                <a:srgbClr val="CC3399"/>
              </a:gs>
            </a:gsLst>
            <a:lin ang="0" scaled="1"/>
          </a:gradFill>
          <a:ln w="12700">
            <a:solidFill>
              <a:schemeClr val="tx1"/>
            </a:solidFill>
            <a:miter lim="800000"/>
            <a:headEnd/>
            <a:tailEnd/>
          </a:ln>
          <a:effectLst>
            <a:outerShdw dist="107763" dir="2700000" algn="ctr" rotWithShape="0">
              <a:schemeClr val="folHlink"/>
            </a:outerShdw>
          </a:effectLst>
        </p:spPr>
        <p:txBody>
          <a:bodyPr wrap="none" lIns="90488" tIns="44450" rIns="90488" bIns="44450" anchor="ctr"/>
          <a:lstStyle/>
          <a:p>
            <a:pPr>
              <a:defRPr/>
            </a:pPr>
            <a:endParaRPr lang="zh-CN" altLang="en-US">
              <a:latin typeface="Arial" charset="0"/>
              <a:ea typeface="宋体" pitchFamily="2" charset="-122"/>
            </a:endParaRPr>
          </a:p>
        </p:txBody>
      </p:sp>
      <p:grpSp>
        <p:nvGrpSpPr>
          <p:cNvPr id="4" name="Group 125">
            <a:extLst>
              <a:ext uri="{FF2B5EF4-FFF2-40B4-BE49-F238E27FC236}">
                <a16:creationId xmlns:a16="http://schemas.microsoft.com/office/drawing/2014/main" id="{B9310626-E779-50CB-BE70-9406E7CEF067}"/>
              </a:ext>
            </a:extLst>
          </p:cNvPr>
          <p:cNvGrpSpPr>
            <a:grpSpLocks/>
          </p:cNvGrpSpPr>
          <p:nvPr/>
        </p:nvGrpSpPr>
        <p:grpSpPr bwMode="auto">
          <a:xfrm>
            <a:off x="2376101" y="4189801"/>
            <a:ext cx="3117850" cy="998537"/>
            <a:chOff x="556" y="2651"/>
            <a:chExt cx="1964" cy="629"/>
          </a:xfrm>
        </p:grpSpPr>
        <p:sp>
          <p:nvSpPr>
            <p:cNvPr id="5" name="Rectangle 44">
              <a:extLst>
                <a:ext uri="{FF2B5EF4-FFF2-40B4-BE49-F238E27FC236}">
                  <a16:creationId xmlns:a16="http://schemas.microsoft.com/office/drawing/2014/main" id="{730669B4-807F-0949-5835-86A02C98B1B0}"/>
                </a:ext>
              </a:extLst>
            </p:cNvPr>
            <p:cNvSpPr>
              <a:spLocks noChangeArrowheads="1"/>
            </p:cNvSpPr>
            <p:nvPr/>
          </p:nvSpPr>
          <p:spPr bwMode="auto">
            <a:xfrm>
              <a:off x="556" y="2651"/>
              <a:ext cx="1964" cy="164"/>
            </a:xfrm>
            <a:prstGeom prst="rect">
              <a:avLst/>
            </a:prstGeom>
            <a:gradFill rotWithShape="0">
              <a:gsLst>
                <a:gs pos="0">
                  <a:srgbClr val="3399FF"/>
                </a:gs>
                <a:gs pos="100000">
                  <a:srgbClr val="333399"/>
                </a:gs>
              </a:gsLst>
              <a:lin ang="0" scaled="1"/>
            </a:gradFill>
            <a:ln w="12700">
              <a:solidFill>
                <a:schemeClr val="tx1"/>
              </a:solidFill>
              <a:miter lim="800000"/>
              <a:headEnd/>
              <a:tailEnd/>
            </a:ln>
            <a:effectLst>
              <a:outerShdw dist="99190" dir="3011666" algn="ctr" rotWithShape="0">
                <a:srgbClr val="C0C0C0"/>
              </a:outerShdw>
            </a:effectLst>
          </p:spPr>
          <p:txBody>
            <a:bodyPr wrap="none" anchor="ctr"/>
            <a:lstStyle/>
            <a:p>
              <a:pPr>
                <a:tabLst>
                  <a:tab pos="1657350" algn="l"/>
                </a:tabLst>
                <a:defRPr/>
              </a:pPr>
              <a:r>
                <a:rPr lang="zh-CN" altLang="en-US">
                  <a:solidFill>
                    <a:schemeClr val="bg1"/>
                  </a:solidFill>
                  <a:effectLst>
                    <a:outerShdw blurRad="38100" dist="38100" dir="2700000" algn="tl">
                      <a:srgbClr val="000000"/>
                    </a:outerShdw>
                  </a:effectLst>
                  <a:latin typeface="Arial" charset="0"/>
                  <a:ea typeface="宋体" pitchFamily="2" charset="-122"/>
                </a:rPr>
                <a:t>学生信息表</a:t>
              </a:r>
            </a:p>
          </p:txBody>
        </p:sp>
        <p:sp>
          <p:nvSpPr>
            <p:cNvPr id="6" name="Rectangle 47">
              <a:extLst>
                <a:ext uri="{FF2B5EF4-FFF2-40B4-BE49-F238E27FC236}">
                  <a16:creationId xmlns:a16="http://schemas.microsoft.com/office/drawing/2014/main" id="{2D19870D-DACF-B444-FECC-F00FED881A52}"/>
                </a:ext>
              </a:extLst>
            </p:cNvPr>
            <p:cNvSpPr>
              <a:spLocks noChangeArrowheads="1"/>
            </p:cNvSpPr>
            <p:nvPr/>
          </p:nvSpPr>
          <p:spPr bwMode="auto">
            <a:xfrm>
              <a:off x="556" y="2820"/>
              <a:ext cx="558" cy="144"/>
            </a:xfrm>
            <a:prstGeom prst="rect">
              <a:avLst/>
            </a:prstGeom>
            <a:solidFill>
              <a:schemeClr val="accent1"/>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nchor="ctr"/>
            <a:lstStyle/>
            <a:p>
              <a:pPr defTabSz="514350">
                <a:defRPr/>
              </a:pPr>
              <a:r>
                <a:rPr lang="zh-CN" altLang="en-GB" sz="1400" b="0">
                  <a:latin typeface="Arial" charset="0"/>
                  <a:ea typeface="宋体" pitchFamily="2" charset="-122"/>
                </a:rPr>
                <a:t>学号</a:t>
              </a:r>
              <a:endParaRPr lang="zh-CN" altLang="en-US" sz="1400" b="0">
                <a:latin typeface="Arial" charset="0"/>
                <a:ea typeface="宋体" pitchFamily="2" charset="-122"/>
              </a:endParaRPr>
            </a:p>
          </p:txBody>
        </p:sp>
        <p:sp>
          <p:nvSpPr>
            <p:cNvPr id="7" name="Rectangle 50">
              <a:extLst>
                <a:ext uri="{FF2B5EF4-FFF2-40B4-BE49-F238E27FC236}">
                  <a16:creationId xmlns:a16="http://schemas.microsoft.com/office/drawing/2014/main" id="{972E0608-5E3E-2DE2-6658-A7907DFDF3F4}"/>
                </a:ext>
              </a:extLst>
            </p:cNvPr>
            <p:cNvSpPr>
              <a:spLocks noChangeArrowheads="1"/>
            </p:cNvSpPr>
            <p:nvPr/>
          </p:nvSpPr>
          <p:spPr bwMode="auto">
            <a:xfrm>
              <a:off x="556" y="2964"/>
              <a:ext cx="558" cy="316"/>
            </a:xfrm>
            <a:prstGeom prst="rect">
              <a:avLst/>
            </a:prstGeom>
            <a:solidFill>
              <a:srgbClr val="CCCCFF"/>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8" name="Rectangle 51">
              <a:extLst>
                <a:ext uri="{FF2B5EF4-FFF2-40B4-BE49-F238E27FC236}">
                  <a16:creationId xmlns:a16="http://schemas.microsoft.com/office/drawing/2014/main" id="{21933ECF-A91D-14D7-AFE5-A86CC661F2E4}"/>
                </a:ext>
              </a:extLst>
            </p:cNvPr>
            <p:cNvSpPr>
              <a:spLocks noChangeArrowheads="1"/>
            </p:cNvSpPr>
            <p:nvPr/>
          </p:nvSpPr>
          <p:spPr bwMode="auto">
            <a:xfrm>
              <a:off x="1114" y="2964"/>
              <a:ext cx="469" cy="316"/>
            </a:xfrm>
            <a:prstGeom prst="rect">
              <a:avLst/>
            </a:prstGeom>
            <a:solidFill>
              <a:srgbClr val="CCCCFF"/>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9" name="Rectangle 52">
              <a:extLst>
                <a:ext uri="{FF2B5EF4-FFF2-40B4-BE49-F238E27FC236}">
                  <a16:creationId xmlns:a16="http://schemas.microsoft.com/office/drawing/2014/main" id="{F0C13FE9-90FD-5730-D508-A834DF78F41A}"/>
                </a:ext>
              </a:extLst>
            </p:cNvPr>
            <p:cNvSpPr>
              <a:spLocks noChangeArrowheads="1"/>
            </p:cNvSpPr>
            <p:nvPr/>
          </p:nvSpPr>
          <p:spPr bwMode="auto">
            <a:xfrm>
              <a:off x="1583" y="2964"/>
              <a:ext cx="515" cy="316"/>
            </a:xfrm>
            <a:prstGeom prst="rect">
              <a:avLst/>
            </a:prstGeom>
            <a:solidFill>
              <a:srgbClr val="CCCCFF"/>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10" name="Rectangle 54">
              <a:extLst>
                <a:ext uri="{FF2B5EF4-FFF2-40B4-BE49-F238E27FC236}">
                  <a16:creationId xmlns:a16="http://schemas.microsoft.com/office/drawing/2014/main" id="{D369AA1E-1E87-3524-D46B-EA89FF23CA24}"/>
                </a:ext>
              </a:extLst>
            </p:cNvPr>
            <p:cNvSpPr>
              <a:spLocks noChangeArrowheads="1"/>
            </p:cNvSpPr>
            <p:nvPr/>
          </p:nvSpPr>
          <p:spPr bwMode="auto">
            <a:xfrm>
              <a:off x="2098" y="2820"/>
              <a:ext cx="422" cy="144"/>
            </a:xfrm>
            <a:prstGeom prst="rect">
              <a:avLst/>
            </a:prstGeom>
            <a:solidFill>
              <a:schemeClr val="bg1"/>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性别</a:t>
              </a:r>
            </a:p>
          </p:txBody>
        </p:sp>
        <p:sp>
          <p:nvSpPr>
            <p:cNvPr id="11" name="Rectangle 55">
              <a:extLst>
                <a:ext uri="{FF2B5EF4-FFF2-40B4-BE49-F238E27FC236}">
                  <a16:creationId xmlns:a16="http://schemas.microsoft.com/office/drawing/2014/main" id="{A08D6D53-E37B-868D-9519-B67D8C31A087}"/>
                </a:ext>
              </a:extLst>
            </p:cNvPr>
            <p:cNvSpPr>
              <a:spLocks noChangeArrowheads="1"/>
            </p:cNvSpPr>
            <p:nvPr/>
          </p:nvSpPr>
          <p:spPr bwMode="auto">
            <a:xfrm>
              <a:off x="2098" y="2964"/>
              <a:ext cx="422" cy="316"/>
            </a:xfrm>
            <a:prstGeom prst="rect">
              <a:avLst/>
            </a:prstGeom>
            <a:solidFill>
              <a:srgbClr val="CCCCFF"/>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12" name="Rectangle 48">
              <a:extLst>
                <a:ext uri="{FF2B5EF4-FFF2-40B4-BE49-F238E27FC236}">
                  <a16:creationId xmlns:a16="http://schemas.microsoft.com/office/drawing/2014/main" id="{668BDE0D-C208-4A52-3ADD-BF7A3EEC2F9D}"/>
                </a:ext>
              </a:extLst>
            </p:cNvPr>
            <p:cNvSpPr>
              <a:spLocks noChangeArrowheads="1"/>
            </p:cNvSpPr>
            <p:nvPr/>
          </p:nvSpPr>
          <p:spPr bwMode="auto">
            <a:xfrm>
              <a:off x="1114" y="2820"/>
              <a:ext cx="469" cy="144"/>
            </a:xfrm>
            <a:prstGeom prst="rect">
              <a:avLst/>
            </a:prstGeom>
            <a:solidFill>
              <a:schemeClr val="bg1"/>
            </a:solidFill>
            <a:ln w="12700">
              <a:solidFill>
                <a:schemeClr val="tx1"/>
              </a:solidFill>
              <a:miter lim="800000"/>
              <a:headEnd/>
              <a:tailEnd/>
            </a:ln>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姓名</a:t>
              </a:r>
            </a:p>
          </p:txBody>
        </p:sp>
        <p:sp>
          <p:nvSpPr>
            <p:cNvPr id="13" name="Rectangle 49">
              <a:extLst>
                <a:ext uri="{FF2B5EF4-FFF2-40B4-BE49-F238E27FC236}">
                  <a16:creationId xmlns:a16="http://schemas.microsoft.com/office/drawing/2014/main" id="{AFA29485-E04C-149C-0B36-D06BA986A9BD}"/>
                </a:ext>
              </a:extLst>
            </p:cNvPr>
            <p:cNvSpPr>
              <a:spLocks noChangeArrowheads="1"/>
            </p:cNvSpPr>
            <p:nvPr/>
          </p:nvSpPr>
          <p:spPr bwMode="auto">
            <a:xfrm>
              <a:off x="1583" y="2820"/>
              <a:ext cx="515" cy="144"/>
            </a:xfrm>
            <a:prstGeom prst="rect">
              <a:avLst/>
            </a:prstGeom>
            <a:solidFill>
              <a:schemeClr val="bg1"/>
            </a:solidFill>
            <a:ln w="12700">
              <a:solidFill>
                <a:schemeClr val="tx1"/>
              </a:solidFill>
              <a:miter lim="800000"/>
              <a:headEnd/>
              <a:tailEnd/>
            </a:ln>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年龄</a:t>
              </a:r>
            </a:p>
          </p:txBody>
        </p:sp>
      </p:grpSp>
      <p:grpSp>
        <p:nvGrpSpPr>
          <p:cNvPr id="14" name="Group 127">
            <a:extLst>
              <a:ext uri="{FF2B5EF4-FFF2-40B4-BE49-F238E27FC236}">
                <a16:creationId xmlns:a16="http://schemas.microsoft.com/office/drawing/2014/main" id="{C624EED0-6722-4C83-4C16-9E1E3A012BE7}"/>
              </a:ext>
            </a:extLst>
          </p:cNvPr>
          <p:cNvGrpSpPr>
            <a:grpSpLocks/>
          </p:cNvGrpSpPr>
          <p:nvPr/>
        </p:nvGrpSpPr>
        <p:grpSpPr bwMode="auto">
          <a:xfrm>
            <a:off x="7179876" y="4161226"/>
            <a:ext cx="2452688" cy="998537"/>
            <a:chOff x="3582" y="2633"/>
            <a:chExt cx="1545" cy="629"/>
          </a:xfrm>
        </p:grpSpPr>
        <p:sp>
          <p:nvSpPr>
            <p:cNvPr id="15" name="Rectangle 31">
              <a:extLst>
                <a:ext uri="{FF2B5EF4-FFF2-40B4-BE49-F238E27FC236}">
                  <a16:creationId xmlns:a16="http://schemas.microsoft.com/office/drawing/2014/main" id="{7697373F-7293-6E3D-DDCD-70653C370D9B}"/>
                </a:ext>
              </a:extLst>
            </p:cNvPr>
            <p:cNvSpPr>
              <a:spLocks noChangeArrowheads="1"/>
            </p:cNvSpPr>
            <p:nvPr/>
          </p:nvSpPr>
          <p:spPr bwMode="auto">
            <a:xfrm>
              <a:off x="3582" y="2633"/>
              <a:ext cx="1545" cy="164"/>
            </a:xfrm>
            <a:prstGeom prst="rect">
              <a:avLst/>
            </a:prstGeom>
            <a:gradFill rotWithShape="0">
              <a:gsLst>
                <a:gs pos="0">
                  <a:srgbClr val="3399FF"/>
                </a:gs>
                <a:gs pos="100000">
                  <a:srgbClr val="333399"/>
                </a:gs>
              </a:gsLst>
              <a:lin ang="0" scaled="1"/>
            </a:gradFill>
            <a:ln w="12700">
              <a:solidFill>
                <a:schemeClr val="tx1"/>
              </a:solidFill>
              <a:miter lim="800000"/>
              <a:headEnd/>
              <a:tailEnd/>
            </a:ln>
            <a:effectLst>
              <a:outerShdw dist="99190" dir="3011666"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a:solidFill>
                    <a:schemeClr val="bg1"/>
                  </a:solidFill>
                  <a:effectLst>
                    <a:outerShdw blurRad="38100" dist="38100" dir="2700000" algn="tl">
                      <a:srgbClr val="000000"/>
                    </a:outerShdw>
                  </a:effectLst>
                  <a:ea typeface="宋体" panose="02010600030101010101" pitchFamily="2" charset="-122"/>
                </a:rPr>
                <a:t>课程信息表</a:t>
              </a:r>
            </a:p>
          </p:txBody>
        </p:sp>
        <p:sp>
          <p:nvSpPr>
            <p:cNvPr id="16" name="Rectangle 34">
              <a:extLst>
                <a:ext uri="{FF2B5EF4-FFF2-40B4-BE49-F238E27FC236}">
                  <a16:creationId xmlns:a16="http://schemas.microsoft.com/office/drawing/2014/main" id="{C1854F16-7E6E-6123-83FC-4745F42E7CC1}"/>
                </a:ext>
              </a:extLst>
            </p:cNvPr>
            <p:cNvSpPr>
              <a:spLocks noChangeArrowheads="1"/>
            </p:cNvSpPr>
            <p:nvPr/>
          </p:nvSpPr>
          <p:spPr bwMode="auto">
            <a:xfrm>
              <a:off x="3582" y="2802"/>
              <a:ext cx="559" cy="144"/>
            </a:xfrm>
            <a:prstGeom prst="rect">
              <a:avLst/>
            </a:prstGeom>
            <a:solidFill>
              <a:schemeClr val="accent1"/>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课程编号</a:t>
              </a:r>
            </a:p>
          </p:txBody>
        </p:sp>
        <p:sp>
          <p:nvSpPr>
            <p:cNvPr id="17" name="Rectangle 35">
              <a:extLst>
                <a:ext uri="{FF2B5EF4-FFF2-40B4-BE49-F238E27FC236}">
                  <a16:creationId xmlns:a16="http://schemas.microsoft.com/office/drawing/2014/main" id="{DA435B84-DCAB-0FEB-BAA7-9AA5B9E66557}"/>
                </a:ext>
              </a:extLst>
            </p:cNvPr>
            <p:cNvSpPr>
              <a:spLocks noChangeArrowheads="1"/>
            </p:cNvSpPr>
            <p:nvPr/>
          </p:nvSpPr>
          <p:spPr bwMode="auto">
            <a:xfrm>
              <a:off x="4141" y="2802"/>
              <a:ext cx="470" cy="144"/>
            </a:xfrm>
            <a:prstGeom prst="rect">
              <a:avLst/>
            </a:prstGeom>
            <a:solidFill>
              <a:schemeClr val="bg1"/>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nchor="ctr"/>
            <a:lstStyle/>
            <a:p>
              <a:pPr defTabSz="514350">
                <a:defRPr/>
              </a:pPr>
              <a:r>
                <a:rPr lang="zh-CN" altLang="en-US" sz="1400" b="0">
                  <a:latin typeface="Arial" charset="0"/>
                  <a:ea typeface="宋体" pitchFamily="2" charset="-122"/>
                </a:rPr>
                <a:t>名称</a:t>
              </a:r>
            </a:p>
          </p:txBody>
        </p:sp>
        <p:sp>
          <p:nvSpPr>
            <p:cNvPr id="18" name="Rectangle 36">
              <a:extLst>
                <a:ext uri="{FF2B5EF4-FFF2-40B4-BE49-F238E27FC236}">
                  <a16:creationId xmlns:a16="http://schemas.microsoft.com/office/drawing/2014/main" id="{D7DB66D7-6D0C-D837-9C40-B7816346544E}"/>
                </a:ext>
              </a:extLst>
            </p:cNvPr>
            <p:cNvSpPr>
              <a:spLocks noChangeArrowheads="1"/>
            </p:cNvSpPr>
            <p:nvPr/>
          </p:nvSpPr>
          <p:spPr bwMode="auto">
            <a:xfrm>
              <a:off x="4611" y="2802"/>
              <a:ext cx="516" cy="144"/>
            </a:xfrm>
            <a:prstGeom prst="rect">
              <a:avLst/>
            </a:prstGeom>
            <a:solidFill>
              <a:schemeClr val="bg1"/>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nchor="ctr"/>
            <a:lstStyle/>
            <a:p>
              <a:pPr defTabSz="514350">
                <a:defRPr/>
              </a:pPr>
              <a:r>
                <a:rPr lang="zh-CN" altLang="en-US" sz="1400" b="0">
                  <a:latin typeface="Arial" charset="0"/>
                  <a:ea typeface="宋体" pitchFamily="2" charset="-122"/>
                </a:rPr>
                <a:t>学分</a:t>
              </a:r>
            </a:p>
          </p:txBody>
        </p:sp>
        <p:sp>
          <p:nvSpPr>
            <p:cNvPr id="19" name="Rectangle 37">
              <a:extLst>
                <a:ext uri="{FF2B5EF4-FFF2-40B4-BE49-F238E27FC236}">
                  <a16:creationId xmlns:a16="http://schemas.microsoft.com/office/drawing/2014/main" id="{6F057FE8-CCED-B508-9296-BDC9F17BC5E3}"/>
                </a:ext>
              </a:extLst>
            </p:cNvPr>
            <p:cNvSpPr>
              <a:spLocks noChangeArrowheads="1"/>
            </p:cNvSpPr>
            <p:nvPr/>
          </p:nvSpPr>
          <p:spPr bwMode="auto">
            <a:xfrm>
              <a:off x="3582" y="2946"/>
              <a:ext cx="559" cy="316"/>
            </a:xfrm>
            <a:prstGeom prst="rect">
              <a:avLst/>
            </a:prstGeom>
            <a:solidFill>
              <a:srgbClr val="FF99CC"/>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20" name="Rectangle 38">
              <a:extLst>
                <a:ext uri="{FF2B5EF4-FFF2-40B4-BE49-F238E27FC236}">
                  <a16:creationId xmlns:a16="http://schemas.microsoft.com/office/drawing/2014/main" id="{895201FF-9102-A3FC-F1FE-F6679C3024C9}"/>
                </a:ext>
              </a:extLst>
            </p:cNvPr>
            <p:cNvSpPr>
              <a:spLocks noChangeArrowheads="1"/>
            </p:cNvSpPr>
            <p:nvPr/>
          </p:nvSpPr>
          <p:spPr bwMode="auto">
            <a:xfrm>
              <a:off x="4141" y="2946"/>
              <a:ext cx="470" cy="316"/>
            </a:xfrm>
            <a:prstGeom prst="rect">
              <a:avLst/>
            </a:prstGeom>
            <a:solidFill>
              <a:srgbClr val="FF99CC"/>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21" name="Rectangle 39">
              <a:extLst>
                <a:ext uri="{FF2B5EF4-FFF2-40B4-BE49-F238E27FC236}">
                  <a16:creationId xmlns:a16="http://schemas.microsoft.com/office/drawing/2014/main" id="{37D9E97D-CF7F-8E1B-3CB1-6AA76AFE7D41}"/>
                </a:ext>
              </a:extLst>
            </p:cNvPr>
            <p:cNvSpPr>
              <a:spLocks noChangeArrowheads="1"/>
            </p:cNvSpPr>
            <p:nvPr/>
          </p:nvSpPr>
          <p:spPr bwMode="auto">
            <a:xfrm>
              <a:off x="4611" y="2946"/>
              <a:ext cx="516" cy="316"/>
            </a:xfrm>
            <a:prstGeom prst="rect">
              <a:avLst/>
            </a:prstGeom>
            <a:solidFill>
              <a:srgbClr val="FF99CC"/>
            </a:solidFill>
            <a:ln w="12700">
              <a:solidFill>
                <a:schemeClr val="tx1"/>
              </a:solidFill>
              <a:miter lim="800000"/>
              <a:headEnd/>
              <a:tailEnd/>
            </a:ln>
            <a:effectLst>
              <a:outerShdw dist="71842" dir="2700000" algn="ctr" rotWithShape="0">
                <a:srgbClr val="C0C0C0"/>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grpSp>
      <p:grpSp>
        <p:nvGrpSpPr>
          <p:cNvPr id="22" name="Group 131">
            <a:extLst>
              <a:ext uri="{FF2B5EF4-FFF2-40B4-BE49-F238E27FC236}">
                <a16:creationId xmlns:a16="http://schemas.microsoft.com/office/drawing/2014/main" id="{622611A2-D9F3-0E4E-3519-87E639F6CC40}"/>
              </a:ext>
            </a:extLst>
          </p:cNvPr>
          <p:cNvGrpSpPr>
            <a:grpSpLocks/>
          </p:cNvGrpSpPr>
          <p:nvPr/>
        </p:nvGrpSpPr>
        <p:grpSpPr bwMode="auto">
          <a:xfrm>
            <a:off x="4541451" y="1283088"/>
            <a:ext cx="2971800" cy="2292350"/>
            <a:chOff x="1920" y="820"/>
            <a:chExt cx="1872" cy="1444"/>
          </a:xfrm>
        </p:grpSpPr>
        <p:sp>
          <p:nvSpPr>
            <p:cNvPr id="23" name="Rectangle 62">
              <a:extLst>
                <a:ext uri="{FF2B5EF4-FFF2-40B4-BE49-F238E27FC236}">
                  <a16:creationId xmlns:a16="http://schemas.microsoft.com/office/drawing/2014/main" id="{82BED9D7-3BFC-B0BD-A45D-A8F270297ACC}"/>
                </a:ext>
              </a:extLst>
            </p:cNvPr>
            <p:cNvSpPr>
              <a:spLocks noChangeArrowheads="1"/>
            </p:cNvSpPr>
            <p:nvPr/>
          </p:nvSpPr>
          <p:spPr bwMode="auto">
            <a:xfrm>
              <a:off x="1920" y="820"/>
              <a:ext cx="1872" cy="168"/>
            </a:xfrm>
            <a:prstGeom prst="rect">
              <a:avLst/>
            </a:prstGeom>
            <a:gradFill rotWithShape="0">
              <a:gsLst>
                <a:gs pos="0">
                  <a:srgbClr val="3399FF"/>
                </a:gs>
                <a:gs pos="100000">
                  <a:srgbClr val="333399"/>
                </a:gs>
              </a:gsLst>
              <a:lin ang="0" scaled="1"/>
            </a:gradFill>
            <a:ln w="9525">
              <a:solidFill>
                <a:schemeClr val="tx1"/>
              </a:solidFill>
              <a:miter lim="800000"/>
              <a:headEnd/>
              <a:tailEnd/>
            </a:ln>
            <a:effectLst>
              <a:outerShdw dist="99190" dir="3011666" algn="ctr" rotWithShape="0">
                <a:schemeClr val="folHlink"/>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a:solidFill>
                    <a:schemeClr val="bg1"/>
                  </a:solidFill>
                  <a:effectLst>
                    <a:outerShdw blurRad="38100" dist="38100" dir="2700000" algn="tl">
                      <a:srgbClr val="000000"/>
                    </a:outerShdw>
                  </a:effectLst>
                  <a:ea typeface="宋体" panose="02010600030101010101" pitchFamily="2" charset="-122"/>
                </a:rPr>
                <a:t>成绩表</a:t>
              </a:r>
            </a:p>
          </p:txBody>
        </p:sp>
        <p:sp>
          <p:nvSpPr>
            <p:cNvPr id="24" name="Rectangle 68">
              <a:extLst>
                <a:ext uri="{FF2B5EF4-FFF2-40B4-BE49-F238E27FC236}">
                  <a16:creationId xmlns:a16="http://schemas.microsoft.com/office/drawing/2014/main" id="{C7970FF6-991D-724A-A340-A33B74F622DD}"/>
                </a:ext>
              </a:extLst>
            </p:cNvPr>
            <p:cNvSpPr>
              <a:spLocks noChangeArrowheads="1"/>
            </p:cNvSpPr>
            <p:nvPr/>
          </p:nvSpPr>
          <p:spPr bwMode="auto">
            <a:xfrm>
              <a:off x="1920" y="1135"/>
              <a:ext cx="704" cy="1129"/>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lIns="69850" tIns="34925" rIns="69850" bIns="34925"/>
            <a:lstStyle/>
            <a:p>
              <a:pPr defTabSz="514350">
                <a:defRPr/>
              </a:pPr>
              <a:r>
                <a:rPr lang="zh-CN" altLang="en-US" sz="1400" b="0">
                  <a:latin typeface="Arial" charset="0"/>
                  <a:ea typeface="宋体" pitchFamily="2" charset="-122"/>
                </a:rPr>
                <a:t> 1</a:t>
              </a:r>
            </a:p>
            <a:p>
              <a:pPr defTabSz="514350">
                <a:defRPr/>
              </a:pPr>
              <a:r>
                <a:rPr lang="zh-CN" altLang="en-US" sz="1400" b="0">
                  <a:latin typeface="Arial" charset="0"/>
                  <a:ea typeface="宋体" pitchFamily="2" charset="-122"/>
                </a:rPr>
                <a:t> 1</a:t>
              </a:r>
            </a:p>
            <a:p>
              <a:pPr defTabSz="514350">
                <a:defRPr/>
              </a:pPr>
              <a:r>
                <a:rPr lang="zh-CN" altLang="en-US" sz="1400" b="0">
                  <a:latin typeface="Arial" charset="0"/>
                  <a:ea typeface="宋体" pitchFamily="2" charset="-122"/>
                </a:rPr>
                <a:t> 2</a:t>
              </a:r>
            </a:p>
            <a:p>
              <a:pPr defTabSz="514350">
                <a:defRPr/>
              </a:pPr>
              <a:r>
                <a:rPr lang="zh-CN" altLang="en-US" sz="1400" b="0">
                  <a:latin typeface="Arial" charset="0"/>
                  <a:ea typeface="宋体" pitchFamily="2" charset="-122"/>
                </a:rPr>
                <a:t> 2</a:t>
              </a:r>
            </a:p>
            <a:p>
              <a:pPr defTabSz="514350">
                <a:defRPr/>
              </a:pPr>
              <a:r>
                <a:rPr lang="zh-CN" altLang="en-US" sz="1400" b="0">
                  <a:latin typeface="Arial" charset="0"/>
                  <a:ea typeface="宋体" pitchFamily="2" charset="-122"/>
                </a:rPr>
                <a:t> 3</a:t>
              </a:r>
            </a:p>
            <a:p>
              <a:pPr defTabSz="514350">
                <a:defRPr/>
              </a:pPr>
              <a:r>
                <a:rPr lang="zh-CN" altLang="en-US" sz="1400" b="0">
                  <a:latin typeface="Arial" charset="0"/>
                  <a:ea typeface="宋体" pitchFamily="2" charset="-122"/>
                </a:rPr>
                <a:t> 3</a:t>
              </a:r>
            </a:p>
            <a:p>
              <a:pPr defTabSz="514350">
                <a:defRPr/>
              </a:pPr>
              <a:r>
                <a:rPr lang="zh-CN" altLang="en-US" sz="1400" b="0">
                  <a:latin typeface="Arial" charset="0"/>
                  <a:ea typeface="宋体" pitchFamily="2" charset="-122"/>
                </a:rPr>
                <a:t> 4</a:t>
              </a:r>
            </a:p>
            <a:p>
              <a:pPr defTabSz="514350">
                <a:defRPr/>
              </a:pPr>
              <a:r>
                <a:rPr lang="zh-CN" altLang="en-US" sz="1400" b="0">
                  <a:latin typeface="Arial" charset="0"/>
                  <a:ea typeface="宋体" pitchFamily="2" charset="-122"/>
                </a:rPr>
                <a:t> 4</a:t>
              </a:r>
            </a:p>
          </p:txBody>
        </p:sp>
        <p:sp>
          <p:nvSpPr>
            <p:cNvPr id="25" name="Rectangle 75">
              <a:extLst>
                <a:ext uri="{FF2B5EF4-FFF2-40B4-BE49-F238E27FC236}">
                  <a16:creationId xmlns:a16="http://schemas.microsoft.com/office/drawing/2014/main" id="{2138E494-8328-B831-9C43-8C1FFC1C0A5E}"/>
                </a:ext>
              </a:extLst>
            </p:cNvPr>
            <p:cNvSpPr>
              <a:spLocks noChangeArrowheads="1"/>
            </p:cNvSpPr>
            <p:nvPr/>
          </p:nvSpPr>
          <p:spPr bwMode="auto">
            <a:xfrm>
              <a:off x="1920" y="1135"/>
              <a:ext cx="704" cy="28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34925"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26" name="Rectangle 80">
              <a:extLst>
                <a:ext uri="{FF2B5EF4-FFF2-40B4-BE49-F238E27FC236}">
                  <a16:creationId xmlns:a16="http://schemas.microsoft.com/office/drawing/2014/main" id="{5E1DE8F3-AE3C-2E53-6456-55E42A6813BD}"/>
                </a:ext>
              </a:extLst>
            </p:cNvPr>
            <p:cNvSpPr>
              <a:spLocks noChangeArrowheads="1"/>
            </p:cNvSpPr>
            <p:nvPr/>
          </p:nvSpPr>
          <p:spPr bwMode="auto">
            <a:xfrm>
              <a:off x="1920" y="1417"/>
              <a:ext cx="704" cy="282"/>
            </a:xfrm>
            <a:prstGeom prst="rect">
              <a:avLst/>
            </a:prstGeom>
            <a:solidFill>
              <a:srgbClr val="99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34925"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27" name="Rectangle 85">
              <a:extLst>
                <a:ext uri="{FF2B5EF4-FFF2-40B4-BE49-F238E27FC236}">
                  <a16:creationId xmlns:a16="http://schemas.microsoft.com/office/drawing/2014/main" id="{2479FF85-C6BE-4661-5B6F-9AAF6F35011E}"/>
                </a:ext>
              </a:extLst>
            </p:cNvPr>
            <p:cNvSpPr>
              <a:spLocks noChangeArrowheads="1"/>
            </p:cNvSpPr>
            <p:nvPr/>
          </p:nvSpPr>
          <p:spPr bwMode="auto">
            <a:xfrm>
              <a:off x="1920" y="1699"/>
              <a:ext cx="704" cy="283"/>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34925"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28" name="Rectangle 90">
              <a:extLst>
                <a:ext uri="{FF2B5EF4-FFF2-40B4-BE49-F238E27FC236}">
                  <a16:creationId xmlns:a16="http://schemas.microsoft.com/office/drawing/2014/main" id="{A2F0E3D8-2046-55DB-9B22-6E0BD684480C}"/>
                </a:ext>
              </a:extLst>
            </p:cNvPr>
            <p:cNvSpPr>
              <a:spLocks noChangeArrowheads="1"/>
            </p:cNvSpPr>
            <p:nvPr/>
          </p:nvSpPr>
          <p:spPr bwMode="auto">
            <a:xfrm>
              <a:off x="1920" y="1982"/>
              <a:ext cx="704" cy="282"/>
            </a:xfrm>
            <a:prstGeom prst="rect">
              <a:avLst/>
            </a:prstGeom>
            <a:solidFill>
              <a:srgbClr val="FF99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34925"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29" name="Rectangle 95">
              <a:extLst>
                <a:ext uri="{FF2B5EF4-FFF2-40B4-BE49-F238E27FC236}">
                  <a16:creationId xmlns:a16="http://schemas.microsoft.com/office/drawing/2014/main" id="{029A7FD2-835D-8181-E71E-066521810F83}"/>
                </a:ext>
              </a:extLst>
            </p:cNvPr>
            <p:cNvSpPr>
              <a:spLocks noChangeArrowheads="1"/>
            </p:cNvSpPr>
            <p:nvPr/>
          </p:nvSpPr>
          <p:spPr bwMode="auto">
            <a:xfrm>
              <a:off x="1920" y="1135"/>
              <a:ext cx="704" cy="11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 </a:t>
              </a:r>
            </a:p>
          </p:txBody>
        </p:sp>
        <p:grpSp>
          <p:nvGrpSpPr>
            <p:cNvPr id="30" name="Group 121">
              <a:extLst>
                <a:ext uri="{FF2B5EF4-FFF2-40B4-BE49-F238E27FC236}">
                  <a16:creationId xmlns:a16="http://schemas.microsoft.com/office/drawing/2014/main" id="{846A571C-DA44-7058-17B1-CF6E45B35544}"/>
                </a:ext>
              </a:extLst>
            </p:cNvPr>
            <p:cNvGrpSpPr>
              <a:grpSpLocks/>
            </p:cNvGrpSpPr>
            <p:nvPr/>
          </p:nvGrpSpPr>
          <p:grpSpPr bwMode="auto">
            <a:xfrm>
              <a:off x="1920" y="994"/>
              <a:ext cx="1378" cy="141"/>
              <a:chOff x="1920" y="994"/>
              <a:chExt cx="1378" cy="141"/>
            </a:xfrm>
          </p:grpSpPr>
          <p:sp>
            <p:nvSpPr>
              <p:cNvPr id="45" name="Rectangle 65">
                <a:extLst>
                  <a:ext uri="{FF2B5EF4-FFF2-40B4-BE49-F238E27FC236}">
                    <a16:creationId xmlns:a16="http://schemas.microsoft.com/office/drawing/2014/main" id="{F2C67FD1-E935-5592-982F-4824E411002C}"/>
                  </a:ext>
                </a:extLst>
              </p:cNvPr>
              <p:cNvSpPr>
                <a:spLocks noChangeArrowheads="1"/>
              </p:cNvSpPr>
              <p:nvPr/>
            </p:nvSpPr>
            <p:spPr bwMode="auto">
              <a:xfrm>
                <a:off x="1920" y="994"/>
                <a:ext cx="704" cy="141"/>
              </a:xfrm>
              <a:prstGeom prst="rect">
                <a:avLst/>
              </a:prstGeom>
              <a:solidFill>
                <a:schemeClr val="accent1"/>
              </a:solidFill>
              <a:ln w="12700">
                <a:solidFill>
                  <a:schemeClr val="tx1"/>
                </a:solidFill>
                <a:miter lim="800000"/>
                <a:headEnd/>
                <a:tailEnd/>
              </a:ln>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学号</a:t>
                </a:r>
              </a:p>
            </p:txBody>
          </p:sp>
          <p:sp>
            <p:nvSpPr>
              <p:cNvPr id="46" name="Rectangle 66">
                <a:extLst>
                  <a:ext uri="{FF2B5EF4-FFF2-40B4-BE49-F238E27FC236}">
                    <a16:creationId xmlns:a16="http://schemas.microsoft.com/office/drawing/2014/main" id="{D2557708-B1DB-E177-0DD0-55CA51DD51A1}"/>
                  </a:ext>
                </a:extLst>
              </p:cNvPr>
              <p:cNvSpPr>
                <a:spLocks noChangeArrowheads="1"/>
              </p:cNvSpPr>
              <p:nvPr/>
            </p:nvSpPr>
            <p:spPr bwMode="auto">
              <a:xfrm>
                <a:off x="2618" y="994"/>
                <a:ext cx="680" cy="141"/>
              </a:xfrm>
              <a:prstGeom prst="rect">
                <a:avLst/>
              </a:prstGeom>
              <a:solidFill>
                <a:schemeClr val="accent1"/>
              </a:solidFill>
              <a:ln w="12700">
                <a:solidFill>
                  <a:schemeClr val="tx1"/>
                </a:solidFill>
                <a:miter lim="800000"/>
                <a:headEnd/>
                <a:tailEnd/>
              </a:ln>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课程编号</a:t>
                </a:r>
              </a:p>
            </p:txBody>
          </p:sp>
        </p:grpSp>
        <p:sp>
          <p:nvSpPr>
            <p:cNvPr id="31" name="Rectangle 69">
              <a:extLst>
                <a:ext uri="{FF2B5EF4-FFF2-40B4-BE49-F238E27FC236}">
                  <a16:creationId xmlns:a16="http://schemas.microsoft.com/office/drawing/2014/main" id="{C685F50D-4091-6824-6265-D8383582EB95}"/>
                </a:ext>
              </a:extLst>
            </p:cNvPr>
            <p:cNvSpPr>
              <a:spLocks noChangeArrowheads="1"/>
            </p:cNvSpPr>
            <p:nvPr/>
          </p:nvSpPr>
          <p:spPr bwMode="auto">
            <a:xfrm>
              <a:off x="2618" y="1135"/>
              <a:ext cx="680" cy="1129"/>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lIns="69850" tIns="34925" rIns="69850" bIns="34925"/>
            <a:lstStyle/>
            <a:p>
              <a:pPr defTabSz="514350">
                <a:defRPr/>
              </a:pPr>
              <a:r>
                <a:rPr lang="zh-CN" altLang="en-US" sz="1400" b="0">
                  <a:latin typeface="Arial" charset="0"/>
                  <a:ea typeface="宋体" pitchFamily="2" charset="-122"/>
                </a:rPr>
                <a:t>1000</a:t>
              </a:r>
            </a:p>
            <a:p>
              <a:pPr defTabSz="514350">
                <a:defRPr/>
              </a:pPr>
              <a:r>
                <a:rPr lang="zh-CN" altLang="en-US" sz="1400" b="0">
                  <a:latin typeface="Arial" charset="0"/>
                  <a:ea typeface="宋体" pitchFamily="2" charset="-122"/>
                </a:rPr>
                <a:t>3100</a:t>
              </a:r>
            </a:p>
            <a:p>
              <a:pPr defTabSz="514350">
                <a:defRPr/>
              </a:pPr>
              <a:r>
                <a:rPr lang="zh-CN" altLang="en-US" sz="1400" b="0">
                  <a:latin typeface="Arial" charset="0"/>
                  <a:ea typeface="宋体" pitchFamily="2" charset="-122"/>
                </a:rPr>
                <a:t>1000</a:t>
              </a:r>
            </a:p>
            <a:p>
              <a:pPr defTabSz="514350">
                <a:defRPr/>
              </a:pPr>
              <a:r>
                <a:rPr lang="zh-CN" altLang="en-US" sz="1400" b="0">
                  <a:latin typeface="Arial" charset="0"/>
                  <a:ea typeface="宋体" pitchFamily="2" charset="-122"/>
                </a:rPr>
                <a:t>2380</a:t>
              </a:r>
            </a:p>
            <a:p>
              <a:pPr defTabSz="514350">
                <a:defRPr/>
              </a:pPr>
              <a:r>
                <a:rPr lang="zh-CN" altLang="en-US" sz="1400" b="0">
                  <a:latin typeface="Arial" charset="0"/>
                  <a:ea typeface="宋体" pitchFamily="2" charset="-122"/>
                </a:rPr>
                <a:t>1000</a:t>
              </a:r>
            </a:p>
            <a:p>
              <a:pPr defTabSz="514350">
                <a:defRPr/>
              </a:pPr>
              <a:r>
                <a:rPr lang="zh-CN" altLang="en-US" sz="1400" b="0">
                  <a:latin typeface="Arial" charset="0"/>
                  <a:ea typeface="宋体" pitchFamily="2" charset="-122"/>
                </a:rPr>
                <a:t>1070</a:t>
              </a:r>
            </a:p>
            <a:p>
              <a:pPr defTabSz="514350">
                <a:defRPr/>
              </a:pPr>
              <a:r>
                <a:rPr lang="zh-CN" altLang="en-US" sz="1400" b="0">
                  <a:latin typeface="Arial" charset="0"/>
                  <a:ea typeface="宋体" pitchFamily="2" charset="-122"/>
                </a:rPr>
                <a:t>1000</a:t>
              </a:r>
            </a:p>
            <a:p>
              <a:pPr defTabSz="514350">
                <a:defRPr/>
              </a:pPr>
              <a:r>
                <a:rPr lang="zh-CN" altLang="en-US" sz="1400" b="0">
                  <a:latin typeface="Arial" charset="0"/>
                  <a:ea typeface="宋体" pitchFamily="2" charset="-122"/>
                </a:rPr>
                <a:t>2000</a:t>
              </a:r>
            </a:p>
          </p:txBody>
        </p:sp>
        <p:sp>
          <p:nvSpPr>
            <p:cNvPr id="32" name="Rectangle 76">
              <a:extLst>
                <a:ext uri="{FF2B5EF4-FFF2-40B4-BE49-F238E27FC236}">
                  <a16:creationId xmlns:a16="http://schemas.microsoft.com/office/drawing/2014/main" id="{CDD9133C-FC34-2937-E5C9-F03D8013CB7F}"/>
                </a:ext>
              </a:extLst>
            </p:cNvPr>
            <p:cNvSpPr>
              <a:spLocks noChangeArrowheads="1"/>
            </p:cNvSpPr>
            <p:nvPr/>
          </p:nvSpPr>
          <p:spPr bwMode="auto">
            <a:xfrm>
              <a:off x="2618" y="1135"/>
              <a:ext cx="680" cy="28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33" name="Rectangle 81">
              <a:extLst>
                <a:ext uri="{FF2B5EF4-FFF2-40B4-BE49-F238E27FC236}">
                  <a16:creationId xmlns:a16="http://schemas.microsoft.com/office/drawing/2014/main" id="{33A0ECF7-5F0C-87ED-C1A5-6999908B21F0}"/>
                </a:ext>
              </a:extLst>
            </p:cNvPr>
            <p:cNvSpPr>
              <a:spLocks noChangeArrowheads="1"/>
            </p:cNvSpPr>
            <p:nvPr/>
          </p:nvSpPr>
          <p:spPr bwMode="auto">
            <a:xfrm>
              <a:off x="2618" y="1417"/>
              <a:ext cx="680" cy="282"/>
            </a:xfrm>
            <a:prstGeom prst="rect">
              <a:avLst/>
            </a:prstGeom>
            <a:solidFill>
              <a:srgbClr val="99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34" name="Rectangle 86">
              <a:extLst>
                <a:ext uri="{FF2B5EF4-FFF2-40B4-BE49-F238E27FC236}">
                  <a16:creationId xmlns:a16="http://schemas.microsoft.com/office/drawing/2014/main" id="{0C6DA6E2-4670-EAA3-A7E9-ED00174B916B}"/>
                </a:ext>
              </a:extLst>
            </p:cNvPr>
            <p:cNvSpPr>
              <a:spLocks noChangeArrowheads="1"/>
            </p:cNvSpPr>
            <p:nvPr/>
          </p:nvSpPr>
          <p:spPr bwMode="auto">
            <a:xfrm>
              <a:off x="2618" y="1699"/>
              <a:ext cx="680" cy="283"/>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35" name="Rectangle 91">
              <a:extLst>
                <a:ext uri="{FF2B5EF4-FFF2-40B4-BE49-F238E27FC236}">
                  <a16:creationId xmlns:a16="http://schemas.microsoft.com/office/drawing/2014/main" id="{40E82080-0D2D-D26A-B41D-3609245A9473}"/>
                </a:ext>
              </a:extLst>
            </p:cNvPr>
            <p:cNvSpPr>
              <a:spLocks noChangeArrowheads="1"/>
            </p:cNvSpPr>
            <p:nvPr/>
          </p:nvSpPr>
          <p:spPr bwMode="auto">
            <a:xfrm>
              <a:off x="2618" y="1982"/>
              <a:ext cx="680" cy="282"/>
            </a:xfrm>
            <a:prstGeom prst="rect">
              <a:avLst/>
            </a:prstGeom>
            <a:solidFill>
              <a:srgbClr val="FF99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36" name="Rectangle 96">
              <a:extLst>
                <a:ext uri="{FF2B5EF4-FFF2-40B4-BE49-F238E27FC236}">
                  <a16:creationId xmlns:a16="http://schemas.microsoft.com/office/drawing/2014/main" id="{2A9F5A43-2046-B8D3-1F62-8D0C44A74A8E}"/>
                </a:ext>
              </a:extLst>
            </p:cNvPr>
            <p:cNvSpPr>
              <a:spLocks noChangeArrowheads="1"/>
            </p:cNvSpPr>
            <p:nvPr/>
          </p:nvSpPr>
          <p:spPr bwMode="auto">
            <a:xfrm>
              <a:off x="2618" y="1135"/>
              <a:ext cx="680" cy="11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endParaRPr lang="en-GB" altLang="zh-CN" sz="1400" b="0">
                <a:ea typeface="宋体" panose="02010600030101010101" pitchFamily="2" charset="-122"/>
              </a:endParaRPr>
            </a:p>
          </p:txBody>
        </p:sp>
        <p:grpSp>
          <p:nvGrpSpPr>
            <p:cNvPr id="37" name="Group 108">
              <a:extLst>
                <a:ext uri="{FF2B5EF4-FFF2-40B4-BE49-F238E27FC236}">
                  <a16:creationId xmlns:a16="http://schemas.microsoft.com/office/drawing/2014/main" id="{4AD2266B-E8C9-4EAE-3A1C-D98B17832013}"/>
                </a:ext>
              </a:extLst>
            </p:cNvPr>
            <p:cNvGrpSpPr>
              <a:grpSpLocks/>
            </p:cNvGrpSpPr>
            <p:nvPr/>
          </p:nvGrpSpPr>
          <p:grpSpPr bwMode="auto">
            <a:xfrm>
              <a:off x="3298" y="994"/>
              <a:ext cx="491" cy="1270"/>
              <a:chOff x="3298" y="1168"/>
              <a:chExt cx="491" cy="1270"/>
            </a:xfrm>
          </p:grpSpPr>
          <p:sp>
            <p:nvSpPr>
              <p:cNvPr id="38" name="Rectangle 67">
                <a:extLst>
                  <a:ext uri="{FF2B5EF4-FFF2-40B4-BE49-F238E27FC236}">
                    <a16:creationId xmlns:a16="http://schemas.microsoft.com/office/drawing/2014/main" id="{6CDC4099-823E-34B4-63D4-20C24E994F58}"/>
                  </a:ext>
                </a:extLst>
              </p:cNvPr>
              <p:cNvSpPr>
                <a:spLocks noChangeArrowheads="1"/>
              </p:cNvSpPr>
              <p:nvPr/>
            </p:nvSpPr>
            <p:spPr bwMode="auto">
              <a:xfrm>
                <a:off x="3298" y="1168"/>
                <a:ext cx="491" cy="149"/>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成绩</a:t>
                </a:r>
              </a:p>
            </p:txBody>
          </p:sp>
          <p:sp>
            <p:nvSpPr>
              <p:cNvPr id="39" name="Rectangle 70">
                <a:extLst>
                  <a:ext uri="{FF2B5EF4-FFF2-40B4-BE49-F238E27FC236}">
                    <a16:creationId xmlns:a16="http://schemas.microsoft.com/office/drawing/2014/main" id="{500EC80E-D1A4-89B6-9FA4-A3C29A7F54AA}"/>
                  </a:ext>
                </a:extLst>
              </p:cNvPr>
              <p:cNvSpPr>
                <a:spLocks noChangeArrowheads="1"/>
              </p:cNvSpPr>
              <p:nvPr/>
            </p:nvSpPr>
            <p:spPr bwMode="auto">
              <a:xfrm>
                <a:off x="3298" y="1309"/>
                <a:ext cx="491" cy="1129"/>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a:p>
                <a:r>
                  <a:rPr lang="zh-CN" altLang="en-US" sz="1400" b="0">
                    <a:ea typeface="宋体" panose="02010600030101010101" pitchFamily="2" charset="-122"/>
                  </a:rPr>
                  <a:t>~</a:t>
                </a:r>
              </a:p>
              <a:p>
                <a:r>
                  <a:rPr lang="zh-CN" altLang="en-US" sz="1400" b="0">
                    <a:ea typeface="宋体" panose="02010600030101010101" pitchFamily="2" charset="-122"/>
                  </a:rPr>
                  <a:t>~</a:t>
                </a:r>
              </a:p>
              <a:p>
                <a:r>
                  <a:rPr lang="zh-CN" altLang="en-US" sz="1400" b="0">
                    <a:ea typeface="宋体" panose="02010600030101010101" pitchFamily="2" charset="-122"/>
                  </a:rPr>
                  <a:t>~</a:t>
                </a:r>
              </a:p>
              <a:p>
                <a:r>
                  <a:rPr lang="zh-CN" altLang="en-US" sz="1400" b="0">
                    <a:ea typeface="宋体" panose="02010600030101010101" pitchFamily="2" charset="-122"/>
                  </a:rPr>
                  <a:t>~</a:t>
                </a:r>
              </a:p>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40" name="Rectangle 77">
                <a:extLst>
                  <a:ext uri="{FF2B5EF4-FFF2-40B4-BE49-F238E27FC236}">
                    <a16:creationId xmlns:a16="http://schemas.microsoft.com/office/drawing/2014/main" id="{9B2C24AC-3A0C-5CA9-D97D-8DFAAA31348C}"/>
                  </a:ext>
                </a:extLst>
              </p:cNvPr>
              <p:cNvSpPr>
                <a:spLocks noChangeArrowheads="1"/>
              </p:cNvSpPr>
              <p:nvPr/>
            </p:nvSpPr>
            <p:spPr bwMode="auto">
              <a:xfrm>
                <a:off x="3298" y="1309"/>
                <a:ext cx="491" cy="28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41" name="Rectangle 82">
                <a:extLst>
                  <a:ext uri="{FF2B5EF4-FFF2-40B4-BE49-F238E27FC236}">
                    <a16:creationId xmlns:a16="http://schemas.microsoft.com/office/drawing/2014/main" id="{32C7B2C8-5062-A1F9-AA32-8CA22D8BEED4}"/>
                  </a:ext>
                </a:extLst>
              </p:cNvPr>
              <p:cNvSpPr>
                <a:spLocks noChangeArrowheads="1"/>
              </p:cNvSpPr>
              <p:nvPr/>
            </p:nvSpPr>
            <p:spPr bwMode="auto">
              <a:xfrm>
                <a:off x="3298" y="1591"/>
                <a:ext cx="491" cy="282"/>
              </a:xfrm>
              <a:prstGeom prst="rect">
                <a:avLst/>
              </a:prstGeom>
              <a:solidFill>
                <a:srgbClr val="99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42" name="Rectangle 87">
                <a:extLst>
                  <a:ext uri="{FF2B5EF4-FFF2-40B4-BE49-F238E27FC236}">
                    <a16:creationId xmlns:a16="http://schemas.microsoft.com/office/drawing/2014/main" id="{49D7A2EB-78EF-2D8C-C648-4CEAF8DA15D2}"/>
                  </a:ext>
                </a:extLst>
              </p:cNvPr>
              <p:cNvSpPr>
                <a:spLocks noChangeArrowheads="1"/>
              </p:cNvSpPr>
              <p:nvPr/>
            </p:nvSpPr>
            <p:spPr bwMode="auto">
              <a:xfrm>
                <a:off x="3298" y="1873"/>
                <a:ext cx="491" cy="283"/>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43" name="Rectangle 92">
                <a:extLst>
                  <a:ext uri="{FF2B5EF4-FFF2-40B4-BE49-F238E27FC236}">
                    <a16:creationId xmlns:a16="http://schemas.microsoft.com/office/drawing/2014/main" id="{98F5DE21-9ACF-3756-6112-1FFC5CA80CA6}"/>
                  </a:ext>
                </a:extLst>
              </p:cNvPr>
              <p:cNvSpPr>
                <a:spLocks noChangeArrowheads="1"/>
              </p:cNvSpPr>
              <p:nvPr/>
            </p:nvSpPr>
            <p:spPr bwMode="auto">
              <a:xfrm>
                <a:off x="3298" y="2156"/>
                <a:ext cx="491" cy="282"/>
              </a:xfrm>
              <a:prstGeom prst="rect">
                <a:avLst/>
              </a:prstGeom>
              <a:solidFill>
                <a:srgbClr val="FF99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b="0">
                    <a:ea typeface="宋体" panose="02010600030101010101" pitchFamily="2" charset="-122"/>
                  </a:rPr>
                  <a:t>~</a:t>
                </a:r>
              </a:p>
              <a:p>
                <a:r>
                  <a:rPr lang="zh-CN" altLang="en-US" sz="1400" b="0">
                    <a:ea typeface="宋体" panose="02010600030101010101" pitchFamily="2" charset="-122"/>
                  </a:rPr>
                  <a:t>~</a:t>
                </a:r>
              </a:p>
            </p:txBody>
          </p:sp>
          <p:sp>
            <p:nvSpPr>
              <p:cNvPr id="44" name="Rectangle 97">
                <a:extLst>
                  <a:ext uri="{FF2B5EF4-FFF2-40B4-BE49-F238E27FC236}">
                    <a16:creationId xmlns:a16="http://schemas.microsoft.com/office/drawing/2014/main" id="{2040ED6F-4347-1EB8-57FF-9AA65331C09C}"/>
                  </a:ext>
                </a:extLst>
              </p:cNvPr>
              <p:cNvSpPr>
                <a:spLocks noChangeArrowheads="1"/>
              </p:cNvSpPr>
              <p:nvPr/>
            </p:nvSpPr>
            <p:spPr bwMode="auto">
              <a:xfrm>
                <a:off x="3298" y="1309"/>
                <a:ext cx="491" cy="11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9850" tIns="34925" rIns="69850" bIns="34925"/>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endParaRPr lang="en-GB" altLang="zh-CN" sz="1400" b="0">
                  <a:ea typeface="宋体" panose="02010600030101010101" pitchFamily="2" charset="-122"/>
                </a:endParaRPr>
              </a:p>
            </p:txBody>
          </p:sp>
        </p:grpSp>
      </p:grpSp>
      <p:sp>
        <p:nvSpPr>
          <p:cNvPr id="47" name="Freeform 110">
            <a:extLst>
              <a:ext uri="{FF2B5EF4-FFF2-40B4-BE49-F238E27FC236}">
                <a16:creationId xmlns:a16="http://schemas.microsoft.com/office/drawing/2014/main" id="{F62BF02E-F527-71D7-450F-A7598C5E1728}"/>
              </a:ext>
            </a:extLst>
          </p:cNvPr>
          <p:cNvSpPr>
            <a:spLocks/>
          </p:cNvSpPr>
          <p:nvPr/>
        </p:nvSpPr>
        <p:spPr bwMode="auto">
          <a:xfrm>
            <a:off x="3007926" y="2521338"/>
            <a:ext cx="1414463" cy="1541463"/>
          </a:xfrm>
          <a:custGeom>
            <a:avLst/>
            <a:gdLst/>
            <a:ahLst/>
            <a:cxnLst>
              <a:cxn ang="0">
                <a:pos x="589" y="128"/>
              </a:cxn>
              <a:cxn ang="0">
                <a:pos x="561" y="134"/>
              </a:cxn>
              <a:cxn ang="0">
                <a:pos x="539" y="139"/>
              </a:cxn>
              <a:cxn ang="0">
                <a:pos x="517" y="146"/>
              </a:cxn>
              <a:cxn ang="0">
                <a:pos x="494" y="154"/>
              </a:cxn>
              <a:cxn ang="0">
                <a:pos x="468" y="164"/>
              </a:cxn>
              <a:cxn ang="0">
                <a:pos x="443" y="176"/>
              </a:cxn>
              <a:cxn ang="0">
                <a:pos x="419" y="188"/>
              </a:cxn>
              <a:cxn ang="0">
                <a:pos x="398" y="201"/>
              </a:cxn>
              <a:cxn ang="0">
                <a:pos x="377" y="214"/>
              </a:cxn>
              <a:cxn ang="0">
                <a:pos x="353" y="230"/>
              </a:cxn>
              <a:cxn ang="0">
                <a:pos x="333" y="246"/>
              </a:cxn>
              <a:cxn ang="0">
                <a:pos x="301" y="275"/>
              </a:cxn>
              <a:cxn ang="0">
                <a:pos x="273" y="303"/>
              </a:cxn>
              <a:cxn ang="0">
                <a:pos x="251" y="330"/>
              </a:cxn>
              <a:cxn ang="0">
                <a:pos x="228" y="360"/>
              </a:cxn>
              <a:cxn ang="0">
                <a:pos x="206" y="394"/>
              </a:cxn>
              <a:cxn ang="0">
                <a:pos x="188" y="426"/>
              </a:cxn>
              <a:cxn ang="0">
                <a:pos x="171" y="463"/>
              </a:cxn>
              <a:cxn ang="0">
                <a:pos x="157" y="502"/>
              </a:cxn>
              <a:cxn ang="0">
                <a:pos x="142" y="551"/>
              </a:cxn>
              <a:cxn ang="0">
                <a:pos x="134" y="598"/>
              </a:cxn>
              <a:cxn ang="0">
                <a:pos x="127" y="659"/>
              </a:cxn>
              <a:cxn ang="0">
                <a:pos x="127" y="711"/>
              </a:cxn>
              <a:cxn ang="0">
                <a:pos x="0" y="736"/>
              </a:cxn>
              <a:cxn ang="0">
                <a:pos x="531" y="731"/>
              </a:cxn>
              <a:cxn ang="0">
                <a:pos x="391" y="695"/>
              </a:cxn>
              <a:cxn ang="0">
                <a:pos x="392" y="655"/>
              </a:cxn>
              <a:cxn ang="0">
                <a:pos x="399" y="612"/>
              </a:cxn>
              <a:cxn ang="0">
                <a:pos x="412" y="572"/>
              </a:cxn>
              <a:cxn ang="0">
                <a:pos x="429" y="537"/>
              </a:cxn>
              <a:cxn ang="0">
                <a:pos x="445" y="512"/>
              </a:cxn>
              <a:cxn ang="0">
                <a:pos x="463" y="490"/>
              </a:cxn>
              <a:cxn ang="0">
                <a:pos x="482" y="470"/>
              </a:cxn>
              <a:cxn ang="0">
                <a:pos x="502" y="451"/>
              </a:cxn>
              <a:cxn ang="0">
                <a:pos x="527" y="434"/>
              </a:cxn>
              <a:cxn ang="0">
                <a:pos x="549" y="421"/>
              </a:cxn>
              <a:cxn ang="0">
                <a:pos x="576" y="407"/>
              </a:cxn>
              <a:cxn ang="0">
                <a:pos x="599" y="399"/>
              </a:cxn>
              <a:cxn ang="0">
                <a:pos x="632" y="392"/>
              </a:cxn>
              <a:cxn ang="0">
                <a:pos x="666" y="389"/>
              </a:cxn>
              <a:cxn ang="0">
                <a:pos x="675" y="529"/>
              </a:cxn>
              <a:cxn ang="0">
                <a:pos x="676" y="0"/>
              </a:cxn>
              <a:cxn ang="0">
                <a:pos x="664" y="121"/>
              </a:cxn>
              <a:cxn ang="0">
                <a:pos x="630" y="123"/>
              </a:cxn>
              <a:cxn ang="0">
                <a:pos x="599" y="127"/>
              </a:cxn>
            </a:cxnLst>
            <a:rect l="0" t="0" r="r" b="b"/>
            <a:pathLst>
              <a:path w="891" h="999">
                <a:moveTo>
                  <a:pt x="599" y="127"/>
                </a:moveTo>
                <a:lnTo>
                  <a:pt x="589" y="128"/>
                </a:lnTo>
                <a:lnTo>
                  <a:pt x="575" y="131"/>
                </a:lnTo>
                <a:lnTo>
                  <a:pt x="561" y="134"/>
                </a:lnTo>
                <a:lnTo>
                  <a:pt x="551" y="136"/>
                </a:lnTo>
                <a:lnTo>
                  <a:pt x="539" y="139"/>
                </a:lnTo>
                <a:lnTo>
                  <a:pt x="528" y="143"/>
                </a:lnTo>
                <a:lnTo>
                  <a:pt x="517" y="146"/>
                </a:lnTo>
                <a:lnTo>
                  <a:pt x="506" y="149"/>
                </a:lnTo>
                <a:lnTo>
                  <a:pt x="494" y="154"/>
                </a:lnTo>
                <a:lnTo>
                  <a:pt x="480" y="160"/>
                </a:lnTo>
                <a:lnTo>
                  <a:pt x="468" y="164"/>
                </a:lnTo>
                <a:lnTo>
                  <a:pt x="456" y="170"/>
                </a:lnTo>
                <a:lnTo>
                  <a:pt x="443" y="176"/>
                </a:lnTo>
                <a:lnTo>
                  <a:pt x="430" y="182"/>
                </a:lnTo>
                <a:lnTo>
                  <a:pt x="419" y="188"/>
                </a:lnTo>
                <a:lnTo>
                  <a:pt x="408" y="195"/>
                </a:lnTo>
                <a:lnTo>
                  <a:pt x="398" y="201"/>
                </a:lnTo>
                <a:lnTo>
                  <a:pt x="388" y="208"/>
                </a:lnTo>
                <a:lnTo>
                  <a:pt x="377" y="214"/>
                </a:lnTo>
                <a:lnTo>
                  <a:pt x="364" y="222"/>
                </a:lnTo>
                <a:lnTo>
                  <a:pt x="353" y="230"/>
                </a:lnTo>
                <a:lnTo>
                  <a:pt x="343" y="239"/>
                </a:lnTo>
                <a:lnTo>
                  <a:pt x="333" y="246"/>
                </a:lnTo>
                <a:lnTo>
                  <a:pt x="317" y="260"/>
                </a:lnTo>
                <a:lnTo>
                  <a:pt x="301" y="275"/>
                </a:lnTo>
                <a:lnTo>
                  <a:pt x="288" y="286"/>
                </a:lnTo>
                <a:lnTo>
                  <a:pt x="273" y="303"/>
                </a:lnTo>
                <a:lnTo>
                  <a:pt x="263" y="316"/>
                </a:lnTo>
                <a:lnTo>
                  <a:pt x="251" y="330"/>
                </a:lnTo>
                <a:lnTo>
                  <a:pt x="238" y="345"/>
                </a:lnTo>
                <a:lnTo>
                  <a:pt x="228" y="360"/>
                </a:lnTo>
                <a:lnTo>
                  <a:pt x="217" y="377"/>
                </a:lnTo>
                <a:lnTo>
                  <a:pt x="206" y="394"/>
                </a:lnTo>
                <a:lnTo>
                  <a:pt x="197" y="411"/>
                </a:lnTo>
                <a:lnTo>
                  <a:pt x="188" y="426"/>
                </a:lnTo>
                <a:lnTo>
                  <a:pt x="179" y="445"/>
                </a:lnTo>
                <a:lnTo>
                  <a:pt x="171" y="463"/>
                </a:lnTo>
                <a:lnTo>
                  <a:pt x="164" y="482"/>
                </a:lnTo>
                <a:lnTo>
                  <a:pt x="157" y="502"/>
                </a:lnTo>
                <a:lnTo>
                  <a:pt x="148" y="527"/>
                </a:lnTo>
                <a:lnTo>
                  <a:pt x="142" y="551"/>
                </a:lnTo>
                <a:lnTo>
                  <a:pt x="137" y="575"/>
                </a:lnTo>
                <a:lnTo>
                  <a:pt x="134" y="598"/>
                </a:lnTo>
                <a:lnTo>
                  <a:pt x="130" y="625"/>
                </a:lnTo>
                <a:lnTo>
                  <a:pt x="127" y="659"/>
                </a:lnTo>
                <a:lnTo>
                  <a:pt x="126" y="685"/>
                </a:lnTo>
                <a:lnTo>
                  <a:pt x="127" y="711"/>
                </a:lnTo>
                <a:lnTo>
                  <a:pt x="129" y="736"/>
                </a:lnTo>
                <a:lnTo>
                  <a:pt x="0" y="736"/>
                </a:lnTo>
                <a:lnTo>
                  <a:pt x="258" y="998"/>
                </a:lnTo>
                <a:lnTo>
                  <a:pt x="531" y="731"/>
                </a:lnTo>
                <a:lnTo>
                  <a:pt x="392" y="731"/>
                </a:lnTo>
                <a:lnTo>
                  <a:pt x="391" y="695"/>
                </a:lnTo>
                <a:lnTo>
                  <a:pt x="391" y="677"/>
                </a:lnTo>
                <a:lnTo>
                  <a:pt x="392" y="655"/>
                </a:lnTo>
                <a:lnTo>
                  <a:pt x="395" y="635"/>
                </a:lnTo>
                <a:lnTo>
                  <a:pt x="399" y="612"/>
                </a:lnTo>
                <a:lnTo>
                  <a:pt x="404" y="593"/>
                </a:lnTo>
                <a:lnTo>
                  <a:pt x="412" y="572"/>
                </a:lnTo>
                <a:lnTo>
                  <a:pt x="420" y="554"/>
                </a:lnTo>
                <a:lnTo>
                  <a:pt x="429" y="537"/>
                </a:lnTo>
                <a:lnTo>
                  <a:pt x="437" y="523"/>
                </a:lnTo>
                <a:lnTo>
                  <a:pt x="445" y="512"/>
                </a:lnTo>
                <a:lnTo>
                  <a:pt x="453" y="501"/>
                </a:lnTo>
                <a:lnTo>
                  <a:pt x="463" y="490"/>
                </a:lnTo>
                <a:lnTo>
                  <a:pt x="473" y="478"/>
                </a:lnTo>
                <a:lnTo>
                  <a:pt x="482" y="470"/>
                </a:lnTo>
                <a:lnTo>
                  <a:pt x="492" y="460"/>
                </a:lnTo>
                <a:lnTo>
                  <a:pt x="502" y="451"/>
                </a:lnTo>
                <a:lnTo>
                  <a:pt x="513" y="443"/>
                </a:lnTo>
                <a:lnTo>
                  <a:pt x="527" y="434"/>
                </a:lnTo>
                <a:lnTo>
                  <a:pt x="539" y="426"/>
                </a:lnTo>
                <a:lnTo>
                  <a:pt x="549" y="421"/>
                </a:lnTo>
                <a:lnTo>
                  <a:pt x="563" y="412"/>
                </a:lnTo>
                <a:lnTo>
                  <a:pt x="576" y="407"/>
                </a:lnTo>
                <a:lnTo>
                  <a:pt x="587" y="403"/>
                </a:lnTo>
                <a:lnTo>
                  <a:pt x="599" y="399"/>
                </a:lnTo>
                <a:lnTo>
                  <a:pt x="616" y="395"/>
                </a:lnTo>
                <a:lnTo>
                  <a:pt x="632" y="392"/>
                </a:lnTo>
                <a:lnTo>
                  <a:pt x="649" y="390"/>
                </a:lnTo>
                <a:lnTo>
                  <a:pt x="666" y="389"/>
                </a:lnTo>
                <a:lnTo>
                  <a:pt x="675" y="388"/>
                </a:lnTo>
                <a:lnTo>
                  <a:pt x="675" y="529"/>
                </a:lnTo>
                <a:lnTo>
                  <a:pt x="890" y="268"/>
                </a:lnTo>
                <a:lnTo>
                  <a:pt x="676" y="0"/>
                </a:lnTo>
                <a:lnTo>
                  <a:pt x="676" y="121"/>
                </a:lnTo>
                <a:lnTo>
                  <a:pt x="664" y="121"/>
                </a:lnTo>
                <a:lnTo>
                  <a:pt x="648" y="122"/>
                </a:lnTo>
                <a:lnTo>
                  <a:pt x="630" y="123"/>
                </a:lnTo>
                <a:lnTo>
                  <a:pt x="613" y="125"/>
                </a:lnTo>
                <a:lnTo>
                  <a:pt x="599" y="127"/>
                </a:lnTo>
              </a:path>
            </a:pathLst>
          </a:custGeom>
          <a:gradFill rotWithShape="0">
            <a:gsLst>
              <a:gs pos="0">
                <a:srgbClr val="CC3399"/>
              </a:gs>
              <a:gs pos="50000">
                <a:srgbClr val="CC3399">
                  <a:gamma/>
                  <a:tint val="43922"/>
                  <a:invGamma/>
                </a:srgbClr>
              </a:gs>
              <a:gs pos="100000">
                <a:srgbClr val="CC3399"/>
              </a:gs>
            </a:gsLst>
            <a:lin ang="18900000" scaled="1"/>
          </a:gradFill>
          <a:ln w="12700" cap="flat" cmpd="sng">
            <a:solidFill>
              <a:schemeClr val="tx1"/>
            </a:solidFill>
            <a:prstDash val="solid"/>
            <a:round/>
            <a:headEnd type="none" w="med" len="med"/>
            <a:tailEnd type="none" w="med" len="med"/>
          </a:ln>
          <a:effectLst>
            <a:outerShdw dist="107763" dir="2700000" algn="ctr" rotWithShape="0">
              <a:schemeClr val="folHlink"/>
            </a:outerShdw>
          </a:effectLst>
        </p:spPr>
        <p:txBody>
          <a:bodyPr wrap="none" lIns="90488" tIns="44450" rIns="90488" bIns="44450" anchor="ctr"/>
          <a:lstStyle/>
          <a:p>
            <a:pPr>
              <a:defRPr/>
            </a:pPr>
            <a:endParaRPr lang="zh-CN" altLang="en-US">
              <a:latin typeface="Arial" charset="0"/>
            </a:endParaRPr>
          </a:p>
        </p:txBody>
      </p:sp>
      <p:sp>
        <p:nvSpPr>
          <p:cNvPr id="48" name="Freeform 112">
            <a:extLst>
              <a:ext uri="{FF2B5EF4-FFF2-40B4-BE49-F238E27FC236}">
                <a16:creationId xmlns:a16="http://schemas.microsoft.com/office/drawing/2014/main" id="{FE435885-CE06-2752-8662-A876FC235D83}"/>
              </a:ext>
            </a:extLst>
          </p:cNvPr>
          <p:cNvSpPr>
            <a:spLocks/>
          </p:cNvSpPr>
          <p:nvPr/>
        </p:nvSpPr>
        <p:spPr bwMode="auto">
          <a:xfrm>
            <a:off x="7603739" y="2572138"/>
            <a:ext cx="1414462" cy="1541463"/>
          </a:xfrm>
          <a:custGeom>
            <a:avLst/>
            <a:gdLst/>
            <a:ahLst/>
            <a:cxnLst>
              <a:cxn ang="0">
                <a:pos x="301" y="128"/>
              </a:cxn>
              <a:cxn ang="0">
                <a:pos x="329" y="134"/>
              </a:cxn>
              <a:cxn ang="0">
                <a:pos x="351" y="139"/>
              </a:cxn>
              <a:cxn ang="0">
                <a:pos x="373" y="146"/>
              </a:cxn>
              <a:cxn ang="0">
                <a:pos x="396" y="154"/>
              </a:cxn>
              <a:cxn ang="0">
                <a:pos x="422" y="164"/>
              </a:cxn>
              <a:cxn ang="0">
                <a:pos x="447" y="176"/>
              </a:cxn>
              <a:cxn ang="0">
                <a:pos x="471" y="188"/>
              </a:cxn>
              <a:cxn ang="0">
                <a:pos x="492" y="201"/>
              </a:cxn>
              <a:cxn ang="0">
                <a:pos x="513" y="214"/>
              </a:cxn>
              <a:cxn ang="0">
                <a:pos x="537" y="230"/>
              </a:cxn>
              <a:cxn ang="0">
                <a:pos x="557" y="246"/>
              </a:cxn>
              <a:cxn ang="0">
                <a:pos x="589" y="275"/>
              </a:cxn>
              <a:cxn ang="0">
                <a:pos x="617" y="303"/>
              </a:cxn>
              <a:cxn ang="0">
                <a:pos x="639" y="330"/>
              </a:cxn>
              <a:cxn ang="0">
                <a:pos x="662" y="360"/>
              </a:cxn>
              <a:cxn ang="0">
                <a:pos x="684" y="394"/>
              </a:cxn>
              <a:cxn ang="0">
                <a:pos x="702" y="426"/>
              </a:cxn>
              <a:cxn ang="0">
                <a:pos x="719" y="463"/>
              </a:cxn>
              <a:cxn ang="0">
                <a:pos x="733" y="502"/>
              </a:cxn>
              <a:cxn ang="0">
                <a:pos x="748" y="551"/>
              </a:cxn>
              <a:cxn ang="0">
                <a:pos x="756" y="598"/>
              </a:cxn>
              <a:cxn ang="0">
                <a:pos x="763" y="659"/>
              </a:cxn>
              <a:cxn ang="0">
                <a:pos x="763" y="711"/>
              </a:cxn>
              <a:cxn ang="0">
                <a:pos x="890" y="736"/>
              </a:cxn>
              <a:cxn ang="0">
                <a:pos x="359" y="731"/>
              </a:cxn>
              <a:cxn ang="0">
                <a:pos x="499" y="695"/>
              </a:cxn>
              <a:cxn ang="0">
                <a:pos x="498" y="655"/>
              </a:cxn>
              <a:cxn ang="0">
                <a:pos x="491" y="612"/>
              </a:cxn>
              <a:cxn ang="0">
                <a:pos x="478" y="572"/>
              </a:cxn>
              <a:cxn ang="0">
                <a:pos x="461" y="537"/>
              </a:cxn>
              <a:cxn ang="0">
                <a:pos x="445" y="512"/>
              </a:cxn>
              <a:cxn ang="0">
                <a:pos x="427" y="490"/>
              </a:cxn>
              <a:cxn ang="0">
                <a:pos x="408" y="470"/>
              </a:cxn>
              <a:cxn ang="0">
                <a:pos x="388" y="451"/>
              </a:cxn>
              <a:cxn ang="0">
                <a:pos x="363" y="434"/>
              </a:cxn>
              <a:cxn ang="0">
                <a:pos x="341" y="421"/>
              </a:cxn>
              <a:cxn ang="0">
                <a:pos x="314" y="407"/>
              </a:cxn>
              <a:cxn ang="0">
                <a:pos x="291" y="399"/>
              </a:cxn>
              <a:cxn ang="0">
                <a:pos x="258" y="392"/>
              </a:cxn>
              <a:cxn ang="0">
                <a:pos x="224" y="389"/>
              </a:cxn>
              <a:cxn ang="0">
                <a:pos x="215" y="529"/>
              </a:cxn>
              <a:cxn ang="0">
                <a:pos x="214" y="0"/>
              </a:cxn>
              <a:cxn ang="0">
                <a:pos x="226" y="121"/>
              </a:cxn>
              <a:cxn ang="0">
                <a:pos x="260" y="123"/>
              </a:cxn>
              <a:cxn ang="0">
                <a:pos x="291" y="127"/>
              </a:cxn>
            </a:cxnLst>
            <a:rect l="0" t="0" r="r" b="b"/>
            <a:pathLst>
              <a:path w="891" h="999">
                <a:moveTo>
                  <a:pt x="291" y="127"/>
                </a:moveTo>
                <a:lnTo>
                  <a:pt x="301" y="128"/>
                </a:lnTo>
                <a:lnTo>
                  <a:pt x="315" y="131"/>
                </a:lnTo>
                <a:lnTo>
                  <a:pt x="329" y="134"/>
                </a:lnTo>
                <a:lnTo>
                  <a:pt x="339" y="136"/>
                </a:lnTo>
                <a:lnTo>
                  <a:pt x="351" y="139"/>
                </a:lnTo>
                <a:lnTo>
                  <a:pt x="362" y="143"/>
                </a:lnTo>
                <a:lnTo>
                  <a:pt x="373" y="146"/>
                </a:lnTo>
                <a:lnTo>
                  <a:pt x="384" y="149"/>
                </a:lnTo>
                <a:lnTo>
                  <a:pt x="396" y="154"/>
                </a:lnTo>
                <a:lnTo>
                  <a:pt x="410" y="160"/>
                </a:lnTo>
                <a:lnTo>
                  <a:pt x="422" y="164"/>
                </a:lnTo>
                <a:lnTo>
                  <a:pt x="434" y="170"/>
                </a:lnTo>
                <a:lnTo>
                  <a:pt x="447" y="176"/>
                </a:lnTo>
                <a:lnTo>
                  <a:pt x="460" y="182"/>
                </a:lnTo>
                <a:lnTo>
                  <a:pt x="471" y="188"/>
                </a:lnTo>
                <a:lnTo>
                  <a:pt x="482" y="195"/>
                </a:lnTo>
                <a:lnTo>
                  <a:pt x="492" y="201"/>
                </a:lnTo>
                <a:lnTo>
                  <a:pt x="502" y="208"/>
                </a:lnTo>
                <a:lnTo>
                  <a:pt x="513" y="214"/>
                </a:lnTo>
                <a:lnTo>
                  <a:pt x="526" y="222"/>
                </a:lnTo>
                <a:lnTo>
                  <a:pt x="537" y="230"/>
                </a:lnTo>
                <a:lnTo>
                  <a:pt x="547" y="239"/>
                </a:lnTo>
                <a:lnTo>
                  <a:pt x="557" y="246"/>
                </a:lnTo>
                <a:lnTo>
                  <a:pt x="573" y="260"/>
                </a:lnTo>
                <a:lnTo>
                  <a:pt x="589" y="275"/>
                </a:lnTo>
                <a:lnTo>
                  <a:pt x="602" y="286"/>
                </a:lnTo>
                <a:lnTo>
                  <a:pt x="617" y="303"/>
                </a:lnTo>
                <a:lnTo>
                  <a:pt x="627" y="316"/>
                </a:lnTo>
                <a:lnTo>
                  <a:pt x="639" y="330"/>
                </a:lnTo>
                <a:lnTo>
                  <a:pt x="652" y="345"/>
                </a:lnTo>
                <a:lnTo>
                  <a:pt x="662" y="360"/>
                </a:lnTo>
                <a:lnTo>
                  <a:pt x="673" y="377"/>
                </a:lnTo>
                <a:lnTo>
                  <a:pt x="684" y="394"/>
                </a:lnTo>
                <a:lnTo>
                  <a:pt x="693" y="411"/>
                </a:lnTo>
                <a:lnTo>
                  <a:pt x="702" y="426"/>
                </a:lnTo>
                <a:lnTo>
                  <a:pt x="711" y="445"/>
                </a:lnTo>
                <a:lnTo>
                  <a:pt x="719" y="463"/>
                </a:lnTo>
                <a:lnTo>
                  <a:pt x="726" y="482"/>
                </a:lnTo>
                <a:lnTo>
                  <a:pt x="733" y="502"/>
                </a:lnTo>
                <a:lnTo>
                  <a:pt x="742" y="527"/>
                </a:lnTo>
                <a:lnTo>
                  <a:pt x="748" y="551"/>
                </a:lnTo>
                <a:lnTo>
                  <a:pt x="753" y="575"/>
                </a:lnTo>
                <a:lnTo>
                  <a:pt x="756" y="598"/>
                </a:lnTo>
                <a:lnTo>
                  <a:pt x="760" y="625"/>
                </a:lnTo>
                <a:lnTo>
                  <a:pt x="763" y="659"/>
                </a:lnTo>
                <a:lnTo>
                  <a:pt x="764" y="685"/>
                </a:lnTo>
                <a:lnTo>
                  <a:pt x="763" y="711"/>
                </a:lnTo>
                <a:lnTo>
                  <a:pt x="761" y="736"/>
                </a:lnTo>
                <a:lnTo>
                  <a:pt x="890" y="736"/>
                </a:lnTo>
                <a:lnTo>
                  <a:pt x="632" y="998"/>
                </a:lnTo>
                <a:lnTo>
                  <a:pt x="359" y="731"/>
                </a:lnTo>
                <a:lnTo>
                  <a:pt x="498" y="731"/>
                </a:lnTo>
                <a:lnTo>
                  <a:pt x="499" y="695"/>
                </a:lnTo>
                <a:lnTo>
                  <a:pt x="499" y="677"/>
                </a:lnTo>
                <a:lnTo>
                  <a:pt x="498" y="655"/>
                </a:lnTo>
                <a:lnTo>
                  <a:pt x="495" y="635"/>
                </a:lnTo>
                <a:lnTo>
                  <a:pt x="491" y="612"/>
                </a:lnTo>
                <a:lnTo>
                  <a:pt x="486" y="593"/>
                </a:lnTo>
                <a:lnTo>
                  <a:pt x="478" y="572"/>
                </a:lnTo>
                <a:lnTo>
                  <a:pt x="470" y="554"/>
                </a:lnTo>
                <a:lnTo>
                  <a:pt x="461" y="537"/>
                </a:lnTo>
                <a:lnTo>
                  <a:pt x="453" y="523"/>
                </a:lnTo>
                <a:lnTo>
                  <a:pt x="445" y="512"/>
                </a:lnTo>
                <a:lnTo>
                  <a:pt x="437" y="501"/>
                </a:lnTo>
                <a:lnTo>
                  <a:pt x="427" y="490"/>
                </a:lnTo>
                <a:lnTo>
                  <a:pt x="417" y="478"/>
                </a:lnTo>
                <a:lnTo>
                  <a:pt x="408" y="470"/>
                </a:lnTo>
                <a:lnTo>
                  <a:pt x="398" y="460"/>
                </a:lnTo>
                <a:lnTo>
                  <a:pt x="388" y="451"/>
                </a:lnTo>
                <a:lnTo>
                  <a:pt x="377" y="443"/>
                </a:lnTo>
                <a:lnTo>
                  <a:pt x="363" y="434"/>
                </a:lnTo>
                <a:lnTo>
                  <a:pt x="351" y="426"/>
                </a:lnTo>
                <a:lnTo>
                  <a:pt x="341" y="421"/>
                </a:lnTo>
                <a:lnTo>
                  <a:pt x="327" y="412"/>
                </a:lnTo>
                <a:lnTo>
                  <a:pt x="314" y="407"/>
                </a:lnTo>
                <a:lnTo>
                  <a:pt x="303" y="403"/>
                </a:lnTo>
                <a:lnTo>
                  <a:pt x="291" y="399"/>
                </a:lnTo>
                <a:lnTo>
                  <a:pt x="274" y="395"/>
                </a:lnTo>
                <a:lnTo>
                  <a:pt x="258" y="392"/>
                </a:lnTo>
                <a:lnTo>
                  <a:pt x="241" y="390"/>
                </a:lnTo>
                <a:lnTo>
                  <a:pt x="224" y="389"/>
                </a:lnTo>
                <a:lnTo>
                  <a:pt x="215" y="388"/>
                </a:lnTo>
                <a:lnTo>
                  <a:pt x="215" y="529"/>
                </a:lnTo>
                <a:lnTo>
                  <a:pt x="0" y="268"/>
                </a:lnTo>
                <a:lnTo>
                  <a:pt x="214" y="0"/>
                </a:lnTo>
                <a:lnTo>
                  <a:pt x="214" y="121"/>
                </a:lnTo>
                <a:lnTo>
                  <a:pt x="226" y="121"/>
                </a:lnTo>
                <a:lnTo>
                  <a:pt x="242" y="122"/>
                </a:lnTo>
                <a:lnTo>
                  <a:pt x="260" y="123"/>
                </a:lnTo>
                <a:lnTo>
                  <a:pt x="277" y="125"/>
                </a:lnTo>
                <a:lnTo>
                  <a:pt x="291" y="127"/>
                </a:lnTo>
              </a:path>
            </a:pathLst>
          </a:custGeom>
          <a:gradFill rotWithShape="0">
            <a:gsLst>
              <a:gs pos="0">
                <a:srgbClr val="CC3399"/>
              </a:gs>
              <a:gs pos="50000">
                <a:srgbClr val="CC3399">
                  <a:gamma/>
                  <a:tint val="43922"/>
                  <a:invGamma/>
                </a:srgbClr>
              </a:gs>
              <a:gs pos="100000">
                <a:srgbClr val="CC3399"/>
              </a:gs>
            </a:gsLst>
            <a:lin ang="2700000" scaled="1"/>
          </a:gradFill>
          <a:ln w="12700" cap="flat" cmpd="sng">
            <a:solidFill>
              <a:schemeClr val="tx1"/>
            </a:solidFill>
            <a:prstDash val="solid"/>
            <a:round/>
            <a:headEnd type="none" w="med" len="med"/>
            <a:tailEnd type="none" w="med" len="med"/>
          </a:ln>
          <a:effectLst>
            <a:outerShdw dist="107763" dir="2700000" algn="ctr" rotWithShape="0">
              <a:schemeClr val="folHlink"/>
            </a:outerShdw>
          </a:effectLst>
        </p:spPr>
        <p:txBody>
          <a:bodyPr wrap="none" lIns="90488" tIns="44450" rIns="90488" bIns="44450" anchor="ctr"/>
          <a:lstStyle/>
          <a:p>
            <a:pPr>
              <a:defRPr/>
            </a:pPr>
            <a:endParaRPr lang="zh-CN" altLang="en-US">
              <a:latin typeface="Arial" charset="0"/>
            </a:endParaRPr>
          </a:p>
        </p:txBody>
      </p:sp>
      <p:sp>
        <p:nvSpPr>
          <p:cNvPr id="49" name="Text Box 113">
            <a:extLst>
              <a:ext uri="{FF2B5EF4-FFF2-40B4-BE49-F238E27FC236}">
                <a16:creationId xmlns:a16="http://schemas.microsoft.com/office/drawing/2014/main" id="{AE75EEC2-2D2F-414E-ADF9-344DFE1A8CFE}"/>
              </a:ext>
            </a:extLst>
          </p:cNvPr>
          <p:cNvSpPr txBox="1">
            <a:spLocks noChangeArrowheads="1"/>
          </p:cNvSpPr>
          <p:nvPr/>
        </p:nvSpPr>
        <p:spPr bwMode="auto">
          <a:xfrm>
            <a:off x="2226876" y="1962538"/>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sz="2400">
                <a:solidFill>
                  <a:srgbClr val="EF5549"/>
                </a:solidFill>
                <a:latin typeface="Times New Roman" panose="02020603050405020304" pitchFamily="18" charset="0"/>
                <a:ea typeface="宋体" panose="02010600030101010101" pitchFamily="2" charset="-122"/>
              </a:rPr>
              <a:t>Primary Key</a:t>
            </a:r>
            <a:endParaRPr lang="zh-CN" altLang="en-US" sz="2400">
              <a:solidFill>
                <a:srgbClr val="EF5549"/>
              </a:solidFill>
              <a:latin typeface="Times New Roman" panose="02020603050405020304" pitchFamily="18" charset="0"/>
              <a:ea typeface="宋体" panose="02010600030101010101" pitchFamily="2" charset="-122"/>
            </a:endParaRPr>
          </a:p>
        </p:txBody>
      </p:sp>
      <p:sp>
        <p:nvSpPr>
          <p:cNvPr id="50" name="Text Box 114">
            <a:extLst>
              <a:ext uri="{FF2B5EF4-FFF2-40B4-BE49-F238E27FC236}">
                <a16:creationId xmlns:a16="http://schemas.microsoft.com/office/drawing/2014/main" id="{A9BDD6F5-6DD0-4351-E9FD-1393CAC7F6E7}"/>
              </a:ext>
            </a:extLst>
          </p:cNvPr>
          <p:cNvSpPr txBox="1">
            <a:spLocks noChangeArrowheads="1"/>
          </p:cNvSpPr>
          <p:nvPr/>
        </p:nvSpPr>
        <p:spPr bwMode="auto">
          <a:xfrm>
            <a:off x="2217351" y="5734438"/>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sz="2400">
                <a:solidFill>
                  <a:srgbClr val="EF5549"/>
                </a:solidFill>
                <a:latin typeface="Times New Roman" panose="02020603050405020304" pitchFamily="18" charset="0"/>
                <a:ea typeface="宋体" panose="02010600030101010101" pitchFamily="2" charset="-122"/>
              </a:rPr>
              <a:t>Primary Key</a:t>
            </a:r>
            <a:endParaRPr lang="zh-CN" altLang="en-US" sz="2400">
              <a:solidFill>
                <a:srgbClr val="EF5549"/>
              </a:solidFill>
              <a:latin typeface="Times New Roman" panose="02020603050405020304" pitchFamily="18" charset="0"/>
              <a:ea typeface="宋体" panose="02010600030101010101" pitchFamily="2" charset="-122"/>
            </a:endParaRPr>
          </a:p>
        </p:txBody>
      </p:sp>
      <p:sp>
        <p:nvSpPr>
          <p:cNvPr id="51" name="Text Box 115">
            <a:extLst>
              <a:ext uri="{FF2B5EF4-FFF2-40B4-BE49-F238E27FC236}">
                <a16:creationId xmlns:a16="http://schemas.microsoft.com/office/drawing/2014/main" id="{721D0304-0100-CE75-98EF-D861593B968D}"/>
              </a:ext>
            </a:extLst>
          </p:cNvPr>
          <p:cNvSpPr txBox="1">
            <a:spLocks noChangeArrowheads="1"/>
          </p:cNvSpPr>
          <p:nvPr/>
        </p:nvSpPr>
        <p:spPr bwMode="auto">
          <a:xfrm>
            <a:off x="6989376" y="5772538"/>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en-US" altLang="zh-CN" sz="2400">
                <a:solidFill>
                  <a:srgbClr val="EF5549"/>
                </a:solidFill>
                <a:latin typeface="Times New Roman" panose="02020603050405020304" pitchFamily="18" charset="0"/>
                <a:ea typeface="宋体" panose="02010600030101010101" pitchFamily="2" charset="-122"/>
              </a:rPr>
              <a:t>Primary Key</a:t>
            </a:r>
            <a:endParaRPr lang="zh-CN" altLang="en-US" sz="2400">
              <a:solidFill>
                <a:srgbClr val="EF5549"/>
              </a:solidFill>
              <a:latin typeface="Times New Roman" panose="02020603050405020304" pitchFamily="18" charset="0"/>
              <a:ea typeface="宋体" panose="02010600030101010101" pitchFamily="2" charset="-122"/>
            </a:endParaRPr>
          </a:p>
        </p:txBody>
      </p:sp>
      <p:sp>
        <p:nvSpPr>
          <p:cNvPr id="52" name="Freeform 116">
            <a:extLst>
              <a:ext uri="{FF2B5EF4-FFF2-40B4-BE49-F238E27FC236}">
                <a16:creationId xmlns:a16="http://schemas.microsoft.com/office/drawing/2014/main" id="{B846765F-5181-FFD2-9D1D-5CBB9F695875}"/>
              </a:ext>
            </a:extLst>
          </p:cNvPr>
          <p:cNvSpPr>
            <a:spLocks/>
          </p:cNvSpPr>
          <p:nvPr/>
        </p:nvSpPr>
        <p:spPr bwMode="auto">
          <a:xfrm flipH="1" flipV="1">
            <a:off x="4087426" y="1752988"/>
            <a:ext cx="1409700" cy="47625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3810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53" name="Freeform 118">
            <a:extLst>
              <a:ext uri="{FF2B5EF4-FFF2-40B4-BE49-F238E27FC236}">
                <a16:creationId xmlns:a16="http://schemas.microsoft.com/office/drawing/2014/main" id="{AF817ADD-62F2-AE43-17C0-537AA80E7FDC}"/>
              </a:ext>
            </a:extLst>
          </p:cNvPr>
          <p:cNvSpPr>
            <a:spLocks/>
          </p:cNvSpPr>
          <p:nvPr/>
        </p:nvSpPr>
        <p:spPr bwMode="auto">
          <a:xfrm flipH="1" flipV="1">
            <a:off x="2955539" y="4672401"/>
            <a:ext cx="42862" cy="1352550"/>
          </a:xfrm>
          <a:custGeom>
            <a:avLst/>
            <a:gdLst/>
            <a:ahLst/>
            <a:cxnLst>
              <a:cxn ang="0">
                <a:pos x="720" y="0"/>
              </a:cxn>
              <a:cxn ang="0">
                <a:pos x="0" y="0"/>
              </a:cxn>
              <a:cxn ang="0">
                <a:pos x="0" y="1536"/>
              </a:cxn>
            </a:cxnLst>
            <a:rect l="0" t="0" r="r" b="b"/>
            <a:pathLst>
              <a:path w="720" h="1536">
                <a:moveTo>
                  <a:pt x="720" y="0"/>
                </a:moveTo>
                <a:lnTo>
                  <a:pt x="0" y="0"/>
                </a:lnTo>
                <a:lnTo>
                  <a:pt x="0" y="1536"/>
                </a:lnTo>
              </a:path>
            </a:pathLst>
          </a:custGeom>
          <a:noFill/>
          <a:ln w="28575" cap="flat" cmpd="sng">
            <a:solidFill>
              <a:srgbClr val="CC0066"/>
            </a:solidFill>
            <a:prstDash val="solid"/>
            <a:round/>
            <a:headEnd type="none" w="med" len="med"/>
            <a:tailEnd type="triangle" w="med" len="med"/>
          </a:ln>
          <a:effectLst>
            <a:outerShdw dist="17961" dir="2700000" algn="ctr" rotWithShape="0">
              <a:schemeClr val="tx1"/>
            </a:outerShdw>
          </a:effectLst>
        </p:spPr>
        <p:txBody>
          <a:bodyPr anchor="ctr"/>
          <a:lstStyle/>
          <a:p>
            <a:pPr>
              <a:defRPr/>
            </a:pPr>
            <a:endParaRPr lang="zh-CN" altLang="en-US">
              <a:latin typeface="Arial" charset="0"/>
            </a:endParaRPr>
          </a:p>
        </p:txBody>
      </p:sp>
      <p:sp>
        <p:nvSpPr>
          <p:cNvPr id="54" name="Freeform 120">
            <a:extLst>
              <a:ext uri="{FF2B5EF4-FFF2-40B4-BE49-F238E27FC236}">
                <a16:creationId xmlns:a16="http://schemas.microsoft.com/office/drawing/2014/main" id="{09E3F2D9-8DF0-43A5-D7B0-42CC75A4230B}"/>
              </a:ext>
            </a:extLst>
          </p:cNvPr>
          <p:cNvSpPr>
            <a:spLocks/>
          </p:cNvSpPr>
          <p:nvPr/>
        </p:nvSpPr>
        <p:spPr bwMode="auto">
          <a:xfrm flipH="1" flipV="1">
            <a:off x="7708514" y="4653351"/>
            <a:ext cx="42862" cy="1352550"/>
          </a:xfrm>
          <a:custGeom>
            <a:avLst/>
            <a:gdLst/>
            <a:ahLst/>
            <a:cxnLst>
              <a:cxn ang="0">
                <a:pos x="720" y="0"/>
              </a:cxn>
              <a:cxn ang="0">
                <a:pos x="0" y="0"/>
              </a:cxn>
              <a:cxn ang="0">
                <a:pos x="0" y="1536"/>
              </a:cxn>
            </a:cxnLst>
            <a:rect l="0" t="0" r="r" b="b"/>
            <a:pathLst>
              <a:path w="720" h="1536">
                <a:moveTo>
                  <a:pt x="720" y="0"/>
                </a:moveTo>
                <a:lnTo>
                  <a:pt x="0" y="0"/>
                </a:lnTo>
                <a:lnTo>
                  <a:pt x="0" y="1536"/>
                </a:lnTo>
              </a:path>
            </a:pathLst>
          </a:custGeom>
          <a:noFill/>
          <a:ln w="28575" cap="flat" cmpd="sng">
            <a:solidFill>
              <a:srgbClr val="339966"/>
            </a:solidFill>
            <a:prstDash val="solid"/>
            <a:round/>
            <a:headEnd type="none" w="med" len="med"/>
            <a:tailEnd type="triangle" w="med" len="med"/>
          </a:ln>
          <a:effectLst>
            <a:outerShdw dist="17961" dir="2700000" algn="ctr" rotWithShape="0">
              <a:schemeClr val="tx1"/>
            </a:outerShdw>
          </a:effectLst>
        </p:spPr>
        <p:txBody>
          <a:bodyPr anchor="ctr"/>
          <a:lstStyle/>
          <a:p>
            <a:pPr>
              <a:defRPr/>
            </a:pPr>
            <a:endParaRPr lang="zh-CN" altLang="en-US">
              <a:latin typeface="Arial" charset="0"/>
            </a:endParaRPr>
          </a:p>
        </p:txBody>
      </p:sp>
      <p:sp>
        <p:nvSpPr>
          <p:cNvPr id="55" name="Rectangle 123">
            <a:extLst>
              <a:ext uri="{FF2B5EF4-FFF2-40B4-BE49-F238E27FC236}">
                <a16:creationId xmlns:a16="http://schemas.microsoft.com/office/drawing/2014/main" id="{0628CA96-4E7A-1F39-0461-E5E7C2F87A81}"/>
              </a:ext>
            </a:extLst>
          </p:cNvPr>
          <p:cNvSpPr>
            <a:spLocks noChangeArrowheads="1"/>
          </p:cNvSpPr>
          <p:nvPr/>
        </p:nvSpPr>
        <p:spPr bwMode="auto">
          <a:xfrm>
            <a:off x="2376101" y="4448563"/>
            <a:ext cx="885825" cy="228600"/>
          </a:xfrm>
          <a:prstGeom prst="rect">
            <a:avLst/>
          </a:prstGeom>
          <a:solidFill>
            <a:srgbClr val="CC3399"/>
          </a:solidFill>
          <a:ln w="12700">
            <a:solidFill>
              <a:schemeClr val="tx1"/>
            </a:solidFill>
            <a:miter lim="800000"/>
            <a:headEnd/>
            <a:tailEnd/>
          </a:ln>
          <a:effectLst/>
        </p:spPr>
        <p:txBody>
          <a:bodyPr wrap="none" lIns="69850" tIns="34925" rIns="69850" bIns="34925" anchor="ctr"/>
          <a:lstStyle/>
          <a:p>
            <a:pPr defTabSz="514350">
              <a:defRPr/>
            </a:pPr>
            <a:r>
              <a:rPr lang="zh-CN" altLang="en-GB" sz="1400">
                <a:solidFill>
                  <a:schemeClr val="accent1"/>
                </a:solidFill>
                <a:effectLst>
                  <a:outerShdw blurRad="38100" dist="38100" dir="2700000" algn="tl">
                    <a:srgbClr val="000000"/>
                  </a:outerShdw>
                </a:effectLst>
                <a:latin typeface="Arial" charset="0"/>
                <a:ea typeface="宋体" pitchFamily="2" charset="-122"/>
              </a:rPr>
              <a:t>学号</a:t>
            </a:r>
            <a:endParaRPr lang="zh-CN" altLang="en-US" sz="1400">
              <a:solidFill>
                <a:schemeClr val="accent1"/>
              </a:solidFill>
              <a:effectLst>
                <a:outerShdw blurRad="38100" dist="38100" dir="2700000" algn="tl">
                  <a:srgbClr val="000000"/>
                </a:outerShdw>
              </a:effectLst>
              <a:latin typeface="Arial" charset="0"/>
              <a:ea typeface="宋体" pitchFamily="2" charset="-122"/>
            </a:endParaRPr>
          </a:p>
        </p:txBody>
      </p:sp>
      <p:sp>
        <p:nvSpPr>
          <p:cNvPr id="56" name="Rectangle 126">
            <a:extLst>
              <a:ext uri="{FF2B5EF4-FFF2-40B4-BE49-F238E27FC236}">
                <a16:creationId xmlns:a16="http://schemas.microsoft.com/office/drawing/2014/main" id="{D71FC837-DB1C-4C27-CEC0-1F86D095F917}"/>
              </a:ext>
            </a:extLst>
          </p:cNvPr>
          <p:cNvSpPr>
            <a:spLocks noChangeArrowheads="1"/>
          </p:cNvSpPr>
          <p:nvPr/>
        </p:nvSpPr>
        <p:spPr bwMode="auto">
          <a:xfrm>
            <a:off x="7179876" y="4439038"/>
            <a:ext cx="887413" cy="228600"/>
          </a:xfrm>
          <a:prstGeom prst="rect">
            <a:avLst/>
          </a:prstGeom>
          <a:solidFill>
            <a:srgbClr val="339966"/>
          </a:solidFill>
          <a:ln w="12700">
            <a:solidFill>
              <a:schemeClr val="tx1"/>
            </a:solidFill>
            <a:miter lim="800000"/>
            <a:headEnd/>
            <a:tailEnd/>
          </a:ln>
          <a:effectLst/>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a:solidFill>
                  <a:schemeClr val="bg1"/>
                </a:solidFill>
                <a:effectLst>
                  <a:outerShdw blurRad="38100" dist="38100" dir="2700000" algn="tl">
                    <a:srgbClr val="000000"/>
                  </a:outerShdw>
                </a:effectLst>
                <a:ea typeface="宋体" panose="02010600030101010101" pitchFamily="2" charset="-122"/>
              </a:rPr>
              <a:t>课程编号</a:t>
            </a:r>
          </a:p>
        </p:txBody>
      </p:sp>
      <p:grpSp>
        <p:nvGrpSpPr>
          <p:cNvPr id="57" name="Group 128">
            <a:extLst>
              <a:ext uri="{FF2B5EF4-FFF2-40B4-BE49-F238E27FC236}">
                <a16:creationId xmlns:a16="http://schemas.microsoft.com/office/drawing/2014/main" id="{95F702B0-BEFD-9599-A8CD-A74559F515D6}"/>
              </a:ext>
            </a:extLst>
          </p:cNvPr>
          <p:cNvGrpSpPr>
            <a:grpSpLocks/>
          </p:cNvGrpSpPr>
          <p:nvPr/>
        </p:nvGrpSpPr>
        <p:grpSpPr bwMode="auto">
          <a:xfrm>
            <a:off x="4541451" y="1568838"/>
            <a:ext cx="2187575" cy="223838"/>
            <a:chOff x="1920" y="994"/>
            <a:chExt cx="1378" cy="141"/>
          </a:xfrm>
        </p:grpSpPr>
        <p:sp>
          <p:nvSpPr>
            <p:cNvPr id="58" name="Rectangle 129">
              <a:extLst>
                <a:ext uri="{FF2B5EF4-FFF2-40B4-BE49-F238E27FC236}">
                  <a16:creationId xmlns:a16="http://schemas.microsoft.com/office/drawing/2014/main" id="{F9691FD9-2E83-2677-BE95-57F51A44FFFA}"/>
                </a:ext>
              </a:extLst>
            </p:cNvPr>
            <p:cNvSpPr>
              <a:spLocks noChangeArrowheads="1"/>
            </p:cNvSpPr>
            <p:nvPr/>
          </p:nvSpPr>
          <p:spPr bwMode="auto">
            <a:xfrm>
              <a:off x="1920" y="994"/>
              <a:ext cx="704" cy="141"/>
            </a:xfrm>
            <a:prstGeom prst="rect">
              <a:avLst/>
            </a:prstGeom>
            <a:solidFill>
              <a:srgbClr val="CC3399"/>
            </a:solidFill>
            <a:ln w="12700">
              <a:solidFill>
                <a:schemeClr val="tx1"/>
              </a:solidFill>
              <a:miter lim="800000"/>
              <a:headEnd/>
              <a:tailEnd/>
            </a:ln>
            <a:effectLst/>
          </p:spPr>
          <p:txBody>
            <a:bodyPr wrap="none" lIns="69850" tIns="34925" rIns="69850" bIns="34925" anchor="ctr"/>
            <a:lstStyle/>
            <a:p>
              <a:pPr defTabSz="514350">
                <a:defRPr/>
              </a:pPr>
              <a:r>
                <a:rPr lang="zh-CN" altLang="en-US" sz="1400">
                  <a:solidFill>
                    <a:schemeClr val="bg1"/>
                  </a:solidFill>
                  <a:effectLst>
                    <a:outerShdw blurRad="38100" dist="38100" dir="2700000" algn="tl">
                      <a:srgbClr val="000000"/>
                    </a:outerShdw>
                  </a:effectLst>
                  <a:latin typeface="Arial" charset="0"/>
                  <a:ea typeface="宋体" pitchFamily="2" charset="-122"/>
                </a:rPr>
                <a:t>学号</a:t>
              </a:r>
            </a:p>
          </p:txBody>
        </p:sp>
        <p:sp>
          <p:nvSpPr>
            <p:cNvPr id="59" name="Rectangle 130">
              <a:extLst>
                <a:ext uri="{FF2B5EF4-FFF2-40B4-BE49-F238E27FC236}">
                  <a16:creationId xmlns:a16="http://schemas.microsoft.com/office/drawing/2014/main" id="{308ED42A-8CFC-8009-71DF-5A36841E0D3B}"/>
                </a:ext>
              </a:extLst>
            </p:cNvPr>
            <p:cNvSpPr>
              <a:spLocks noChangeArrowheads="1"/>
            </p:cNvSpPr>
            <p:nvPr/>
          </p:nvSpPr>
          <p:spPr bwMode="auto">
            <a:xfrm>
              <a:off x="2618" y="994"/>
              <a:ext cx="680" cy="141"/>
            </a:xfrm>
            <a:prstGeom prst="rect">
              <a:avLst/>
            </a:prstGeom>
            <a:solidFill>
              <a:srgbClr val="339966"/>
            </a:solidFill>
            <a:ln w="12700">
              <a:solidFill>
                <a:schemeClr val="tx1"/>
              </a:solidFill>
              <a:miter lim="800000"/>
              <a:headEnd/>
              <a:tailEnd/>
            </a:ln>
            <a:effectLst/>
          </p:spPr>
          <p:txBody>
            <a:bodyPr wrap="none" lIns="69850" tIns="34925" rIns="69850" bIns="34925" anchor="ctr"/>
            <a:lstStyle>
              <a:lvl1pPr defTabSz="514350">
                <a:defRPr b="1">
                  <a:solidFill>
                    <a:schemeClr val="tx1"/>
                  </a:solidFill>
                  <a:latin typeface="Arial" panose="020B0604020202020204" pitchFamily="34" charset="0"/>
                </a:defRPr>
              </a:lvl1pPr>
              <a:lvl2pPr marL="742950" indent="-285750" defTabSz="514350">
                <a:defRPr b="1">
                  <a:solidFill>
                    <a:schemeClr val="tx1"/>
                  </a:solidFill>
                  <a:latin typeface="Arial" panose="020B0604020202020204" pitchFamily="34" charset="0"/>
                </a:defRPr>
              </a:lvl2pPr>
              <a:lvl3pPr marL="1143000" indent="-228600" defTabSz="514350">
                <a:defRPr b="1">
                  <a:solidFill>
                    <a:schemeClr val="tx1"/>
                  </a:solidFill>
                  <a:latin typeface="Arial" panose="020B0604020202020204" pitchFamily="34" charset="0"/>
                </a:defRPr>
              </a:lvl3pPr>
              <a:lvl4pPr marL="1600200" indent="-228600" defTabSz="514350">
                <a:defRPr b="1">
                  <a:solidFill>
                    <a:schemeClr val="tx1"/>
                  </a:solidFill>
                  <a:latin typeface="Arial" panose="020B0604020202020204" pitchFamily="34" charset="0"/>
                </a:defRPr>
              </a:lvl4pPr>
              <a:lvl5pPr marL="2057400" indent="-228600" defTabSz="514350">
                <a:defRPr b="1">
                  <a:solidFill>
                    <a:schemeClr val="tx1"/>
                  </a:solidFill>
                  <a:latin typeface="Arial" panose="020B0604020202020204" pitchFamily="34" charset="0"/>
                </a:defRPr>
              </a:lvl5pPr>
              <a:lvl6pPr marL="2514600" indent="-228600" algn="ctr" defTabSz="514350" eaLnBrk="0" fontAlgn="base" hangingPunct="0">
                <a:spcBef>
                  <a:spcPct val="0"/>
                </a:spcBef>
                <a:spcAft>
                  <a:spcPct val="0"/>
                </a:spcAft>
                <a:defRPr b="1">
                  <a:solidFill>
                    <a:schemeClr val="tx1"/>
                  </a:solidFill>
                  <a:latin typeface="Arial" panose="020B0604020202020204" pitchFamily="34" charset="0"/>
                </a:defRPr>
              </a:lvl6pPr>
              <a:lvl7pPr marL="2971800" indent="-228600" algn="ctr" defTabSz="514350" eaLnBrk="0" fontAlgn="base" hangingPunct="0">
                <a:spcBef>
                  <a:spcPct val="0"/>
                </a:spcBef>
                <a:spcAft>
                  <a:spcPct val="0"/>
                </a:spcAft>
                <a:defRPr b="1">
                  <a:solidFill>
                    <a:schemeClr val="tx1"/>
                  </a:solidFill>
                  <a:latin typeface="Arial" panose="020B0604020202020204" pitchFamily="34" charset="0"/>
                </a:defRPr>
              </a:lvl7pPr>
              <a:lvl8pPr marL="3429000" indent="-228600" algn="ctr" defTabSz="514350" eaLnBrk="0" fontAlgn="base" hangingPunct="0">
                <a:spcBef>
                  <a:spcPct val="0"/>
                </a:spcBef>
                <a:spcAft>
                  <a:spcPct val="0"/>
                </a:spcAft>
                <a:defRPr b="1">
                  <a:solidFill>
                    <a:schemeClr val="tx1"/>
                  </a:solidFill>
                  <a:latin typeface="Arial" panose="020B0604020202020204" pitchFamily="34" charset="0"/>
                </a:defRPr>
              </a:lvl8pPr>
              <a:lvl9pPr marL="3886200" indent="-228600" algn="ctr" defTabSz="51435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400">
                  <a:solidFill>
                    <a:schemeClr val="bg1"/>
                  </a:solidFill>
                  <a:effectLst>
                    <a:outerShdw blurRad="38100" dist="38100" dir="2700000" algn="tl">
                      <a:srgbClr val="000000"/>
                    </a:outerShdw>
                  </a:effectLst>
                  <a:ea typeface="宋体" panose="02010600030101010101" pitchFamily="2" charset="-122"/>
                </a:rPr>
                <a:t>课程编号</a:t>
              </a:r>
            </a:p>
          </p:txBody>
        </p:sp>
      </p:grpSp>
      <p:sp>
        <p:nvSpPr>
          <p:cNvPr id="60" name="Freeform 116">
            <a:extLst>
              <a:ext uri="{FF2B5EF4-FFF2-40B4-BE49-F238E27FC236}">
                <a16:creationId xmlns:a16="http://schemas.microsoft.com/office/drawing/2014/main" id="{E9735FEB-53A4-FD1A-DCC0-BED5BC761E04}"/>
              </a:ext>
            </a:extLst>
          </p:cNvPr>
          <p:cNvSpPr>
            <a:spLocks/>
          </p:cNvSpPr>
          <p:nvPr/>
        </p:nvSpPr>
        <p:spPr bwMode="auto">
          <a:xfrm flipH="1" flipV="1">
            <a:off x="4798626" y="1752988"/>
            <a:ext cx="1409700" cy="47625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3810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a:defRPr/>
            </a:pPr>
            <a:endParaRPr lang="zh-CN" altLang="en-US">
              <a:latin typeface="Arial" charset="0"/>
            </a:endParaRPr>
          </a:p>
        </p:txBody>
      </p:sp>
      <p:sp>
        <p:nvSpPr>
          <p:cNvPr id="62" name="Rectangle 140">
            <a:extLst>
              <a:ext uri="{FF2B5EF4-FFF2-40B4-BE49-F238E27FC236}">
                <a16:creationId xmlns:a16="http://schemas.microsoft.com/office/drawing/2014/main" id="{47A7464A-4B17-1ECA-CF77-72097506A8DB}"/>
              </a:ext>
            </a:extLst>
          </p:cNvPr>
          <p:cNvSpPr>
            <a:spLocks noChangeArrowheads="1"/>
          </p:cNvSpPr>
          <p:nvPr/>
        </p:nvSpPr>
        <p:spPr bwMode="auto">
          <a:xfrm>
            <a:off x="130628" y="1073538"/>
            <a:ext cx="3286125" cy="419100"/>
          </a:xfrm>
          <a:prstGeom prst="rect">
            <a:avLst/>
          </a:prstGeom>
          <a:solidFill>
            <a:srgbClr val="3333FF"/>
          </a:solidFill>
          <a:ln w="9525">
            <a:solidFill>
              <a:srgbClr val="6699FF"/>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kumimoji="1" lang="zh-CN" altLang="en-US" sz="2400">
                <a:solidFill>
                  <a:schemeClr val="bg1"/>
                </a:solidFill>
                <a:latin typeface="楷体_GB2312" pitchFamily="49" charset="-122"/>
                <a:ea typeface="楷体_GB2312" pitchFamily="49" charset="-122"/>
              </a:rPr>
              <a:t>第二范式</a:t>
            </a:r>
            <a:r>
              <a:rPr kumimoji="1" lang="zh-CN" altLang="en-US" sz="2400">
                <a:solidFill>
                  <a:schemeClr val="bg1"/>
                </a:solidFill>
                <a:latin typeface="Times New Roman" panose="02020603050405020304" pitchFamily="18" charset="0"/>
                <a:ea typeface="楷体_GB2312" pitchFamily="49" charset="-122"/>
              </a:rPr>
              <a:t>——</a:t>
            </a:r>
            <a:r>
              <a:rPr kumimoji="1" lang="zh-CN" altLang="en-US" sz="2400">
                <a:solidFill>
                  <a:schemeClr val="bg1"/>
                </a:solidFill>
                <a:latin typeface="楷体_GB2312" pitchFamily="49" charset="-122"/>
                <a:ea typeface="楷体_GB2312" pitchFamily="49" charset="-122"/>
              </a:rPr>
              <a:t>关系分解</a:t>
            </a:r>
          </a:p>
        </p:txBody>
      </p:sp>
    </p:spTree>
    <p:extLst>
      <p:ext uri="{BB962C8B-B14F-4D97-AF65-F5344CB8AC3E}">
        <p14:creationId xmlns:p14="http://schemas.microsoft.com/office/powerpoint/2010/main" val="142531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down)">
                                      <p:cBhvr>
                                        <p:cTn id="16" dur="500"/>
                                        <p:tgtEl>
                                          <p:spTgt spid="5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1000"/>
                            </p:stCondLst>
                            <p:childTnLst>
                              <p:par>
                                <p:cTn id="31" presetID="3" presetClass="entr" presetSubtype="10"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blinds(horizontal)">
                                      <p:cBhvr>
                                        <p:cTn id="33" dur="500"/>
                                        <p:tgtEl>
                                          <p:spTgt spid="51"/>
                                        </p:tgtEl>
                                      </p:cBhvr>
                                    </p:animEffect>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down)">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down)">
                                      <p:cBhvr>
                                        <p:cTn id="50" dur="500"/>
                                        <p:tgtEl>
                                          <p:spTgt spid="48"/>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blinds(horizontal)">
                                      <p:cBhvr>
                                        <p:cTn id="59" dur="500"/>
                                        <p:tgtEl>
                                          <p:spTgt spid="49"/>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down)">
                                      <p:cBhvr>
                                        <p:cTn id="63" dur="500"/>
                                        <p:tgtEl>
                                          <p:spTgt spid="52"/>
                                        </p:tgtEl>
                                      </p:cBhvr>
                                    </p:animEffect>
                                  </p:childTnLst>
                                </p:cTn>
                              </p:par>
                            </p:childTnLst>
                          </p:cTn>
                        </p:par>
                        <p:par>
                          <p:cTn id="64" fill="hold">
                            <p:stCondLst>
                              <p:cond delay="1000"/>
                            </p:stCondLst>
                            <p:childTnLst>
                              <p:par>
                                <p:cTn id="65" presetID="22" presetClass="entr" presetSubtype="4"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down)">
                                      <p:cBhvr>
                                        <p:cTn id="67" dur="500"/>
                                        <p:tgtEl>
                                          <p:spTgt spid="57"/>
                                        </p:tgtEl>
                                      </p:cBhvr>
                                    </p:animEffec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down)">
                                      <p:cBhvr>
                                        <p:cTn id="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9" grpId="0" autoUpdateAnimBg="0"/>
      <p:bldP spid="50" grpId="0" autoUpdateAnimBg="0"/>
      <p:bldP spid="51" grpId="0" autoUpdateAnimBg="0"/>
      <p:bldP spid="55" grpId="0" animBg="1" autoUpdateAnimBg="0"/>
      <p:bldP spid="56"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E698A-5934-B588-10D1-22F40DAA4604}"/>
              </a:ext>
            </a:extLst>
          </p:cNvPr>
          <p:cNvSpPr>
            <a:spLocks noGrp="1"/>
          </p:cNvSpPr>
          <p:nvPr>
            <p:ph type="body" sz="quarter" idx="10"/>
          </p:nvPr>
        </p:nvSpPr>
        <p:spPr>
          <a:xfrm>
            <a:off x="1587196" y="340254"/>
            <a:ext cx="4906909" cy="530225"/>
          </a:xfrm>
        </p:spPr>
        <p:txBody>
          <a:bodyPr/>
          <a:lstStyle/>
          <a:p>
            <a:r>
              <a:rPr lang="en-CA" dirty="0"/>
              <a:t>2.5 </a:t>
            </a:r>
            <a:r>
              <a:rPr lang="zh-CN" altLang="en-US" dirty="0"/>
              <a:t>数据存储与分析技术</a:t>
            </a:r>
            <a:endParaRPr lang="en-CA" dirty="0"/>
          </a:p>
          <a:p>
            <a:endParaRPr lang="en-CA" dirty="0"/>
          </a:p>
        </p:txBody>
      </p:sp>
      <p:grpSp>
        <p:nvGrpSpPr>
          <p:cNvPr id="97" name="Group 491">
            <a:extLst>
              <a:ext uri="{FF2B5EF4-FFF2-40B4-BE49-F238E27FC236}">
                <a16:creationId xmlns:a16="http://schemas.microsoft.com/office/drawing/2014/main" id="{EA90C61A-72E3-9404-F3EE-A4C94ECB1EB7}"/>
              </a:ext>
            </a:extLst>
          </p:cNvPr>
          <p:cNvGrpSpPr>
            <a:grpSpLocks/>
          </p:cNvGrpSpPr>
          <p:nvPr/>
        </p:nvGrpSpPr>
        <p:grpSpPr bwMode="auto">
          <a:xfrm>
            <a:off x="2007378" y="1836694"/>
            <a:ext cx="7961313" cy="3543300"/>
            <a:chOff x="406" y="1950"/>
            <a:chExt cx="5015" cy="2232"/>
          </a:xfrm>
        </p:grpSpPr>
        <p:grpSp>
          <p:nvGrpSpPr>
            <p:cNvPr id="98" name="Group 398">
              <a:extLst>
                <a:ext uri="{FF2B5EF4-FFF2-40B4-BE49-F238E27FC236}">
                  <a16:creationId xmlns:a16="http://schemas.microsoft.com/office/drawing/2014/main" id="{740C32ED-BBB7-50D6-7AA3-C46B4817545B}"/>
                </a:ext>
              </a:extLst>
            </p:cNvPr>
            <p:cNvGrpSpPr>
              <a:grpSpLocks/>
            </p:cNvGrpSpPr>
            <p:nvPr/>
          </p:nvGrpSpPr>
          <p:grpSpPr bwMode="auto">
            <a:xfrm>
              <a:off x="412" y="1950"/>
              <a:ext cx="713" cy="2232"/>
              <a:chOff x="406" y="1062"/>
              <a:chExt cx="713" cy="2232"/>
            </a:xfrm>
          </p:grpSpPr>
          <p:sp>
            <p:nvSpPr>
              <p:cNvPr id="181" name="Rectangle 399">
                <a:extLst>
                  <a:ext uri="{FF2B5EF4-FFF2-40B4-BE49-F238E27FC236}">
                    <a16:creationId xmlns:a16="http://schemas.microsoft.com/office/drawing/2014/main" id="{5975FD31-C9D5-9DB5-132B-407A627DE106}"/>
                  </a:ext>
                </a:extLst>
              </p:cNvPr>
              <p:cNvSpPr>
                <a:spLocks noChangeArrowheads="1"/>
              </p:cNvSpPr>
              <p:nvPr/>
            </p:nvSpPr>
            <p:spPr bwMode="auto">
              <a:xfrm>
                <a:off x="406"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182" name="Rectangle 400">
                <a:extLst>
                  <a:ext uri="{FF2B5EF4-FFF2-40B4-BE49-F238E27FC236}">
                    <a16:creationId xmlns:a16="http://schemas.microsoft.com/office/drawing/2014/main" id="{F52D832E-658F-2880-27B2-60678F8E487E}"/>
                  </a:ext>
                </a:extLst>
              </p:cNvPr>
              <p:cNvSpPr>
                <a:spLocks noChangeArrowheads="1"/>
              </p:cNvSpPr>
              <p:nvPr/>
            </p:nvSpPr>
            <p:spPr bwMode="auto">
              <a:xfrm>
                <a:off x="406"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83" name="Rectangle 401">
                <a:extLst>
                  <a:ext uri="{FF2B5EF4-FFF2-40B4-BE49-F238E27FC236}">
                    <a16:creationId xmlns:a16="http://schemas.microsoft.com/office/drawing/2014/main" id="{BEB91CC1-252B-043B-B985-7E142F42132C}"/>
                  </a:ext>
                </a:extLst>
              </p:cNvPr>
              <p:cNvSpPr>
                <a:spLocks noChangeArrowheads="1"/>
              </p:cNvSpPr>
              <p:nvPr/>
            </p:nvSpPr>
            <p:spPr bwMode="auto">
              <a:xfrm>
                <a:off x="406"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84" name="Rectangle 402">
                <a:extLst>
                  <a:ext uri="{FF2B5EF4-FFF2-40B4-BE49-F238E27FC236}">
                    <a16:creationId xmlns:a16="http://schemas.microsoft.com/office/drawing/2014/main" id="{163A25F1-864C-D2F1-6223-62A676A94BB9}"/>
                  </a:ext>
                </a:extLst>
              </p:cNvPr>
              <p:cNvSpPr>
                <a:spLocks noChangeArrowheads="1"/>
              </p:cNvSpPr>
              <p:nvPr/>
            </p:nvSpPr>
            <p:spPr bwMode="auto">
              <a:xfrm>
                <a:off x="406"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185" name="Rectangle 403">
                <a:extLst>
                  <a:ext uri="{FF2B5EF4-FFF2-40B4-BE49-F238E27FC236}">
                    <a16:creationId xmlns:a16="http://schemas.microsoft.com/office/drawing/2014/main" id="{316FAF92-6B9A-53C4-C082-2CD6D72FF4FF}"/>
                  </a:ext>
                </a:extLst>
              </p:cNvPr>
              <p:cNvSpPr>
                <a:spLocks noChangeArrowheads="1"/>
              </p:cNvSpPr>
              <p:nvPr/>
            </p:nvSpPr>
            <p:spPr bwMode="auto">
              <a:xfrm>
                <a:off x="406"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86" name="Rectangle 404">
                <a:extLst>
                  <a:ext uri="{FF2B5EF4-FFF2-40B4-BE49-F238E27FC236}">
                    <a16:creationId xmlns:a16="http://schemas.microsoft.com/office/drawing/2014/main" id="{B7CCCBA4-739E-3948-1017-0B2499E7E085}"/>
                  </a:ext>
                </a:extLst>
              </p:cNvPr>
              <p:cNvSpPr>
                <a:spLocks noChangeArrowheads="1"/>
              </p:cNvSpPr>
              <p:nvPr/>
            </p:nvSpPr>
            <p:spPr bwMode="auto">
              <a:xfrm>
                <a:off x="406"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87" name="Rectangle 405">
                <a:extLst>
                  <a:ext uri="{FF2B5EF4-FFF2-40B4-BE49-F238E27FC236}">
                    <a16:creationId xmlns:a16="http://schemas.microsoft.com/office/drawing/2014/main" id="{A148C4F6-0A62-2952-1EEF-5A3DC14BBB18}"/>
                  </a:ext>
                </a:extLst>
              </p:cNvPr>
              <p:cNvSpPr>
                <a:spLocks noChangeArrowheads="1"/>
              </p:cNvSpPr>
              <p:nvPr/>
            </p:nvSpPr>
            <p:spPr bwMode="auto">
              <a:xfrm>
                <a:off x="406"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188" name="Rectangle 406">
                <a:extLst>
                  <a:ext uri="{FF2B5EF4-FFF2-40B4-BE49-F238E27FC236}">
                    <a16:creationId xmlns:a16="http://schemas.microsoft.com/office/drawing/2014/main" id="{F8988C57-6D04-BED6-14D8-EF5F1B4DE67C}"/>
                  </a:ext>
                </a:extLst>
              </p:cNvPr>
              <p:cNvSpPr>
                <a:spLocks noChangeArrowheads="1"/>
              </p:cNvSpPr>
              <p:nvPr/>
            </p:nvSpPr>
            <p:spPr bwMode="auto">
              <a:xfrm>
                <a:off x="406"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89" name="Rectangle 407">
                <a:extLst>
                  <a:ext uri="{FF2B5EF4-FFF2-40B4-BE49-F238E27FC236}">
                    <a16:creationId xmlns:a16="http://schemas.microsoft.com/office/drawing/2014/main" id="{B5293FA0-AF2F-F558-3E68-0595BE5D2155}"/>
                  </a:ext>
                </a:extLst>
              </p:cNvPr>
              <p:cNvSpPr>
                <a:spLocks noChangeArrowheads="1"/>
              </p:cNvSpPr>
              <p:nvPr/>
            </p:nvSpPr>
            <p:spPr bwMode="auto">
              <a:xfrm>
                <a:off x="406"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90" name="Rectangle 408">
                <a:extLst>
                  <a:ext uri="{FF2B5EF4-FFF2-40B4-BE49-F238E27FC236}">
                    <a16:creationId xmlns:a16="http://schemas.microsoft.com/office/drawing/2014/main" id="{AEC3E8F5-E2B8-6FF6-442F-EFA0F90BA8D2}"/>
                  </a:ext>
                </a:extLst>
              </p:cNvPr>
              <p:cNvSpPr>
                <a:spLocks noChangeArrowheads="1"/>
              </p:cNvSpPr>
              <p:nvPr/>
            </p:nvSpPr>
            <p:spPr bwMode="auto">
              <a:xfrm>
                <a:off x="406"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grpSp>
        <p:sp>
          <p:nvSpPr>
            <p:cNvPr id="99" name="Rectangle 409">
              <a:extLst>
                <a:ext uri="{FF2B5EF4-FFF2-40B4-BE49-F238E27FC236}">
                  <a16:creationId xmlns:a16="http://schemas.microsoft.com/office/drawing/2014/main" id="{D71AF984-55DF-B426-F183-4B03FDD0F2A7}"/>
                </a:ext>
              </a:extLst>
            </p:cNvPr>
            <p:cNvSpPr>
              <a:spLocks noChangeArrowheads="1"/>
            </p:cNvSpPr>
            <p:nvPr/>
          </p:nvSpPr>
          <p:spPr bwMode="auto">
            <a:xfrm>
              <a:off x="1114" y="2179"/>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100" name="Rectangle 410">
              <a:extLst>
                <a:ext uri="{FF2B5EF4-FFF2-40B4-BE49-F238E27FC236}">
                  <a16:creationId xmlns:a16="http://schemas.microsoft.com/office/drawing/2014/main" id="{FE965E78-9182-1FEE-62FF-4D78529DC063}"/>
                </a:ext>
              </a:extLst>
            </p:cNvPr>
            <p:cNvSpPr>
              <a:spLocks noChangeArrowheads="1"/>
            </p:cNvSpPr>
            <p:nvPr/>
          </p:nvSpPr>
          <p:spPr bwMode="auto">
            <a:xfrm>
              <a:off x="1114" y="2402"/>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01" name="Rectangle 411">
              <a:extLst>
                <a:ext uri="{FF2B5EF4-FFF2-40B4-BE49-F238E27FC236}">
                  <a16:creationId xmlns:a16="http://schemas.microsoft.com/office/drawing/2014/main" id="{67FEFCD7-C29B-935B-04FB-FD8F5DD7A6E0}"/>
                </a:ext>
              </a:extLst>
            </p:cNvPr>
            <p:cNvSpPr>
              <a:spLocks noChangeArrowheads="1"/>
            </p:cNvSpPr>
            <p:nvPr/>
          </p:nvSpPr>
          <p:spPr bwMode="auto">
            <a:xfrm>
              <a:off x="1114" y="2624"/>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ea typeface="宋体" panose="02010600030101010101" pitchFamily="2" charset="-122"/>
              </a:endParaRPr>
            </a:p>
          </p:txBody>
        </p:sp>
        <p:sp>
          <p:nvSpPr>
            <p:cNvPr id="102" name="Rectangle 412">
              <a:extLst>
                <a:ext uri="{FF2B5EF4-FFF2-40B4-BE49-F238E27FC236}">
                  <a16:creationId xmlns:a16="http://schemas.microsoft.com/office/drawing/2014/main" id="{84E00341-91A9-3F68-21E1-01491611C99E}"/>
                </a:ext>
              </a:extLst>
            </p:cNvPr>
            <p:cNvSpPr>
              <a:spLocks noChangeArrowheads="1"/>
            </p:cNvSpPr>
            <p:nvPr/>
          </p:nvSpPr>
          <p:spPr bwMode="auto">
            <a:xfrm>
              <a:off x="1114" y="2847"/>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03" name="Rectangle 413">
              <a:extLst>
                <a:ext uri="{FF2B5EF4-FFF2-40B4-BE49-F238E27FC236}">
                  <a16:creationId xmlns:a16="http://schemas.microsoft.com/office/drawing/2014/main" id="{533BC074-37AE-6EC8-AEDD-436E3FD89AE1}"/>
                </a:ext>
              </a:extLst>
            </p:cNvPr>
            <p:cNvSpPr>
              <a:spLocks noChangeArrowheads="1"/>
            </p:cNvSpPr>
            <p:nvPr/>
          </p:nvSpPr>
          <p:spPr bwMode="auto">
            <a:xfrm>
              <a:off x="1114" y="3069"/>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04" name="Rectangle 414">
              <a:extLst>
                <a:ext uri="{FF2B5EF4-FFF2-40B4-BE49-F238E27FC236}">
                  <a16:creationId xmlns:a16="http://schemas.microsoft.com/office/drawing/2014/main" id="{BD2DC658-2C12-4A1B-5F49-35C78D0702E7}"/>
                </a:ext>
              </a:extLst>
            </p:cNvPr>
            <p:cNvSpPr>
              <a:spLocks noChangeArrowheads="1"/>
            </p:cNvSpPr>
            <p:nvPr/>
          </p:nvSpPr>
          <p:spPr bwMode="auto">
            <a:xfrm>
              <a:off x="1114" y="3292"/>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05" name="Rectangle 415">
              <a:extLst>
                <a:ext uri="{FF2B5EF4-FFF2-40B4-BE49-F238E27FC236}">
                  <a16:creationId xmlns:a16="http://schemas.microsoft.com/office/drawing/2014/main" id="{AD64B38E-DB04-E42E-5A67-B7106501E0CA}"/>
                </a:ext>
              </a:extLst>
            </p:cNvPr>
            <p:cNvSpPr>
              <a:spLocks noChangeArrowheads="1"/>
            </p:cNvSpPr>
            <p:nvPr/>
          </p:nvSpPr>
          <p:spPr bwMode="auto">
            <a:xfrm>
              <a:off x="1114" y="3514"/>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106" name="Rectangle 416">
              <a:extLst>
                <a:ext uri="{FF2B5EF4-FFF2-40B4-BE49-F238E27FC236}">
                  <a16:creationId xmlns:a16="http://schemas.microsoft.com/office/drawing/2014/main" id="{B6EF7AB5-A326-7072-EAED-B9CE980B5A59}"/>
                </a:ext>
              </a:extLst>
            </p:cNvPr>
            <p:cNvSpPr>
              <a:spLocks noChangeArrowheads="1"/>
            </p:cNvSpPr>
            <p:nvPr/>
          </p:nvSpPr>
          <p:spPr bwMode="auto">
            <a:xfrm>
              <a:off x="1114" y="3737"/>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107" name="Rectangle 417">
              <a:extLst>
                <a:ext uri="{FF2B5EF4-FFF2-40B4-BE49-F238E27FC236}">
                  <a16:creationId xmlns:a16="http://schemas.microsoft.com/office/drawing/2014/main" id="{292DB0FB-300E-5105-15C9-61DCC564456A}"/>
                </a:ext>
              </a:extLst>
            </p:cNvPr>
            <p:cNvSpPr>
              <a:spLocks noChangeArrowheads="1"/>
            </p:cNvSpPr>
            <p:nvPr/>
          </p:nvSpPr>
          <p:spPr bwMode="auto">
            <a:xfrm>
              <a:off x="1114" y="3959"/>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108" name="Rectangle 418">
              <a:extLst>
                <a:ext uri="{FF2B5EF4-FFF2-40B4-BE49-F238E27FC236}">
                  <a16:creationId xmlns:a16="http://schemas.microsoft.com/office/drawing/2014/main" id="{146D6B51-50B1-077C-425D-435789BAB02E}"/>
                </a:ext>
              </a:extLst>
            </p:cNvPr>
            <p:cNvSpPr>
              <a:spLocks noChangeArrowheads="1"/>
            </p:cNvSpPr>
            <p:nvPr/>
          </p:nvSpPr>
          <p:spPr bwMode="auto">
            <a:xfrm>
              <a:off x="1822" y="217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09" name="Rectangle 419">
              <a:extLst>
                <a:ext uri="{FF2B5EF4-FFF2-40B4-BE49-F238E27FC236}">
                  <a16:creationId xmlns:a16="http://schemas.microsoft.com/office/drawing/2014/main" id="{F3609660-4647-BEC9-340B-7159D40CC12A}"/>
                </a:ext>
              </a:extLst>
            </p:cNvPr>
            <p:cNvSpPr>
              <a:spLocks noChangeArrowheads="1"/>
            </p:cNvSpPr>
            <p:nvPr/>
          </p:nvSpPr>
          <p:spPr bwMode="auto">
            <a:xfrm>
              <a:off x="1822" y="2402"/>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10" name="Rectangle 420">
              <a:extLst>
                <a:ext uri="{FF2B5EF4-FFF2-40B4-BE49-F238E27FC236}">
                  <a16:creationId xmlns:a16="http://schemas.microsoft.com/office/drawing/2014/main" id="{3090170C-9248-50C1-0F51-E0CB9AC8F52B}"/>
                </a:ext>
              </a:extLst>
            </p:cNvPr>
            <p:cNvSpPr>
              <a:spLocks noChangeArrowheads="1"/>
            </p:cNvSpPr>
            <p:nvPr/>
          </p:nvSpPr>
          <p:spPr bwMode="auto">
            <a:xfrm>
              <a:off x="1822" y="2624"/>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11" name="Rectangle 421">
              <a:extLst>
                <a:ext uri="{FF2B5EF4-FFF2-40B4-BE49-F238E27FC236}">
                  <a16:creationId xmlns:a16="http://schemas.microsoft.com/office/drawing/2014/main" id="{CA77B3DE-39E4-5D4E-B149-4B415DA96785}"/>
                </a:ext>
              </a:extLst>
            </p:cNvPr>
            <p:cNvSpPr>
              <a:spLocks noChangeArrowheads="1"/>
            </p:cNvSpPr>
            <p:nvPr/>
          </p:nvSpPr>
          <p:spPr bwMode="auto">
            <a:xfrm>
              <a:off x="1822" y="2847"/>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12" name="Rectangle 422">
              <a:extLst>
                <a:ext uri="{FF2B5EF4-FFF2-40B4-BE49-F238E27FC236}">
                  <a16:creationId xmlns:a16="http://schemas.microsoft.com/office/drawing/2014/main" id="{9300834F-9BCE-F51E-D83E-49DD43DAD42F}"/>
                </a:ext>
              </a:extLst>
            </p:cNvPr>
            <p:cNvSpPr>
              <a:spLocks noChangeArrowheads="1"/>
            </p:cNvSpPr>
            <p:nvPr/>
          </p:nvSpPr>
          <p:spPr bwMode="auto">
            <a:xfrm>
              <a:off x="1822" y="3069"/>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13" name="Rectangle 423">
              <a:extLst>
                <a:ext uri="{FF2B5EF4-FFF2-40B4-BE49-F238E27FC236}">
                  <a16:creationId xmlns:a16="http://schemas.microsoft.com/office/drawing/2014/main" id="{2EC0C8A4-7CA2-7E83-2CD5-B26F1E19BB07}"/>
                </a:ext>
              </a:extLst>
            </p:cNvPr>
            <p:cNvSpPr>
              <a:spLocks noChangeArrowheads="1"/>
            </p:cNvSpPr>
            <p:nvPr/>
          </p:nvSpPr>
          <p:spPr bwMode="auto">
            <a:xfrm>
              <a:off x="1822" y="3292"/>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14" name="Rectangle 424">
              <a:extLst>
                <a:ext uri="{FF2B5EF4-FFF2-40B4-BE49-F238E27FC236}">
                  <a16:creationId xmlns:a16="http://schemas.microsoft.com/office/drawing/2014/main" id="{2A2B746B-2EEE-9B4E-AA92-1F8C2A412F04}"/>
                </a:ext>
              </a:extLst>
            </p:cNvPr>
            <p:cNvSpPr>
              <a:spLocks noChangeArrowheads="1"/>
            </p:cNvSpPr>
            <p:nvPr/>
          </p:nvSpPr>
          <p:spPr bwMode="auto">
            <a:xfrm>
              <a:off x="1822" y="3514"/>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15" name="Rectangle 425">
              <a:extLst>
                <a:ext uri="{FF2B5EF4-FFF2-40B4-BE49-F238E27FC236}">
                  <a16:creationId xmlns:a16="http://schemas.microsoft.com/office/drawing/2014/main" id="{FE46B649-4FF4-BAA6-DE12-98D0BD97CECA}"/>
                </a:ext>
              </a:extLst>
            </p:cNvPr>
            <p:cNvSpPr>
              <a:spLocks noChangeArrowheads="1"/>
            </p:cNvSpPr>
            <p:nvPr/>
          </p:nvSpPr>
          <p:spPr bwMode="auto">
            <a:xfrm>
              <a:off x="1822" y="3737"/>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16" name="Rectangle 426">
              <a:extLst>
                <a:ext uri="{FF2B5EF4-FFF2-40B4-BE49-F238E27FC236}">
                  <a16:creationId xmlns:a16="http://schemas.microsoft.com/office/drawing/2014/main" id="{4CB0F952-21FF-8E9B-C5F5-7866102B4FD8}"/>
                </a:ext>
              </a:extLst>
            </p:cNvPr>
            <p:cNvSpPr>
              <a:spLocks noChangeArrowheads="1"/>
            </p:cNvSpPr>
            <p:nvPr/>
          </p:nvSpPr>
          <p:spPr bwMode="auto">
            <a:xfrm>
              <a:off x="1822" y="3959"/>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17" name="Rectangle 427">
              <a:extLst>
                <a:ext uri="{FF2B5EF4-FFF2-40B4-BE49-F238E27FC236}">
                  <a16:creationId xmlns:a16="http://schemas.microsoft.com/office/drawing/2014/main" id="{AA8F2133-720C-276F-E14A-414D032225D5}"/>
                </a:ext>
              </a:extLst>
            </p:cNvPr>
            <p:cNvSpPr>
              <a:spLocks noChangeArrowheads="1"/>
            </p:cNvSpPr>
            <p:nvPr/>
          </p:nvSpPr>
          <p:spPr bwMode="auto">
            <a:xfrm>
              <a:off x="2289" y="217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118" name="Rectangle 428">
              <a:extLst>
                <a:ext uri="{FF2B5EF4-FFF2-40B4-BE49-F238E27FC236}">
                  <a16:creationId xmlns:a16="http://schemas.microsoft.com/office/drawing/2014/main" id="{5670D6D0-55B1-813C-A3D6-10F2FC90E4A6}"/>
                </a:ext>
              </a:extLst>
            </p:cNvPr>
            <p:cNvSpPr>
              <a:spLocks noChangeArrowheads="1"/>
            </p:cNvSpPr>
            <p:nvPr/>
          </p:nvSpPr>
          <p:spPr bwMode="auto">
            <a:xfrm>
              <a:off x="2289" y="2402"/>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19" name="Rectangle 429">
              <a:extLst>
                <a:ext uri="{FF2B5EF4-FFF2-40B4-BE49-F238E27FC236}">
                  <a16:creationId xmlns:a16="http://schemas.microsoft.com/office/drawing/2014/main" id="{67A18557-0F30-8123-E4E7-C90E140478D4}"/>
                </a:ext>
              </a:extLst>
            </p:cNvPr>
            <p:cNvSpPr>
              <a:spLocks noChangeArrowheads="1"/>
            </p:cNvSpPr>
            <p:nvPr/>
          </p:nvSpPr>
          <p:spPr bwMode="auto">
            <a:xfrm>
              <a:off x="2289" y="2624"/>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20" name="Rectangle 430">
              <a:extLst>
                <a:ext uri="{FF2B5EF4-FFF2-40B4-BE49-F238E27FC236}">
                  <a16:creationId xmlns:a16="http://schemas.microsoft.com/office/drawing/2014/main" id="{6D4E0886-A9DC-3CB1-FF03-B6DF1CFBC4D9}"/>
                </a:ext>
              </a:extLst>
            </p:cNvPr>
            <p:cNvSpPr>
              <a:spLocks noChangeArrowheads="1"/>
            </p:cNvSpPr>
            <p:nvPr/>
          </p:nvSpPr>
          <p:spPr bwMode="auto">
            <a:xfrm>
              <a:off x="2289" y="2847"/>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21" name="Rectangle 431">
              <a:extLst>
                <a:ext uri="{FF2B5EF4-FFF2-40B4-BE49-F238E27FC236}">
                  <a16:creationId xmlns:a16="http://schemas.microsoft.com/office/drawing/2014/main" id="{0F8A3516-03A1-5C80-6FCE-CC79468E4AA7}"/>
                </a:ext>
              </a:extLst>
            </p:cNvPr>
            <p:cNvSpPr>
              <a:spLocks noChangeArrowheads="1"/>
            </p:cNvSpPr>
            <p:nvPr/>
          </p:nvSpPr>
          <p:spPr bwMode="auto">
            <a:xfrm>
              <a:off x="2289" y="3069"/>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22" name="Rectangle 432">
              <a:extLst>
                <a:ext uri="{FF2B5EF4-FFF2-40B4-BE49-F238E27FC236}">
                  <a16:creationId xmlns:a16="http://schemas.microsoft.com/office/drawing/2014/main" id="{5281C66C-6F5B-20DE-608C-0E2EB40BC75B}"/>
                </a:ext>
              </a:extLst>
            </p:cNvPr>
            <p:cNvSpPr>
              <a:spLocks noChangeArrowheads="1"/>
            </p:cNvSpPr>
            <p:nvPr/>
          </p:nvSpPr>
          <p:spPr bwMode="auto">
            <a:xfrm>
              <a:off x="2289" y="3292"/>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23" name="Rectangle 433">
              <a:extLst>
                <a:ext uri="{FF2B5EF4-FFF2-40B4-BE49-F238E27FC236}">
                  <a16:creationId xmlns:a16="http://schemas.microsoft.com/office/drawing/2014/main" id="{E152303C-052D-2E5D-0B18-9113EFD4F19A}"/>
                </a:ext>
              </a:extLst>
            </p:cNvPr>
            <p:cNvSpPr>
              <a:spLocks noChangeArrowheads="1"/>
            </p:cNvSpPr>
            <p:nvPr/>
          </p:nvSpPr>
          <p:spPr bwMode="auto">
            <a:xfrm>
              <a:off x="2289" y="3514"/>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24" name="Rectangle 434">
              <a:extLst>
                <a:ext uri="{FF2B5EF4-FFF2-40B4-BE49-F238E27FC236}">
                  <a16:creationId xmlns:a16="http://schemas.microsoft.com/office/drawing/2014/main" id="{08EA44CC-7A2B-9F68-D3EC-1EEE7F5FB8EB}"/>
                </a:ext>
              </a:extLst>
            </p:cNvPr>
            <p:cNvSpPr>
              <a:spLocks noChangeArrowheads="1"/>
            </p:cNvSpPr>
            <p:nvPr/>
          </p:nvSpPr>
          <p:spPr bwMode="auto">
            <a:xfrm>
              <a:off x="2289" y="3737"/>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25" name="Rectangle 435">
              <a:extLst>
                <a:ext uri="{FF2B5EF4-FFF2-40B4-BE49-F238E27FC236}">
                  <a16:creationId xmlns:a16="http://schemas.microsoft.com/office/drawing/2014/main" id="{F0A4642B-40A6-73DA-B436-8F8167150C08}"/>
                </a:ext>
              </a:extLst>
            </p:cNvPr>
            <p:cNvSpPr>
              <a:spLocks noChangeArrowheads="1"/>
            </p:cNvSpPr>
            <p:nvPr/>
          </p:nvSpPr>
          <p:spPr bwMode="auto">
            <a:xfrm>
              <a:off x="2289" y="3959"/>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grpSp>
          <p:nvGrpSpPr>
            <p:cNvPr id="126" name="Group 436">
              <a:extLst>
                <a:ext uri="{FF2B5EF4-FFF2-40B4-BE49-F238E27FC236}">
                  <a16:creationId xmlns:a16="http://schemas.microsoft.com/office/drawing/2014/main" id="{B36E5101-A3EC-B724-B9B9-B2259DA9C4AB}"/>
                </a:ext>
              </a:extLst>
            </p:cNvPr>
            <p:cNvGrpSpPr>
              <a:grpSpLocks/>
            </p:cNvGrpSpPr>
            <p:nvPr/>
          </p:nvGrpSpPr>
          <p:grpSpPr bwMode="auto">
            <a:xfrm>
              <a:off x="2758" y="1950"/>
              <a:ext cx="713" cy="2232"/>
              <a:chOff x="2752" y="1062"/>
              <a:chExt cx="713" cy="2232"/>
            </a:xfrm>
          </p:grpSpPr>
          <p:sp>
            <p:nvSpPr>
              <p:cNvPr id="171" name="Rectangle 437">
                <a:extLst>
                  <a:ext uri="{FF2B5EF4-FFF2-40B4-BE49-F238E27FC236}">
                    <a16:creationId xmlns:a16="http://schemas.microsoft.com/office/drawing/2014/main" id="{162682F3-27B6-A9B5-DB0C-83145F0B130F}"/>
                  </a:ext>
                </a:extLst>
              </p:cNvPr>
              <p:cNvSpPr>
                <a:spLocks noChangeArrowheads="1"/>
              </p:cNvSpPr>
              <p:nvPr/>
            </p:nvSpPr>
            <p:spPr bwMode="auto">
              <a:xfrm>
                <a:off x="2752"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72" name="Rectangle 438">
                <a:extLst>
                  <a:ext uri="{FF2B5EF4-FFF2-40B4-BE49-F238E27FC236}">
                    <a16:creationId xmlns:a16="http://schemas.microsoft.com/office/drawing/2014/main" id="{A10B597E-149B-52A9-AF06-9CF2D248E26A}"/>
                  </a:ext>
                </a:extLst>
              </p:cNvPr>
              <p:cNvSpPr>
                <a:spLocks noChangeArrowheads="1"/>
              </p:cNvSpPr>
              <p:nvPr/>
            </p:nvSpPr>
            <p:spPr bwMode="auto">
              <a:xfrm>
                <a:off x="2752"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173" name="Rectangle 439">
                <a:extLst>
                  <a:ext uri="{FF2B5EF4-FFF2-40B4-BE49-F238E27FC236}">
                    <a16:creationId xmlns:a16="http://schemas.microsoft.com/office/drawing/2014/main" id="{A79A192A-748A-F046-187C-7D28D90F5351}"/>
                  </a:ext>
                </a:extLst>
              </p:cNvPr>
              <p:cNvSpPr>
                <a:spLocks noChangeArrowheads="1"/>
              </p:cNvSpPr>
              <p:nvPr/>
            </p:nvSpPr>
            <p:spPr bwMode="auto">
              <a:xfrm>
                <a:off x="2752"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174" name="Rectangle 440">
                <a:extLst>
                  <a:ext uri="{FF2B5EF4-FFF2-40B4-BE49-F238E27FC236}">
                    <a16:creationId xmlns:a16="http://schemas.microsoft.com/office/drawing/2014/main" id="{51AEAB32-36CA-2E51-5B8D-0740DD4EEC1B}"/>
                  </a:ext>
                </a:extLst>
              </p:cNvPr>
              <p:cNvSpPr>
                <a:spLocks noChangeArrowheads="1"/>
              </p:cNvSpPr>
              <p:nvPr/>
            </p:nvSpPr>
            <p:spPr bwMode="auto">
              <a:xfrm>
                <a:off x="2752"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175" name="Rectangle 441">
                <a:extLst>
                  <a:ext uri="{FF2B5EF4-FFF2-40B4-BE49-F238E27FC236}">
                    <a16:creationId xmlns:a16="http://schemas.microsoft.com/office/drawing/2014/main" id="{B01A43EC-82AD-ABAD-2B90-2D5BE036AE96}"/>
                  </a:ext>
                </a:extLst>
              </p:cNvPr>
              <p:cNvSpPr>
                <a:spLocks noChangeArrowheads="1"/>
              </p:cNvSpPr>
              <p:nvPr/>
            </p:nvSpPr>
            <p:spPr bwMode="auto">
              <a:xfrm>
                <a:off x="2752"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176" name="Rectangle 442">
                <a:extLst>
                  <a:ext uri="{FF2B5EF4-FFF2-40B4-BE49-F238E27FC236}">
                    <a16:creationId xmlns:a16="http://schemas.microsoft.com/office/drawing/2014/main" id="{1314C4F7-9A5D-8314-CB9D-209CF6E5A84A}"/>
                  </a:ext>
                </a:extLst>
              </p:cNvPr>
              <p:cNvSpPr>
                <a:spLocks noChangeArrowheads="1"/>
              </p:cNvSpPr>
              <p:nvPr/>
            </p:nvSpPr>
            <p:spPr bwMode="auto">
              <a:xfrm>
                <a:off x="2752"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177" name="Rectangle 443">
                <a:extLst>
                  <a:ext uri="{FF2B5EF4-FFF2-40B4-BE49-F238E27FC236}">
                    <a16:creationId xmlns:a16="http://schemas.microsoft.com/office/drawing/2014/main" id="{661A2ECD-675A-9DE5-CD2F-C6BEE2D5AFAE}"/>
                  </a:ext>
                </a:extLst>
              </p:cNvPr>
              <p:cNvSpPr>
                <a:spLocks noChangeArrowheads="1"/>
              </p:cNvSpPr>
              <p:nvPr/>
            </p:nvSpPr>
            <p:spPr bwMode="auto">
              <a:xfrm>
                <a:off x="2752"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178" name="Rectangle 444">
                <a:extLst>
                  <a:ext uri="{FF2B5EF4-FFF2-40B4-BE49-F238E27FC236}">
                    <a16:creationId xmlns:a16="http://schemas.microsoft.com/office/drawing/2014/main" id="{601C5BDC-A001-4FD8-7664-87F72B0F5E75}"/>
                  </a:ext>
                </a:extLst>
              </p:cNvPr>
              <p:cNvSpPr>
                <a:spLocks noChangeArrowheads="1"/>
              </p:cNvSpPr>
              <p:nvPr/>
            </p:nvSpPr>
            <p:spPr bwMode="auto">
              <a:xfrm>
                <a:off x="2752"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179" name="Rectangle 445">
                <a:extLst>
                  <a:ext uri="{FF2B5EF4-FFF2-40B4-BE49-F238E27FC236}">
                    <a16:creationId xmlns:a16="http://schemas.microsoft.com/office/drawing/2014/main" id="{45603A4B-7A48-6B4A-199E-C9A1043CFCC1}"/>
                  </a:ext>
                </a:extLst>
              </p:cNvPr>
              <p:cNvSpPr>
                <a:spLocks noChangeArrowheads="1"/>
              </p:cNvSpPr>
              <p:nvPr/>
            </p:nvSpPr>
            <p:spPr bwMode="auto">
              <a:xfrm>
                <a:off x="2752"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180" name="Rectangle 446">
                <a:extLst>
                  <a:ext uri="{FF2B5EF4-FFF2-40B4-BE49-F238E27FC236}">
                    <a16:creationId xmlns:a16="http://schemas.microsoft.com/office/drawing/2014/main" id="{F7E5FBE3-58C7-9C2B-1A85-0F5EF58797A1}"/>
                  </a:ext>
                </a:extLst>
              </p:cNvPr>
              <p:cNvSpPr>
                <a:spLocks noChangeArrowheads="1"/>
              </p:cNvSpPr>
              <p:nvPr/>
            </p:nvSpPr>
            <p:spPr bwMode="auto">
              <a:xfrm>
                <a:off x="2752"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grpSp>
        <p:sp>
          <p:nvSpPr>
            <p:cNvPr id="127" name="Rectangle 447">
              <a:extLst>
                <a:ext uri="{FF2B5EF4-FFF2-40B4-BE49-F238E27FC236}">
                  <a16:creationId xmlns:a16="http://schemas.microsoft.com/office/drawing/2014/main" id="{F02AEDE7-4D54-896A-F1C5-E673893DF329}"/>
                </a:ext>
              </a:extLst>
            </p:cNvPr>
            <p:cNvSpPr>
              <a:spLocks noChangeArrowheads="1"/>
            </p:cNvSpPr>
            <p:nvPr/>
          </p:nvSpPr>
          <p:spPr bwMode="auto">
            <a:xfrm>
              <a:off x="3460" y="1950"/>
              <a:ext cx="1022"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28" name="Rectangle 448">
              <a:extLst>
                <a:ext uri="{FF2B5EF4-FFF2-40B4-BE49-F238E27FC236}">
                  <a16:creationId xmlns:a16="http://schemas.microsoft.com/office/drawing/2014/main" id="{841E9BEA-2F05-2C8E-902A-CC5B80325CF0}"/>
                </a:ext>
              </a:extLst>
            </p:cNvPr>
            <p:cNvSpPr>
              <a:spLocks noChangeArrowheads="1"/>
            </p:cNvSpPr>
            <p:nvPr/>
          </p:nvSpPr>
          <p:spPr bwMode="auto">
            <a:xfrm>
              <a:off x="3460" y="2179"/>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129" name="Rectangle 449">
              <a:extLst>
                <a:ext uri="{FF2B5EF4-FFF2-40B4-BE49-F238E27FC236}">
                  <a16:creationId xmlns:a16="http://schemas.microsoft.com/office/drawing/2014/main" id="{62FADBB7-4A29-A53E-F8DD-2C910B5025F2}"/>
                </a:ext>
              </a:extLst>
            </p:cNvPr>
            <p:cNvSpPr>
              <a:spLocks noChangeArrowheads="1"/>
            </p:cNvSpPr>
            <p:nvPr/>
          </p:nvSpPr>
          <p:spPr bwMode="auto">
            <a:xfrm>
              <a:off x="3460" y="2402"/>
              <a:ext cx="1022"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p>
          </p:txBody>
        </p:sp>
        <p:sp>
          <p:nvSpPr>
            <p:cNvPr id="130" name="Rectangle 450">
              <a:extLst>
                <a:ext uri="{FF2B5EF4-FFF2-40B4-BE49-F238E27FC236}">
                  <a16:creationId xmlns:a16="http://schemas.microsoft.com/office/drawing/2014/main" id="{21584A76-071D-13DC-548C-D648C55FB4FE}"/>
                </a:ext>
              </a:extLst>
            </p:cNvPr>
            <p:cNvSpPr>
              <a:spLocks noChangeArrowheads="1"/>
            </p:cNvSpPr>
            <p:nvPr/>
          </p:nvSpPr>
          <p:spPr bwMode="auto">
            <a:xfrm>
              <a:off x="3460" y="2624"/>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131" name="Rectangle 451">
              <a:extLst>
                <a:ext uri="{FF2B5EF4-FFF2-40B4-BE49-F238E27FC236}">
                  <a16:creationId xmlns:a16="http://schemas.microsoft.com/office/drawing/2014/main" id="{64402491-0A92-41F9-CCB6-7ACFEDFD50BF}"/>
                </a:ext>
              </a:extLst>
            </p:cNvPr>
            <p:cNvSpPr>
              <a:spLocks noChangeArrowheads="1"/>
            </p:cNvSpPr>
            <p:nvPr/>
          </p:nvSpPr>
          <p:spPr bwMode="auto">
            <a:xfrm>
              <a:off x="3460" y="2847"/>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132" name="Rectangle 452">
              <a:extLst>
                <a:ext uri="{FF2B5EF4-FFF2-40B4-BE49-F238E27FC236}">
                  <a16:creationId xmlns:a16="http://schemas.microsoft.com/office/drawing/2014/main" id="{4C97860F-1E5A-6CDC-335A-F8D3CADD2A4E}"/>
                </a:ext>
              </a:extLst>
            </p:cNvPr>
            <p:cNvSpPr>
              <a:spLocks noChangeArrowheads="1"/>
            </p:cNvSpPr>
            <p:nvPr/>
          </p:nvSpPr>
          <p:spPr bwMode="auto">
            <a:xfrm>
              <a:off x="3460" y="3069"/>
              <a:ext cx="1022"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133" name="Rectangle 453">
              <a:extLst>
                <a:ext uri="{FF2B5EF4-FFF2-40B4-BE49-F238E27FC236}">
                  <a16:creationId xmlns:a16="http://schemas.microsoft.com/office/drawing/2014/main" id="{F4773A33-9FC3-05BA-9AAD-F6F8CD350915}"/>
                </a:ext>
              </a:extLst>
            </p:cNvPr>
            <p:cNvSpPr>
              <a:spLocks noChangeArrowheads="1"/>
            </p:cNvSpPr>
            <p:nvPr/>
          </p:nvSpPr>
          <p:spPr bwMode="auto">
            <a:xfrm>
              <a:off x="3460" y="3292"/>
              <a:ext cx="1022"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p>
          </p:txBody>
        </p:sp>
        <p:sp>
          <p:nvSpPr>
            <p:cNvPr id="134" name="Rectangle 454">
              <a:extLst>
                <a:ext uri="{FF2B5EF4-FFF2-40B4-BE49-F238E27FC236}">
                  <a16:creationId xmlns:a16="http://schemas.microsoft.com/office/drawing/2014/main" id="{8AACF760-92CB-CBA9-68FA-13759BDF620E}"/>
                </a:ext>
              </a:extLst>
            </p:cNvPr>
            <p:cNvSpPr>
              <a:spLocks noChangeArrowheads="1"/>
            </p:cNvSpPr>
            <p:nvPr/>
          </p:nvSpPr>
          <p:spPr bwMode="auto">
            <a:xfrm>
              <a:off x="3460" y="3514"/>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135" name="Rectangle 455">
              <a:extLst>
                <a:ext uri="{FF2B5EF4-FFF2-40B4-BE49-F238E27FC236}">
                  <a16:creationId xmlns:a16="http://schemas.microsoft.com/office/drawing/2014/main" id="{1A3EE964-5D5E-5DE0-C565-5A3C4FBE3499}"/>
                </a:ext>
              </a:extLst>
            </p:cNvPr>
            <p:cNvSpPr>
              <a:spLocks noChangeArrowheads="1"/>
            </p:cNvSpPr>
            <p:nvPr/>
          </p:nvSpPr>
          <p:spPr bwMode="auto">
            <a:xfrm>
              <a:off x="3460" y="3737"/>
              <a:ext cx="1022"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136" name="Rectangle 456">
              <a:extLst>
                <a:ext uri="{FF2B5EF4-FFF2-40B4-BE49-F238E27FC236}">
                  <a16:creationId xmlns:a16="http://schemas.microsoft.com/office/drawing/2014/main" id="{F5F20162-2D0F-42F6-0200-C1DA8D82673B}"/>
                </a:ext>
              </a:extLst>
            </p:cNvPr>
            <p:cNvSpPr>
              <a:spLocks noChangeArrowheads="1"/>
            </p:cNvSpPr>
            <p:nvPr/>
          </p:nvSpPr>
          <p:spPr bwMode="auto">
            <a:xfrm>
              <a:off x="3460" y="3959"/>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137" name="Rectangle 457">
              <a:extLst>
                <a:ext uri="{FF2B5EF4-FFF2-40B4-BE49-F238E27FC236}">
                  <a16:creationId xmlns:a16="http://schemas.microsoft.com/office/drawing/2014/main" id="{BBB18103-3C87-D36B-E238-09B2E4F66B5D}"/>
                </a:ext>
              </a:extLst>
            </p:cNvPr>
            <p:cNvSpPr>
              <a:spLocks noChangeArrowheads="1"/>
            </p:cNvSpPr>
            <p:nvPr/>
          </p:nvSpPr>
          <p:spPr bwMode="auto">
            <a:xfrm>
              <a:off x="4480" y="1950"/>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138" name="Rectangle 458">
              <a:extLst>
                <a:ext uri="{FF2B5EF4-FFF2-40B4-BE49-F238E27FC236}">
                  <a16:creationId xmlns:a16="http://schemas.microsoft.com/office/drawing/2014/main" id="{CB6F50D4-1BFF-F2CB-7298-D6A8437EB07E}"/>
                </a:ext>
              </a:extLst>
            </p:cNvPr>
            <p:cNvSpPr>
              <a:spLocks noChangeArrowheads="1"/>
            </p:cNvSpPr>
            <p:nvPr/>
          </p:nvSpPr>
          <p:spPr bwMode="auto">
            <a:xfrm>
              <a:off x="4480" y="217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139" name="Rectangle 459">
              <a:extLst>
                <a:ext uri="{FF2B5EF4-FFF2-40B4-BE49-F238E27FC236}">
                  <a16:creationId xmlns:a16="http://schemas.microsoft.com/office/drawing/2014/main" id="{E578C592-46E1-7D86-B383-B4B46953BF2C}"/>
                </a:ext>
              </a:extLst>
            </p:cNvPr>
            <p:cNvSpPr>
              <a:spLocks noChangeArrowheads="1"/>
            </p:cNvSpPr>
            <p:nvPr/>
          </p:nvSpPr>
          <p:spPr bwMode="auto">
            <a:xfrm>
              <a:off x="4480" y="2402"/>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140" name="Rectangle 460">
              <a:extLst>
                <a:ext uri="{FF2B5EF4-FFF2-40B4-BE49-F238E27FC236}">
                  <a16:creationId xmlns:a16="http://schemas.microsoft.com/office/drawing/2014/main" id="{5E670B0D-5A7D-6910-7858-937008E40926}"/>
                </a:ext>
              </a:extLst>
            </p:cNvPr>
            <p:cNvSpPr>
              <a:spLocks noChangeArrowheads="1"/>
            </p:cNvSpPr>
            <p:nvPr/>
          </p:nvSpPr>
          <p:spPr bwMode="auto">
            <a:xfrm>
              <a:off x="4480" y="2624"/>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141" name="Rectangle 461">
              <a:extLst>
                <a:ext uri="{FF2B5EF4-FFF2-40B4-BE49-F238E27FC236}">
                  <a16:creationId xmlns:a16="http://schemas.microsoft.com/office/drawing/2014/main" id="{A4378DE7-C32D-3D18-DE87-DF90D1E57E11}"/>
                </a:ext>
              </a:extLst>
            </p:cNvPr>
            <p:cNvSpPr>
              <a:spLocks noChangeArrowheads="1"/>
            </p:cNvSpPr>
            <p:nvPr/>
          </p:nvSpPr>
          <p:spPr bwMode="auto">
            <a:xfrm>
              <a:off x="4480" y="2847"/>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142" name="Rectangle 462">
              <a:extLst>
                <a:ext uri="{FF2B5EF4-FFF2-40B4-BE49-F238E27FC236}">
                  <a16:creationId xmlns:a16="http://schemas.microsoft.com/office/drawing/2014/main" id="{E0F5FCFD-B40D-1BA3-F30C-E28516A6AE02}"/>
                </a:ext>
              </a:extLst>
            </p:cNvPr>
            <p:cNvSpPr>
              <a:spLocks noChangeArrowheads="1"/>
            </p:cNvSpPr>
            <p:nvPr/>
          </p:nvSpPr>
          <p:spPr bwMode="auto">
            <a:xfrm>
              <a:off x="4480" y="3069"/>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143" name="Rectangle 463">
              <a:extLst>
                <a:ext uri="{FF2B5EF4-FFF2-40B4-BE49-F238E27FC236}">
                  <a16:creationId xmlns:a16="http://schemas.microsoft.com/office/drawing/2014/main" id="{F54C4A21-F6E3-1D8E-5541-D5800B87589E}"/>
                </a:ext>
              </a:extLst>
            </p:cNvPr>
            <p:cNvSpPr>
              <a:spLocks noChangeArrowheads="1"/>
            </p:cNvSpPr>
            <p:nvPr/>
          </p:nvSpPr>
          <p:spPr bwMode="auto">
            <a:xfrm>
              <a:off x="4480" y="3292"/>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144" name="Rectangle 464">
              <a:extLst>
                <a:ext uri="{FF2B5EF4-FFF2-40B4-BE49-F238E27FC236}">
                  <a16:creationId xmlns:a16="http://schemas.microsoft.com/office/drawing/2014/main" id="{78C804F6-0CE0-5997-3688-0D7E4C2125CA}"/>
                </a:ext>
              </a:extLst>
            </p:cNvPr>
            <p:cNvSpPr>
              <a:spLocks noChangeArrowheads="1"/>
            </p:cNvSpPr>
            <p:nvPr/>
          </p:nvSpPr>
          <p:spPr bwMode="auto">
            <a:xfrm>
              <a:off x="4480" y="3514"/>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145" name="Rectangle 465">
              <a:extLst>
                <a:ext uri="{FF2B5EF4-FFF2-40B4-BE49-F238E27FC236}">
                  <a16:creationId xmlns:a16="http://schemas.microsoft.com/office/drawing/2014/main" id="{DDA9DAC9-1978-B526-D248-1D24C3B90013}"/>
                </a:ext>
              </a:extLst>
            </p:cNvPr>
            <p:cNvSpPr>
              <a:spLocks noChangeArrowheads="1"/>
            </p:cNvSpPr>
            <p:nvPr/>
          </p:nvSpPr>
          <p:spPr bwMode="auto">
            <a:xfrm>
              <a:off x="4480" y="3737"/>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146" name="Rectangle 466">
              <a:extLst>
                <a:ext uri="{FF2B5EF4-FFF2-40B4-BE49-F238E27FC236}">
                  <a16:creationId xmlns:a16="http://schemas.microsoft.com/office/drawing/2014/main" id="{EBDE256C-E392-FB30-2C9F-821997B406F3}"/>
                </a:ext>
              </a:extLst>
            </p:cNvPr>
            <p:cNvSpPr>
              <a:spLocks noChangeArrowheads="1"/>
            </p:cNvSpPr>
            <p:nvPr/>
          </p:nvSpPr>
          <p:spPr bwMode="auto">
            <a:xfrm>
              <a:off x="4480" y="3959"/>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147" name="Rectangle 467">
              <a:extLst>
                <a:ext uri="{FF2B5EF4-FFF2-40B4-BE49-F238E27FC236}">
                  <a16:creationId xmlns:a16="http://schemas.microsoft.com/office/drawing/2014/main" id="{55029CB5-BFA3-3579-0EAA-EEC3E8BFE9FD}"/>
                </a:ext>
              </a:extLst>
            </p:cNvPr>
            <p:cNvSpPr>
              <a:spLocks noChangeArrowheads="1"/>
            </p:cNvSpPr>
            <p:nvPr/>
          </p:nvSpPr>
          <p:spPr bwMode="auto">
            <a:xfrm>
              <a:off x="4947" y="1950"/>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48" name="Rectangle 468">
              <a:extLst>
                <a:ext uri="{FF2B5EF4-FFF2-40B4-BE49-F238E27FC236}">
                  <a16:creationId xmlns:a16="http://schemas.microsoft.com/office/drawing/2014/main" id="{08C2F3E9-011C-6FEB-DCBB-8295F66AAF45}"/>
                </a:ext>
              </a:extLst>
            </p:cNvPr>
            <p:cNvSpPr>
              <a:spLocks noChangeArrowheads="1"/>
            </p:cNvSpPr>
            <p:nvPr/>
          </p:nvSpPr>
          <p:spPr bwMode="auto">
            <a:xfrm>
              <a:off x="4947" y="217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149" name="Rectangle 469">
              <a:extLst>
                <a:ext uri="{FF2B5EF4-FFF2-40B4-BE49-F238E27FC236}">
                  <a16:creationId xmlns:a16="http://schemas.microsoft.com/office/drawing/2014/main" id="{DDE394E6-B32E-D118-3FAB-4B1B1D8D35A8}"/>
                </a:ext>
              </a:extLst>
            </p:cNvPr>
            <p:cNvSpPr>
              <a:spLocks noChangeArrowheads="1"/>
            </p:cNvSpPr>
            <p:nvPr/>
          </p:nvSpPr>
          <p:spPr bwMode="auto">
            <a:xfrm>
              <a:off x="4947" y="2402"/>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150" name="Rectangle 470">
              <a:extLst>
                <a:ext uri="{FF2B5EF4-FFF2-40B4-BE49-F238E27FC236}">
                  <a16:creationId xmlns:a16="http://schemas.microsoft.com/office/drawing/2014/main" id="{22AEBA30-6AFA-4020-9D95-D034CEF289FD}"/>
                </a:ext>
              </a:extLst>
            </p:cNvPr>
            <p:cNvSpPr>
              <a:spLocks noChangeArrowheads="1"/>
            </p:cNvSpPr>
            <p:nvPr/>
          </p:nvSpPr>
          <p:spPr bwMode="auto">
            <a:xfrm>
              <a:off x="4947" y="2624"/>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151" name="Rectangle 471">
              <a:extLst>
                <a:ext uri="{FF2B5EF4-FFF2-40B4-BE49-F238E27FC236}">
                  <a16:creationId xmlns:a16="http://schemas.microsoft.com/office/drawing/2014/main" id="{7DAEBB1D-CB18-2E67-3D8B-9E0797E1B82C}"/>
                </a:ext>
              </a:extLst>
            </p:cNvPr>
            <p:cNvSpPr>
              <a:spLocks noChangeArrowheads="1"/>
            </p:cNvSpPr>
            <p:nvPr/>
          </p:nvSpPr>
          <p:spPr bwMode="auto">
            <a:xfrm>
              <a:off x="4947" y="2847"/>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152" name="Rectangle 472">
              <a:extLst>
                <a:ext uri="{FF2B5EF4-FFF2-40B4-BE49-F238E27FC236}">
                  <a16:creationId xmlns:a16="http://schemas.microsoft.com/office/drawing/2014/main" id="{2477926F-A50C-C80C-F68A-48E170023B8E}"/>
                </a:ext>
              </a:extLst>
            </p:cNvPr>
            <p:cNvSpPr>
              <a:spLocks noChangeArrowheads="1"/>
            </p:cNvSpPr>
            <p:nvPr/>
          </p:nvSpPr>
          <p:spPr bwMode="auto">
            <a:xfrm>
              <a:off x="4947" y="3069"/>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153" name="Rectangle 473">
              <a:extLst>
                <a:ext uri="{FF2B5EF4-FFF2-40B4-BE49-F238E27FC236}">
                  <a16:creationId xmlns:a16="http://schemas.microsoft.com/office/drawing/2014/main" id="{B4F320AC-F050-C784-BFF6-C97E7D14D984}"/>
                </a:ext>
              </a:extLst>
            </p:cNvPr>
            <p:cNvSpPr>
              <a:spLocks noChangeArrowheads="1"/>
            </p:cNvSpPr>
            <p:nvPr/>
          </p:nvSpPr>
          <p:spPr bwMode="auto">
            <a:xfrm>
              <a:off x="4947" y="3292"/>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154" name="Rectangle 474">
              <a:extLst>
                <a:ext uri="{FF2B5EF4-FFF2-40B4-BE49-F238E27FC236}">
                  <a16:creationId xmlns:a16="http://schemas.microsoft.com/office/drawing/2014/main" id="{10782A7A-A7F0-5B1A-BDBE-EA9C6B1243AC}"/>
                </a:ext>
              </a:extLst>
            </p:cNvPr>
            <p:cNvSpPr>
              <a:spLocks noChangeArrowheads="1"/>
            </p:cNvSpPr>
            <p:nvPr/>
          </p:nvSpPr>
          <p:spPr bwMode="auto">
            <a:xfrm>
              <a:off x="4947" y="3514"/>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155" name="Rectangle 475">
              <a:extLst>
                <a:ext uri="{FF2B5EF4-FFF2-40B4-BE49-F238E27FC236}">
                  <a16:creationId xmlns:a16="http://schemas.microsoft.com/office/drawing/2014/main" id="{E395F8C1-5FD3-ADCB-BB22-7AEF3E565AA7}"/>
                </a:ext>
              </a:extLst>
            </p:cNvPr>
            <p:cNvSpPr>
              <a:spLocks noChangeArrowheads="1"/>
            </p:cNvSpPr>
            <p:nvPr/>
          </p:nvSpPr>
          <p:spPr bwMode="auto">
            <a:xfrm>
              <a:off x="4947" y="3737"/>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156" name="Rectangle 476">
              <a:extLst>
                <a:ext uri="{FF2B5EF4-FFF2-40B4-BE49-F238E27FC236}">
                  <a16:creationId xmlns:a16="http://schemas.microsoft.com/office/drawing/2014/main" id="{59855303-5F06-0CF4-5980-7569A2B07520}"/>
                </a:ext>
              </a:extLst>
            </p:cNvPr>
            <p:cNvSpPr>
              <a:spLocks noChangeArrowheads="1"/>
            </p:cNvSpPr>
            <p:nvPr/>
          </p:nvSpPr>
          <p:spPr bwMode="auto">
            <a:xfrm>
              <a:off x="4947" y="3959"/>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157" name="Rectangle 477">
              <a:extLst>
                <a:ext uri="{FF2B5EF4-FFF2-40B4-BE49-F238E27FC236}">
                  <a16:creationId xmlns:a16="http://schemas.microsoft.com/office/drawing/2014/main" id="{69CCA62F-2C1F-6C38-613B-96C925038EC1}"/>
                </a:ext>
              </a:extLst>
            </p:cNvPr>
            <p:cNvSpPr>
              <a:spLocks noChangeArrowheads="1"/>
            </p:cNvSpPr>
            <p:nvPr/>
          </p:nvSpPr>
          <p:spPr bwMode="auto">
            <a:xfrm>
              <a:off x="406" y="1953"/>
              <a:ext cx="713" cy="223"/>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grpSp>
          <p:nvGrpSpPr>
            <p:cNvPr id="158" name="Group 478">
              <a:extLst>
                <a:ext uri="{FF2B5EF4-FFF2-40B4-BE49-F238E27FC236}">
                  <a16:creationId xmlns:a16="http://schemas.microsoft.com/office/drawing/2014/main" id="{B1EE743E-D311-91B5-BD16-62147DDB29AE}"/>
                </a:ext>
              </a:extLst>
            </p:cNvPr>
            <p:cNvGrpSpPr>
              <a:grpSpLocks/>
            </p:cNvGrpSpPr>
            <p:nvPr/>
          </p:nvGrpSpPr>
          <p:grpSpPr bwMode="auto">
            <a:xfrm>
              <a:off x="1111" y="1950"/>
              <a:ext cx="1658" cy="223"/>
              <a:chOff x="1105" y="1062"/>
              <a:chExt cx="1658" cy="223"/>
            </a:xfrm>
          </p:grpSpPr>
          <p:sp>
            <p:nvSpPr>
              <p:cNvPr id="168" name="Rectangle 479">
                <a:extLst>
                  <a:ext uri="{FF2B5EF4-FFF2-40B4-BE49-F238E27FC236}">
                    <a16:creationId xmlns:a16="http://schemas.microsoft.com/office/drawing/2014/main" id="{87289265-4C7A-C2F8-B3D0-7EB2F28B2BF2}"/>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69" name="Rectangle 480">
                <a:extLst>
                  <a:ext uri="{FF2B5EF4-FFF2-40B4-BE49-F238E27FC236}">
                    <a16:creationId xmlns:a16="http://schemas.microsoft.com/office/drawing/2014/main" id="{68D4B7D4-CE79-389A-EE74-581E7200F005}"/>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170" name="Rectangle 481">
                <a:extLst>
                  <a:ext uri="{FF2B5EF4-FFF2-40B4-BE49-F238E27FC236}">
                    <a16:creationId xmlns:a16="http://schemas.microsoft.com/office/drawing/2014/main" id="{48291C7E-9656-9619-23D2-440CCF304CD8}"/>
                  </a:ext>
                </a:extLst>
              </p:cNvPr>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nvGrpSpPr>
            <p:cNvPr id="159" name="Group 482">
              <a:extLst>
                <a:ext uri="{FF2B5EF4-FFF2-40B4-BE49-F238E27FC236}">
                  <a16:creationId xmlns:a16="http://schemas.microsoft.com/office/drawing/2014/main" id="{EC33AFCE-625C-E4CF-DE71-C79203516494}"/>
                </a:ext>
              </a:extLst>
            </p:cNvPr>
            <p:cNvGrpSpPr>
              <a:grpSpLocks/>
            </p:cNvGrpSpPr>
            <p:nvPr/>
          </p:nvGrpSpPr>
          <p:grpSpPr bwMode="auto">
            <a:xfrm>
              <a:off x="1111" y="1953"/>
              <a:ext cx="1652" cy="223"/>
              <a:chOff x="1141" y="816"/>
              <a:chExt cx="1652" cy="223"/>
            </a:xfrm>
          </p:grpSpPr>
          <p:sp>
            <p:nvSpPr>
              <p:cNvPr id="165" name="Rectangle 483">
                <a:extLst>
                  <a:ext uri="{FF2B5EF4-FFF2-40B4-BE49-F238E27FC236}">
                    <a16:creationId xmlns:a16="http://schemas.microsoft.com/office/drawing/2014/main" id="{DA53C038-E61B-E077-7CD7-7F3F5DECBDD4}"/>
                  </a:ext>
                </a:extLst>
              </p:cNvPr>
              <p:cNvSpPr>
                <a:spLocks noChangeArrowheads="1"/>
              </p:cNvSpPr>
              <p:nvPr/>
            </p:nvSpPr>
            <p:spPr bwMode="auto">
              <a:xfrm>
                <a:off x="2316" y="816"/>
                <a:ext cx="477"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66" name="Rectangle 484">
                <a:extLst>
                  <a:ext uri="{FF2B5EF4-FFF2-40B4-BE49-F238E27FC236}">
                    <a16:creationId xmlns:a16="http://schemas.microsoft.com/office/drawing/2014/main" id="{316522BA-74BC-99C1-4964-23FF90057523}"/>
                  </a:ext>
                </a:extLst>
              </p:cNvPr>
              <p:cNvSpPr>
                <a:spLocks noChangeArrowheads="1"/>
              </p:cNvSpPr>
              <p:nvPr/>
            </p:nvSpPr>
            <p:spPr bwMode="auto">
              <a:xfrm>
                <a:off x="1141" y="816"/>
                <a:ext cx="713" cy="223"/>
              </a:xfrm>
              <a:prstGeom prst="rect">
                <a:avLst/>
              </a:prstGeom>
              <a:solidFill>
                <a:srgbClr val="5BC95B"/>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167" name="Rectangle 485">
                <a:extLst>
                  <a:ext uri="{FF2B5EF4-FFF2-40B4-BE49-F238E27FC236}">
                    <a16:creationId xmlns:a16="http://schemas.microsoft.com/office/drawing/2014/main" id="{EDAD698F-BA04-5F2B-27D2-FB68B8065AD9}"/>
                  </a:ext>
                </a:extLst>
              </p:cNvPr>
              <p:cNvSpPr>
                <a:spLocks noChangeArrowheads="1"/>
              </p:cNvSpPr>
              <p:nvPr/>
            </p:nvSpPr>
            <p:spPr bwMode="auto">
              <a:xfrm>
                <a:off x="1852" y="816"/>
                <a:ext cx="465"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sp>
          <p:nvSpPr>
            <p:cNvPr id="160" name="Rectangle 486">
              <a:extLst>
                <a:ext uri="{FF2B5EF4-FFF2-40B4-BE49-F238E27FC236}">
                  <a16:creationId xmlns:a16="http://schemas.microsoft.com/office/drawing/2014/main" id="{107518F5-81C3-29E4-9AFC-F1EE4E0987DA}"/>
                </a:ext>
              </a:extLst>
            </p:cNvPr>
            <p:cNvSpPr>
              <a:spLocks noChangeArrowheads="1"/>
            </p:cNvSpPr>
            <p:nvPr/>
          </p:nvSpPr>
          <p:spPr bwMode="auto">
            <a:xfrm>
              <a:off x="2758" y="1956"/>
              <a:ext cx="707" cy="22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nvGrpSpPr>
            <p:cNvPr id="161" name="Group 487">
              <a:extLst>
                <a:ext uri="{FF2B5EF4-FFF2-40B4-BE49-F238E27FC236}">
                  <a16:creationId xmlns:a16="http://schemas.microsoft.com/office/drawing/2014/main" id="{6FEA4482-A50B-7EF1-8ADF-0C0E1EE31ACB}"/>
                </a:ext>
              </a:extLst>
            </p:cNvPr>
            <p:cNvGrpSpPr>
              <a:grpSpLocks/>
            </p:cNvGrpSpPr>
            <p:nvPr/>
          </p:nvGrpSpPr>
          <p:grpSpPr bwMode="auto">
            <a:xfrm>
              <a:off x="3460" y="1950"/>
              <a:ext cx="1961" cy="223"/>
              <a:chOff x="3550" y="1158"/>
              <a:chExt cx="1961" cy="223"/>
            </a:xfrm>
          </p:grpSpPr>
          <p:sp>
            <p:nvSpPr>
              <p:cNvPr id="162" name="Rectangle 488">
                <a:extLst>
                  <a:ext uri="{FF2B5EF4-FFF2-40B4-BE49-F238E27FC236}">
                    <a16:creationId xmlns:a16="http://schemas.microsoft.com/office/drawing/2014/main" id="{FFAB1216-0659-8205-B167-EDC786193AEA}"/>
                  </a:ext>
                </a:extLst>
              </p:cNvPr>
              <p:cNvSpPr>
                <a:spLocks noChangeArrowheads="1"/>
              </p:cNvSpPr>
              <p:nvPr/>
            </p:nvSpPr>
            <p:spPr bwMode="auto">
              <a:xfrm>
                <a:off x="3550" y="1158"/>
                <a:ext cx="1022"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63" name="Rectangle 489">
                <a:extLst>
                  <a:ext uri="{FF2B5EF4-FFF2-40B4-BE49-F238E27FC236}">
                    <a16:creationId xmlns:a16="http://schemas.microsoft.com/office/drawing/2014/main" id="{29C826F0-4198-5079-E0B1-391C9836F015}"/>
                  </a:ext>
                </a:extLst>
              </p:cNvPr>
              <p:cNvSpPr>
                <a:spLocks noChangeArrowheads="1"/>
              </p:cNvSpPr>
              <p:nvPr/>
            </p:nvSpPr>
            <p:spPr bwMode="auto">
              <a:xfrm>
                <a:off x="4570" y="1158"/>
                <a:ext cx="474" cy="223"/>
              </a:xfrm>
              <a:prstGeom prst="rect">
                <a:avLst/>
              </a:prstGeom>
              <a:solidFill>
                <a:srgbClr val="5BC95B"/>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164" name="Rectangle 490">
                <a:extLst>
                  <a:ext uri="{FF2B5EF4-FFF2-40B4-BE49-F238E27FC236}">
                    <a16:creationId xmlns:a16="http://schemas.microsoft.com/office/drawing/2014/main" id="{393832F5-2426-284B-653D-41C8856F7EE0}"/>
                  </a:ext>
                </a:extLst>
              </p:cNvPr>
              <p:cNvSpPr>
                <a:spLocks noChangeArrowheads="1"/>
              </p:cNvSpPr>
              <p:nvPr/>
            </p:nvSpPr>
            <p:spPr bwMode="auto">
              <a:xfrm>
                <a:off x="5037" y="1158"/>
                <a:ext cx="474" cy="223"/>
              </a:xfrm>
              <a:prstGeom prst="rect">
                <a:avLst/>
              </a:prstGeom>
              <a:solidFill>
                <a:srgbClr val="5BC95B"/>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grpSp>
      <p:grpSp>
        <p:nvGrpSpPr>
          <p:cNvPr id="191" name="Group 492">
            <a:extLst>
              <a:ext uri="{FF2B5EF4-FFF2-40B4-BE49-F238E27FC236}">
                <a16:creationId xmlns:a16="http://schemas.microsoft.com/office/drawing/2014/main" id="{BB4F6C9D-A763-0574-D71B-C62F43F46968}"/>
              </a:ext>
            </a:extLst>
          </p:cNvPr>
          <p:cNvGrpSpPr>
            <a:grpSpLocks/>
          </p:cNvGrpSpPr>
          <p:nvPr/>
        </p:nvGrpSpPr>
        <p:grpSpPr bwMode="auto">
          <a:xfrm>
            <a:off x="1426353" y="1131844"/>
            <a:ext cx="8915400" cy="5362575"/>
            <a:chOff x="58" y="336"/>
            <a:chExt cx="5616" cy="3378"/>
          </a:xfrm>
        </p:grpSpPr>
        <p:sp>
          <p:nvSpPr>
            <p:cNvPr id="192" name="AutoShape 395">
              <a:extLst>
                <a:ext uri="{FF2B5EF4-FFF2-40B4-BE49-F238E27FC236}">
                  <a16:creationId xmlns:a16="http://schemas.microsoft.com/office/drawing/2014/main" id="{B4236D68-7239-B45D-67A7-819023EE04A1}"/>
                </a:ext>
              </a:extLst>
            </p:cNvPr>
            <p:cNvSpPr>
              <a:spLocks noChangeArrowheads="1"/>
            </p:cNvSpPr>
            <p:nvPr/>
          </p:nvSpPr>
          <p:spPr bwMode="auto">
            <a:xfrm>
              <a:off x="2442" y="2969"/>
              <a:ext cx="1008" cy="560"/>
            </a:xfrm>
            <a:prstGeom prst="leftRightArrow">
              <a:avLst>
                <a:gd name="adj1" fmla="val 45833"/>
                <a:gd name="adj2" fmla="val 61408"/>
              </a:avLst>
            </a:prstGeom>
            <a:gradFill rotWithShape="0">
              <a:gsLst>
                <a:gs pos="0">
                  <a:srgbClr val="CC3399"/>
                </a:gs>
                <a:gs pos="50000">
                  <a:srgbClr val="CC3399">
                    <a:gamma/>
                    <a:tint val="43922"/>
                    <a:invGamma/>
                  </a:srgbClr>
                </a:gs>
                <a:gs pos="100000">
                  <a:srgbClr val="CC3399"/>
                </a:gs>
              </a:gsLst>
              <a:lin ang="0" scaled="1"/>
            </a:gradFill>
            <a:ln w="12700">
              <a:solidFill>
                <a:schemeClr val="tx1"/>
              </a:solidFill>
              <a:miter lim="800000"/>
              <a:headEnd/>
              <a:tailEnd/>
            </a:ln>
            <a:effectLst>
              <a:outerShdw dist="107763" dir="2700000" algn="ctr" rotWithShape="0">
                <a:schemeClr val="folHlink"/>
              </a:outerShdw>
            </a:effectLst>
          </p:spPr>
          <p:txBody>
            <a:bodyPr wrap="none" lIns="90488" tIns="44450" rIns="90488" bIns="44450" anchor="ctr"/>
            <a:lstStyle/>
            <a:p>
              <a:pPr>
                <a:defRPr/>
              </a:pPr>
              <a:endParaRPr lang="zh-CN" altLang="en-US">
                <a:latin typeface="Arial" charset="0"/>
                <a:ea typeface="宋体" pitchFamily="2" charset="-122"/>
              </a:endParaRPr>
            </a:p>
          </p:txBody>
        </p:sp>
        <p:grpSp>
          <p:nvGrpSpPr>
            <p:cNvPr id="193" name="Group 113">
              <a:extLst>
                <a:ext uri="{FF2B5EF4-FFF2-40B4-BE49-F238E27FC236}">
                  <a16:creationId xmlns:a16="http://schemas.microsoft.com/office/drawing/2014/main" id="{6BB89EE2-3BBC-E7CD-9245-030A2F490F7B}"/>
                </a:ext>
              </a:extLst>
            </p:cNvPr>
            <p:cNvGrpSpPr>
              <a:grpSpLocks/>
            </p:cNvGrpSpPr>
            <p:nvPr/>
          </p:nvGrpSpPr>
          <p:grpSpPr bwMode="auto">
            <a:xfrm>
              <a:off x="3478" y="2808"/>
              <a:ext cx="2196" cy="906"/>
              <a:chOff x="2758" y="1950"/>
              <a:chExt cx="2196" cy="906"/>
            </a:xfrm>
          </p:grpSpPr>
          <p:sp>
            <p:nvSpPr>
              <p:cNvPr id="249" name="Rectangle 46">
                <a:extLst>
                  <a:ext uri="{FF2B5EF4-FFF2-40B4-BE49-F238E27FC236}">
                    <a16:creationId xmlns:a16="http://schemas.microsoft.com/office/drawing/2014/main" id="{73482D63-F296-5D67-3B50-A9F87F9F5953}"/>
                  </a:ext>
                </a:extLst>
              </p:cNvPr>
              <p:cNvSpPr>
                <a:spLocks noChangeArrowheads="1"/>
              </p:cNvSpPr>
              <p:nvPr/>
            </p:nvSpPr>
            <p:spPr bwMode="auto">
              <a:xfrm>
                <a:off x="2758" y="1950"/>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50" name="Rectangle 47">
                <a:extLst>
                  <a:ext uri="{FF2B5EF4-FFF2-40B4-BE49-F238E27FC236}">
                    <a16:creationId xmlns:a16="http://schemas.microsoft.com/office/drawing/2014/main" id="{5A506AC1-E392-21D9-2704-4D614644FFDE}"/>
                  </a:ext>
                </a:extLst>
              </p:cNvPr>
              <p:cNvSpPr>
                <a:spLocks noChangeArrowheads="1"/>
              </p:cNvSpPr>
              <p:nvPr/>
            </p:nvSpPr>
            <p:spPr bwMode="auto">
              <a:xfrm>
                <a:off x="2758" y="2179"/>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251" name="Rectangle 51">
                <a:extLst>
                  <a:ext uri="{FF2B5EF4-FFF2-40B4-BE49-F238E27FC236}">
                    <a16:creationId xmlns:a16="http://schemas.microsoft.com/office/drawing/2014/main" id="{4470935E-D381-F3A1-51A1-9F25C25F42DD}"/>
                  </a:ext>
                </a:extLst>
              </p:cNvPr>
              <p:cNvSpPr>
                <a:spLocks noChangeArrowheads="1"/>
              </p:cNvSpPr>
              <p:nvPr/>
            </p:nvSpPr>
            <p:spPr bwMode="auto">
              <a:xfrm>
                <a:off x="2758" y="2403"/>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252" name="Rectangle 55">
                <a:extLst>
                  <a:ext uri="{FF2B5EF4-FFF2-40B4-BE49-F238E27FC236}">
                    <a16:creationId xmlns:a16="http://schemas.microsoft.com/office/drawing/2014/main" id="{8933A6A0-44B4-EB16-2482-4D81358E706D}"/>
                  </a:ext>
                </a:extLst>
              </p:cNvPr>
              <p:cNvSpPr>
                <a:spLocks noChangeArrowheads="1"/>
              </p:cNvSpPr>
              <p:nvPr/>
            </p:nvSpPr>
            <p:spPr bwMode="auto">
              <a:xfrm>
                <a:off x="2758" y="2633"/>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253" name="Rectangle 56">
                <a:extLst>
                  <a:ext uri="{FF2B5EF4-FFF2-40B4-BE49-F238E27FC236}">
                    <a16:creationId xmlns:a16="http://schemas.microsoft.com/office/drawing/2014/main" id="{6933853C-1660-2883-729A-1F32E620E894}"/>
                  </a:ext>
                </a:extLst>
              </p:cNvPr>
              <p:cNvSpPr>
                <a:spLocks noChangeArrowheads="1"/>
              </p:cNvSpPr>
              <p:nvPr/>
            </p:nvSpPr>
            <p:spPr bwMode="auto">
              <a:xfrm>
                <a:off x="3460" y="1950"/>
                <a:ext cx="1022"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课程</a:t>
                </a:r>
                <a:r>
                  <a:rPr lang="zh-CN" altLang="en-US" i="1">
                    <a:solidFill>
                      <a:schemeClr val="bg1"/>
                    </a:solidFill>
                    <a:effectLst>
                      <a:outerShdw blurRad="38100" dist="38100" dir="2700000" algn="tl">
                        <a:srgbClr val="000000"/>
                      </a:outerShdw>
                    </a:effectLst>
                    <a:ea typeface="宋体" panose="02010600030101010101" pitchFamily="2" charset="-122"/>
                  </a:rPr>
                  <a:t>名称</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54" name="Rectangle 57">
                <a:extLst>
                  <a:ext uri="{FF2B5EF4-FFF2-40B4-BE49-F238E27FC236}">
                    <a16:creationId xmlns:a16="http://schemas.microsoft.com/office/drawing/2014/main" id="{43B9C02D-4E30-42A3-5A37-8184BC1E329B}"/>
                  </a:ext>
                </a:extLst>
              </p:cNvPr>
              <p:cNvSpPr>
                <a:spLocks noChangeArrowheads="1"/>
              </p:cNvSpPr>
              <p:nvPr/>
            </p:nvSpPr>
            <p:spPr bwMode="auto">
              <a:xfrm>
                <a:off x="3460" y="2179"/>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高等数学</a:t>
                </a:r>
                <a:endParaRPr lang="en-US" altLang="en-US" sz="1600">
                  <a:latin typeface="Arial" charset="0"/>
                  <a:ea typeface="宋体" pitchFamily="2" charset="-122"/>
                </a:endParaRPr>
              </a:p>
            </p:txBody>
          </p:sp>
          <p:sp>
            <p:nvSpPr>
              <p:cNvPr id="255" name="Rectangle 61">
                <a:extLst>
                  <a:ext uri="{FF2B5EF4-FFF2-40B4-BE49-F238E27FC236}">
                    <a16:creationId xmlns:a16="http://schemas.microsoft.com/office/drawing/2014/main" id="{31DD8E98-40C1-516A-F94A-F46A6C2B7BB8}"/>
                  </a:ext>
                </a:extLst>
              </p:cNvPr>
              <p:cNvSpPr>
                <a:spLocks noChangeArrowheads="1"/>
              </p:cNvSpPr>
              <p:nvPr/>
            </p:nvSpPr>
            <p:spPr bwMode="auto">
              <a:xfrm>
                <a:off x="3460" y="2403"/>
                <a:ext cx="1022"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电子</a:t>
                </a:r>
                <a:r>
                  <a:rPr lang="zh-CN" altLang="en-US" sz="1600">
                    <a:ea typeface="宋体" panose="02010600030101010101" pitchFamily="2" charset="-122"/>
                  </a:rPr>
                  <a:t>商务</a:t>
                </a:r>
                <a:endParaRPr lang="en-US" altLang="en-US" sz="1600">
                  <a:ea typeface="宋体" panose="02010600030101010101" pitchFamily="2" charset="-122"/>
                </a:endParaRPr>
              </a:p>
            </p:txBody>
          </p:sp>
          <p:sp>
            <p:nvSpPr>
              <p:cNvPr id="256" name="Rectangle 65">
                <a:extLst>
                  <a:ext uri="{FF2B5EF4-FFF2-40B4-BE49-F238E27FC236}">
                    <a16:creationId xmlns:a16="http://schemas.microsoft.com/office/drawing/2014/main" id="{EF75B055-D3EE-5F88-3F04-1862A475347B}"/>
                  </a:ext>
                </a:extLst>
              </p:cNvPr>
              <p:cNvSpPr>
                <a:spLocks noChangeArrowheads="1"/>
              </p:cNvSpPr>
              <p:nvPr/>
            </p:nvSpPr>
            <p:spPr bwMode="auto">
              <a:xfrm>
                <a:off x="3460" y="2633"/>
                <a:ext cx="1022"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企业</a:t>
                </a:r>
                <a:r>
                  <a:rPr lang="zh-CN" altLang="en-US" sz="1600">
                    <a:ea typeface="宋体" panose="02010600030101010101" pitchFamily="2" charset="-122"/>
                  </a:rPr>
                  <a:t>管理</a:t>
                </a:r>
                <a:endParaRPr lang="en-US" altLang="en-US" sz="1600">
                  <a:ea typeface="宋体" panose="02010600030101010101" pitchFamily="2" charset="-122"/>
                </a:endParaRPr>
              </a:p>
            </p:txBody>
          </p:sp>
          <p:sp>
            <p:nvSpPr>
              <p:cNvPr id="257" name="Rectangle 66">
                <a:extLst>
                  <a:ext uri="{FF2B5EF4-FFF2-40B4-BE49-F238E27FC236}">
                    <a16:creationId xmlns:a16="http://schemas.microsoft.com/office/drawing/2014/main" id="{9CA0E4DE-1CF8-C56F-886A-5E51AB1E0E3B}"/>
                  </a:ext>
                </a:extLst>
              </p:cNvPr>
              <p:cNvSpPr>
                <a:spLocks noChangeArrowheads="1"/>
              </p:cNvSpPr>
              <p:nvPr/>
            </p:nvSpPr>
            <p:spPr bwMode="auto">
              <a:xfrm>
                <a:off x="4480" y="1950"/>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学分</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58" name="Rectangle 67">
                <a:extLst>
                  <a:ext uri="{FF2B5EF4-FFF2-40B4-BE49-F238E27FC236}">
                    <a16:creationId xmlns:a16="http://schemas.microsoft.com/office/drawing/2014/main" id="{5EF8BE59-363B-B62F-39BA-A5BA8BD2F2C5}"/>
                  </a:ext>
                </a:extLst>
              </p:cNvPr>
              <p:cNvSpPr>
                <a:spLocks noChangeArrowheads="1"/>
              </p:cNvSpPr>
              <p:nvPr/>
            </p:nvSpPr>
            <p:spPr bwMode="auto">
              <a:xfrm>
                <a:off x="4480" y="217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3</a:t>
                </a:r>
              </a:p>
            </p:txBody>
          </p:sp>
          <p:sp>
            <p:nvSpPr>
              <p:cNvPr id="259" name="Rectangle 71">
                <a:extLst>
                  <a:ext uri="{FF2B5EF4-FFF2-40B4-BE49-F238E27FC236}">
                    <a16:creationId xmlns:a16="http://schemas.microsoft.com/office/drawing/2014/main" id="{DF141DFA-E673-F95A-A1DB-AEDAC4CAF261}"/>
                  </a:ext>
                </a:extLst>
              </p:cNvPr>
              <p:cNvSpPr>
                <a:spLocks noChangeArrowheads="1"/>
              </p:cNvSpPr>
              <p:nvPr/>
            </p:nvSpPr>
            <p:spPr bwMode="auto">
              <a:xfrm>
                <a:off x="4480" y="2403"/>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260" name="Rectangle 75">
                <a:extLst>
                  <a:ext uri="{FF2B5EF4-FFF2-40B4-BE49-F238E27FC236}">
                    <a16:creationId xmlns:a16="http://schemas.microsoft.com/office/drawing/2014/main" id="{0A6DB73C-B54C-9839-B54D-273FE7ECA9F5}"/>
                  </a:ext>
                </a:extLst>
              </p:cNvPr>
              <p:cNvSpPr>
                <a:spLocks noChangeArrowheads="1"/>
              </p:cNvSpPr>
              <p:nvPr/>
            </p:nvSpPr>
            <p:spPr bwMode="auto">
              <a:xfrm>
                <a:off x="4480" y="2633"/>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t>2</a:t>
                </a:r>
              </a:p>
            </p:txBody>
          </p:sp>
          <p:sp>
            <p:nvSpPr>
              <p:cNvPr id="261" name="Rectangle 104">
                <a:extLst>
                  <a:ext uri="{FF2B5EF4-FFF2-40B4-BE49-F238E27FC236}">
                    <a16:creationId xmlns:a16="http://schemas.microsoft.com/office/drawing/2014/main" id="{9B521E44-DABF-A849-DA6F-C9DF0AC5AA2E}"/>
                  </a:ext>
                </a:extLst>
              </p:cNvPr>
              <p:cNvSpPr>
                <a:spLocks noChangeArrowheads="1"/>
              </p:cNvSpPr>
              <p:nvPr/>
            </p:nvSpPr>
            <p:spPr bwMode="auto">
              <a:xfrm>
                <a:off x="2758" y="1956"/>
                <a:ext cx="707" cy="22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grpSp>
          <p:nvGrpSpPr>
            <p:cNvPr id="194" name="Group 114">
              <a:extLst>
                <a:ext uri="{FF2B5EF4-FFF2-40B4-BE49-F238E27FC236}">
                  <a16:creationId xmlns:a16="http://schemas.microsoft.com/office/drawing/2014/main" id="{E66614E9-2595-F309-D677-D8DF119555C8}"/>
                </a:ext>
              </a:extLst>
            </p:cNvPr>
            <p:cNvGrpSpPr>
              <a:grpSpLocks/>
            </p:cNvGrpSpPr>
            <p:nvPr/>
          </p:nvGrpSpPr>
          <p:grpSpPr bwMode="auto">
            <a:xfrm>
              <a:off x="58" y="2790"/>
              <a:ext cx="2357" cy="900"/>
              <a:chOff x="124" y="2790"/>
              <a:chExt cx="2357" cy="900"/>
            </a:xfrm>
          </p:grpSpPr>
          <p:sp>
            <p:nvSpPr>
              <p:cNvPr id="232" name="Rectangle 8">
                <a:extLst>
                  <a:ext uri="{FF2B5EF4-FFF2-40B4-BE49-F238E27FC236}">
                    <a16:creationId xmlns:a16="http://schemas.microsoft.com/office/drawing/2014/main" id="{52F7ACCE-829C-9955-ADBB-CABEB76D697D}"/>
                  </a:ext>
                </a:extLst>
              </p:cNvPr>
              <p:cNvSpPr>
                <a:spLocks noChangeArrowheads="1"/>
              </p:cNvSpPr>
              <p:nvPr/>
            </p:nvSpPr>
            <p:spPr bwMode="auto">
              <a:xfrm>
                <a:off x="130" y="2790"/>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33" name="Rectangle 9">
                <a:extLst>
                  <a:ext uri="{FF2B5EF4-FFF2-40B4-BE49-F238E27FC236}">
                    <a16:creationId xmlns:a16="http://schemas.microsoft.com/office/drawing/2014/main" id="{5B77F3A7-8E6B-1E03-56BC-119695B02F60}"/>
                  </a:ext>
                </a:extLst>
              </p:cNvPr>
              <p:cNvSpPr>
                <a:spLocks noChangeArrowheads="1"/>
              </p:cNvSpPr>
              <p:nvPr/>
            </p:nvSpPr>
            <p:spPr bwMode="auto">
              <a:xfrm>
                <a:off x="130" y="3019"/>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234" name="Rectangle 12">
                <a:extLst>
                  <a:ext uri="{FF2B5EF4-FFF2-40B4-BE49-F238E27FC236}">
                    <a16:creationId xmlns:a16="http://schemas.microsoft.com/office/drawing/2014/main" id="{EC758EE7-73D4-8A2E-3D61-C121CA372143}"/>
                  </a:ext>
                </a:extLst>
              </p:cNvPr>
              <p:cNvSpPr>
                <a:spLocks noChangeArrowheads="1"/>
              </p:cNvSpPr>
              <p:nvPr/>
            </p:nvSpPr>
            <p:spPr bwMode="auto">
              <a:xfrm>
                <a:off x="130" y="324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235" name="Rectangle 17">
                <a:extLst>
                  <a:ext uri="{FF2B5EF4-FFF2-40B4-BE49-F238E27FC236}">
                    <a16:creationId xmlns:a16="http://schemas.microsoft.com/office/drawing/2014/main" id="{37B5CF03-117C-09AE-A0D1-317C9DA5661E}"/>
                  </a:ext>
                </a:extLst>
              </p:cNvPr>
              <p:cNvSpPr>
                <a:spLocks noChangeArrowheads="1"/>
              </p:cNvSpPr>
              <p:nvPr/>
            </p:nvSpPr>
            <p:spPr bwMode="auto">
              <a:xfrm>
                <a:off x="130" y="3467"/>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236" name="Rectangle 18">
                <a:extLst>
                  <a:ext uri="{FF2B5EF4-FFF2-40B4-BE49-F238E27FC236}">
                    <a16:creationId xmlns:a16="http://schemas.microsoft.com/office/drawing/2014/main" id="{4AF64778-174A-2A34-978E-4251437CC7D2}"/>
                  </a:ext>
                </a:extLst>
              </p:cNvPr>
              <p:cNvSpPr>
                <a:spLocks noChangeArrowheads="1"/>
              </p:cNvSpPr>
              <p:nvPr/>
            </p:nvSpPr>
            <p:spPr bwMode="auto">
              <a:xfrm>
                <a:off x="832" y="3019"/>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237" name="Rectangle 21">
                <a:extLst>
                  <a:ext uri="{FF2B5EF4-FFF2-40B4-BE49-F238E27FC236}">
                    <a16:creationId xmlns:a16="http://schemas.microsoft.com/office/drawing/2014/main" id="{48EAC1D2-782F-A5F9-ECCA-5C9999BE3EC9}"/>
                  </a:ext>
                </a:extLst>
              </p:cNvPr>
              <p:cNvSpPr>
                <a:spLocks noChangeArrowheads="1"/>
              </p:cNvSpPr>
              <p:nvPr/>
            </p:nvSpPr>
            <p:spPr bwMode="auto">
              <a:xfrm>
                <a:off x="832" y="324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238" name="Rectangle 26">
                <a:extLst>
                  <a:ext uri="{FF2B5EF4-FFF2-40B4-BE49-F238E27FC236}">
                    <a16:creationId xmlns:a16="http://schemas.microsoft.com/office/drawing/2014/main" id="{964E982E-7CA6-89EB-2230-9D9E7B4A4764}"/>
                  </a:ext>
                </a:extLst>
              </p:cNvPr>
              <p:cNvSpPr>
                <a:spLocks noChangeArrowheads="1"/>
              </p:cNvSpPr>
              <p:nvPr/>
            </p:nvSpPr>
            <p:spPr bwMode="auto">
              <a:xfrm>
                <a:off x="832" y="3467"/>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239" name="Rectangle 27">
                <a:extLst>
                  <a:ext uri="{FF2B5EF4-FFF2-40B4-BE49-F238E27FC236}">
                    <a16:creationId xmlns:a16="http://schemas.microsoft.com/office/drawing/2014/main" id="{DB75A027-D899-7B72-230E-379D705D0D26}"/>
                  </a:ext>
                </a:extLst>
              </p:cNvPr>
              <p:cNvSpPr>
                <a:spLocks noChangeArrowheads="1"/>
              </p:cNvSpPr>
              <p:nvPr/>
            </p:nvSpPr>
            <p:spPr bwMode="auto">
              <a:xfrm>
                <a:off x="1540" y="301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40" name="Rectangle 30">
                <a:extLst>
                  <a:ext uri="{FF2B5EF4-FFF2-40B4-BE49-F238E27FC236}">
                    <a16:creationId xmlns:a16="http://schemas.microsoft.com/office/drawing/2014/main" id="{4DDBB65C-82AD-0F3A-0F93-2714523ED258}"/>
                  </a:ext>
                </a:extLst>
              </p:cNvPr>
              <p:cNvSpPr>
                <a:spLocks noChangeArrowheads="1"/>
              </p:cNvSpPr>
              <p:nvPr/>
            </p:nvSpPr>
            <p:spPr bwMode="auto">
              <a:xfrm>
                <a:off x="1540" y="324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241" name="Rectangle 35">
                <a:extLst>
                  <a:ext uri="{FF2B5EF4-FFF2-40B4-BE49-F238E27FC236}">
                    <a16:creationId xmlns:a16="http://schemas.microsoft.com/office/drawing/2014/main" id="{55AC5918-7341-6E16-B7A2-24D432BACDF6}"/>
                  </a:ext>
                </a:extLst>
              </p:cNvPr>
              <p:cNvSpPr>
                <a:spLocks noChangeArrowheads="1"/>
              </p:cNvSpPr>
              <p:nvPr/>
            </p:nvSpPr>
            <p:spPr bwMode="auto">
              <a:xfrm>
                <a:off x="1540" y="3467"/>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242" name="Rectangle 90">
                <a:extLst>
                  <a:ext uri="{FF2B5EF4-FFF2-40B4-BE49-F238E27FC236}">
                    <a16:creationId xmlns:a16="http://schemas.microsoft.com/office/drawing/2014/main" id="{0D55C573-B382-047A-FC65-38AB0EF26D16}"/>
                  </a:ext>
                </a:extLst>
              </p:cNvPr>
              <p:cNvSpPr>
                <a:spLocks noChangeArrowheads="1"/>
              </p:cNvSpPr>
              <p:nvPr/>
            </p:nvSpPr>
            <p:spPr bwMode="auto">
              <a:xfrm>
                <a:off x="124" y="2793"/>
                <a:ext cx="713" cy="223"/>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43" name="Rectangle 98">
                <a:extLst>
                  <a:ext uri="{FF2B5EF4-FFF2-40B4-BE49-F238E27FC236}">
                    <a16:creationId xmlns:a16="http://schemas.microsoft.com/office/drawing/2014/main" id="{9B54E62E-F86B-B625-F2D3-FF2423C17C65}"/>
                  </a:ext>
                </a:extLst>
              </p:cNvPr>
              <p:cNvSpPr>
                <a:spLocks noChangeArrowheads="1"/>
              </p:cNvSpPr>
              <p:nvPr/>
            </p:nvSpPr>
            <p:spPr bwMode="auto">
              <a:xfrm>
                <a:off x="829" y="2790"/>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244" name="Rectangle 99">
                <a:extLst>
                  <a:ext uri="{FF2B5EF4-FFF2-40B4-BE49-F238E27FC236}">
                    <a16:creationId xmlns:a16="http://schemas.microsoft.com/office/drawing/2014/main" id="{E8E33943-BC68-293D-9CEF-26FE0010C50F}"/>
                  </a:ext>
                </a:extLst>
              </p:cNvPr>
              <p:cNvSpPr>
                <a:spLocks noChangeArrowheads="1"/>
              </p:cNvSpPr>
              <p:nvPr/>
            </p:nvSpPr>
            <p:spPr bwMode="auto">
              <a:xfrm>
                <a:off x="1540" y="2790"/>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sp>
            <p:nvSpPr>
              <p:cNvPr id="245" name="Rectangle 97">
                <a:extLst>
                  <a:ext uri="{FF2B5EF4-FFF2-40B4-BE49-F238E27FC236}">
                    <a16:creationId xmlns:a16="http://schemas.microsoft.com/office/drawing/2014/main" id="{009D6EF4-FC0B-EF9A-61A9-7244F0082E1B}"/>
                  </a:ext>
                </a:extLst>
              </p:cNvPr>
              <p:cNvSpPr>
                <a:spLocks noChangeArrowheads="1"/>
              </p:cNvSpPr>
              <p:nvPr/>
            </p:nvSpPr>
            <p:spPr bwMode="auto">
              <a:xfrm>
                <a:off x="2007" y="2790"/>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07763"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46" name="Rectangle 36">
                <a:extLst>
                  <a:ext uri="{FF2B5EF4-FFF2-40B4-BE49-F238E27FC236}">
                    <a16:creationId xmlns:a16="http://schemas.microsoft.com/office/drawing/2014/main" id="{9823FA30-6AE7-DA57-CDC1-297344452090}"/>
                  </a:ext>
                </a:extLst>
              </p:cNvPr>
              <p:cNvSpPr>
                <a:spLocks noChangeArrowheads="1"/>
              </p:cNvSpPr>
              <p:nvPr/>
            </p:nvSpPr>
            <p:spPr bwMode="auto">
              <a:xfrm>
                <a:off x="2007" y="3019"/>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247" name="Rectangle 39">
                <a:extLst>
                  <a:ext uri="{FF2B5EF4-FFF2-40B4-BE49-F238E27FC236}">
                    <a16:creationId xmlns:a16="http://schemas.microsoft.com/office/drawing/2014/main" id="{04C96E39-E930-3628-88C6-A946BF9D1346}"/>
                  </a:ext>
                </a:extLst>
              </p:cNvPr>
              <p:cNvSpPr>
                <a:spLocks noChangeArrowheads="1"/>
              </p:cNvSpPr>
              <p:nvPr/>
            </p:nvSpPr>
            <p:spPr bwMode="auto">
              <a:xfrm>
                <a:off x="2007" y="324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248" name="Rectangle 44">
                <a:extLst>
                  <a:ext uri="{FF2B5EF4-FFF2-40B4-BE49-F238E27FC236}">
                    <a16:creationId xmlns:a16="http://schemas.microsoft.com/office/drawing/2014/main" id="{F2587290-8B2E-2483-AD25-9EA02DC848A0}"/>
                  </a:ext>
                </a:extLst>
              </p:cNvPr>
              <p:cNvSpPr>
                <a:spLocks noChangeArrowheads="1"/>
              </p:cNvSpPr>
              <p:nvPr/>
            </p:nvSpPr>
            <p:spPr bwMode="auto">
              <a:xfrm>
                <a:off x="2007" y="3467"/>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grpSp>
        <p:grpSp>
          <p:nvGrpSpPr>
            <p:cNvPr id="195" name="Group 394">
              <a:extLst>
                <a:ext uri="{FF2B5EF4-FFF2-40B4-BE49-F238E27FC236}">
                  <a16:creationId xmlns:a16="http://schemas.microsoft.com/office/drawing/2014/main" id="{B83FAE07-A3AC-C260-FAAE-F482E372D6F7}"/>
                </a:ext>
              </a:extLst>
            </p:cNvPr>
            <p:cNvGrpSpPr>
              <a:grpSpLocks/>
            </p:cNvGrpSpPr>
            <p:nvPr/>
          </p:nvGrpSpPr>
          <p:grpSpPr bwMode="auto">
            <a:xfrm>
              <a:off x="1924" y="336"/>
              <a:ext cx="1901" cy="2232"/>
              <a:chOff x="2038" y="102"/>
              <a:chExt cx="1901" cy="2232"/>
            </a:xfrm>
          </p:grpSpPr>
          <p:grpSp>
            <p:nvGrpSpPr>
              <p:cNvPr id="198" name="Group 301">
                <a:extLst>
                  <a:ext uri="{FF2B5EF4-FFF2-40B4-BE49-F238E27FC236}">
                    <a16:creationId xmlns:a16="http://schemas.microsoft.com/office/drawing/2014/main" id="{367EF106-3E8C-A7A1-61AA-657F8914F19D}"/>
                  </a:ext>
                </a:extLst>
              </p:cNvPr>
              <p:cNvGrpSpPr>
                <a:grpSpLocks/>
              </p:cNvGrpSpPr>
              <p:nvPr/>
            </p:nvGrpSpPr>
            <p:grpSpPr bwMode="auto">
              <a:xfrm>
                <a:off x="2044" y="102"/>
                <a:ext cx="713" cy="2232"/>
                <a:chOff x="406" y="1062"/>
                <a:chExt cx="713" cy="2232"/>
              </a:xfrm>
            </p:grpSpPr>
            <p:sp>
              <p:nvSpPr>
                <p:cNvPr id="222" name="Rectangle 302">
                  <a:extLst>
                    <a:ext uri="{FF2B5EF4-FFF2-40B4-BE49-F238E27FC236}">
                      <a16:creationId xmlns:a16="http://schemas.microsoft.com/office/drawing/2014/main" id="{AFBA31D9-4908-F093-E479-494DEC9FF041}"/>
                    </a:ext>
                  </a:extLst>
                </p:cNvPr>
                <p:cNvSpPr>
                  <a:spLocks noChangeArrowheads="1"/>
                </p:cNvSpPr>
                <p:nvPr/>
              </p:nvSpPr>
              <p:spPr bwMode="auto">
                <a:xfrm>
                  <a:off x="406"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23" name="Rectangle 303">
                  <a:extLst>
                    <a:ext uri="{FF2B5EF4-FFF2-40B4-BE49-F238E27FC236}">
                      <a16:creationId xmlns:a16="http://schemas.microsoft.com/office/drawing/2014/main" id="{9942B962-80AC-2D66-C1E3-E69E21E708FF}"/>
                    </a:ext>
                  </a:extLst>
                </p:cNvPr>
                <p:cNvSpPr>
                  <a:spLocks noChangeArrowheads="1"/>
                </p:cNvSpPr>
                <p:nvPr/>
              </p:nvSpPr>
              <p:spPr bwMode="auto">
                <a:xfrm>
                  <a:off x="406"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224" name="Rectangle 304">
                  <a:extLst>
                    <a:ext uri="{FF2B5EF4-FFF2-40B4-BE49-F238E27FC236}">
                      <a16:creationId xmlns:a16="http://schemas.microsoft.com/office/drawing/2014/main" id="{00E2C119-4F10-BD5A-B2A1-4B0B3846754B}"/>
                    </a:ext>
                  </a:extLst>
                </p:cNvPr>
                <p:cNvSpPr>
                  <a:spLocks noChangeArrowheads="1"/>
                </p:cNvSpPr>
                <p:nvPr/>
              </p:nvSpPr>
              <p:spPr bwMode="auto">
                <a:xfrm>
                  <a:off x="406"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225" name="Rectangle 305">
                  <a:extLst>
                    <a:ext uri="{FF2B5EF4-FFF2-40B4-BE49-F238E27FC236}">
                      <a16:creationId xmlns:a16="http://schemas.microsoft.com/office/drawing/2014/main" id="{B66F7621-E97F-1CD1-D61F-945C62A388E7}"/>
                    </a:ext>
                  </a:extLst>
                </p:cNvPr>
                <p:cNvSpPr>
                  <a:spLocks noChangeArrowheads="1"/>
                </p:cNvSpPr>
                <p:nvPr/>
              </p:nvSpPr>
              <p:spPr bwMode="auto">
                <a:xfrm>
                  <a:off x="406"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226" name="Rectangle 306">
                  <a:extLst>
                    <a:ext uri="{FF2B5EF4-FFF2-40B4-BE49-F238E27FC236}">
                      <a16:creationId xmlns:a16="http://schemas.microsoft.com/office/drawing/2014/main" id="{9E60277C-F05A-6F85-6D7D-3EAD95DDE6C2}"/>
                    </a:ext>
                  </a:extLst>
                </p:cNvPr>
                <p:cNvSpPr>
                  <a:spLocks noChangeArrowheads="1"/>
                </p:cNvSpPr>
                <p:nvPr/>
              </p:nvSpPr>
              <p:spPr bwMode="auto">
                <a:xfrm>
                  <a:off x="406"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227" name="Rectangle 307">
                  <a:extLst>
                    <a:ext uri="{FF2B5EF4-FFF2-40B4-BE49-F238E27FC236}">
                      <a16:creationId xmlns:a16="http://schemas.microsoft.com/office/drawing/2014/main" id="{5DEB4D4B-F807-23DB-D8A4-55FBE957AB30}"/>
                    </a:ext>
                  </a:extLst>
                </p:cNvPr>
                <p:cNvSpPr>
                  <a:spLocks noChangeArrowheads="1"/>
                </p:cNvSpPr>
                <p:nvPr/>
              </p:nvSpPr>
              <p:spPr bwMode="auto">
                <a:xfrm>
                  <a:off x="406"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228" name="Rectangle 308">
                  <a:extLst>
                    <a:ext uri="{FF2B5EF4-FFF2-40B4-BE49-F238E27FC236}">
                      <a16:creationId xmlns:a16="http://schemas.microsoft.com/office/drawing/2014/main" id="{DBD1CA20-B24C-7E0A-9803-58950428FA00}"/>
                    </a:ext>
                  </a:extLst>
                </p:cNvPr>
                <p:cNvSpPr>
                  <a:spLocks noChangeArrowheads="1"/>
                </p:cNvSpPr>
                <p:nvPr/>
              </p:nvSpPr>
              <p:spPr bwMode="auto">
                <a:xfrm>
                  <a:off x="406"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229" name="Rectangle 309">
                  <a:extLst>
                    <a:ext uri="{FF2B5EF4-FFF2-40B4-BE49-F238E27FC236}">
                      <a16:creationId xmlns:a16="http://schemas.microsoft.com/office/drawing/2014/main" id="{5851DED6-8088-075F-EC43-4F36B1C0CA2A}"/>
                    </a:ext>
                  </a:extLst>
                </p:cNvPr>
                <p:cNvSpPr>
                  <a:spLocks noChangeArrowheads="1"/>
                </p:cNvSpPr>
                <p:nvPr/>
              </p:nvSpPr>
              <p:spPr bwMode="auto">
                <a:xfrm>
                  <a:off x="406"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230" name="Rectangle 310">
                  <a:extLst>
                    <a:ext uri="{FF2B5EF4-FFF2-40B4-BE49-F238E27FC236}">
                      <a16:creationId xmlns:a16="http://schemas.microsoft.com/office/drawing/2014/main" id="{D96E036A-1896-2396-1CED-BC30F294559A}"/>
                    </a:ext>
                  </a:extLst>
                </p:cNvPr>
                <p:cNvSpPr>
                  <a:spLocks noChangeArrowheads="1"/>
                </p:cNvSpPr>
                <p:nvPr/>
              </p:nvSpPr>
              <p:spPr bwMode="auto">
                <a:xfrm>
                  <a:off x="406"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231" name="Rectangle 311">
                  <a:extLst>
                    <a:ext uri="{FF2B5EF4-FFF2-40B4-BE49-F238E27FC236}">
                      <a16:creationId xmlns:a16="http://schemas.microsoft.com/office/drawing/2014/main" id="{04632412-0718-2F96-E1CE-808D4FD64249}"/>
                    </a:ext>
                  </a:extLst>
                </p:cNvPr>
                <p:cNvSpPr>
                  <a:spLocks noChangeArrowheads="1"/>
                </p:cNvSpPr>
                <p:nvPr/>
              </p:nvSpPr>
              <p:spPr bwMode="auto">
                <a:xfrm>
                  <a:off x="406"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grpSp>
          <p:grpSp>
            <p:nvGrpSpPr>
              <p:cNvPr id="199" name="Group 339">
                <a:extLst>
                  <a:ext uri="{FF2B5EF4-FFF2-40B4-BE49-F238E27FC236}">
                    <a16:creationId xmlns:a16="http://schemas.microsoft.com/office/drawing/2014/main" id="{103C77D1-C806-A492-09A5-70B286EBFF70}"/>
                  </a:ext>
                </a:extLst>
              </p:cNvPr>
              <p:cNvGrpSpPr>
                <a:grpSpLocks/>
              </p:cNvGrpSpPr>
              <p:nvPr/>
            </p:nvGrpSpPr>
            <p:grpSpPr bwMode="auto">
              <a:xfrm>
                <a:off x="2752" y="102"/>
                <a:ext cx="713" cy="2232"/>
                <a:chOff x="2752" y="1062"/>
                <a:chExt cx="713" cy="2232"/>
              </a:xfrm>
            </p:grpSpPr>
            <p:sp>
              <p:nvSpPr>
                <p:cNvPr id="212" name="Rectangle 340">
                  <a:extLst>
                    <a:ext uri="{FF2B5EF4-FFF2-40B4-BE49-F238E27FC236}">
                      <a16:creationId xmlns:a16="http://schemas.microsoft.com/office/drawing/2014/main" id="{EC1B043B-013D-3D0B-4E36-EBA8D8CC847D}"/>
                    </a:ext>
                  </a:extLst>
                </p:cNvPr>
                <p:cNvSpPr>
                  <a:spLocks noChangeArrowheads="1"/>
                </p:cNvSpPr>
                <p:nvPr/>
              </p:nvSpPr>
              <p:spPr bwMode="auto">
                <a:xfrm>
                  <a:off x="2752"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13" name="Rectangle 341">
                  <a:extLst>
                    <a:ext uri="{FF2B5EF4-FFF2-40B4-BE49-F238E27FC236}">
                      <a16:creationId xmlns:a16="http://schemas.microsoft.com/office/drawing/2014/main" id="{7008CD51-710A-E9E9-A946-4DEBB0D4C54C}"/>
                    </a:ext>
                  </a:extLst>
                </p:cNvPr>
                <p:cNvSpPr>
                  <a:spLocks noChangeArrowheads="1"/>
                </p:cNvSpPr>
                <p:nvPr/>
              </p:nvSpPr>
              <p:spPr bwMode="auto">
                <a:xfrm>
                  <a:off x="2752" y="1291"/>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214" name="Rectangle 342">
                  <a:extLst>
                    <a:ext uri="{FF2B5EF4-FFF2-40B4-BE49-F238E27FC236}">
                      <a16:creationId xmlns:a16="http://schemas.microsoft.com/office/drawing/2014/main" id="{CC195668-F76B-1FB0-CC03-71B85F9DCBBB}"/>
                    </a:ext>
                  </a:extLst>
                </p:cNvPr>
                <p:cNvSpPr>
                  <a:spLocks noChangeArrowheads="1"/>
                </p:cNvSpPr>
                <p:nvPr/>
              </p:nvSpPr>
              <p:spPr bwMode="auto">
                <a:xfrm>
                  <a:off x="2752" y="1514"/>
                  <a:ext cx="713"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215" name="Rectangle 343">
                  <a:extLst>
                    <a:ext uri="{FF2B5EF4-FFF2-40B4-BE49-F238E27FC236}">
                      <a16:creationId xmlns:a16="http://schemas.microsoft.com/office/drawing/2014/main" id="{713210A8-7012-1DAB-9858-F702FF1426D5}"/>
                    </a:ext>
                  </a:extLst>
                </p:cNvPr>
                <p:cNvSpPr>
                  <a:spLocks noChangeArrowheads="1"/>
                </p:cNvSpPr>
                <p:nvPr/>
              </p:nvSpPr>
              <p:spPr bwMode="auto">
                <a:xfrm>
                  <a:off x="2752" y="1736"/>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216" name="Rectangle 344">
                  <a:extLst>
                    <a:ext uri="{FF2B5EF4-FFF2-40B4-BE49-F238E27FC236}">
                      <a16:creationId xmlns:a16="http://schemas.microsoft.com/office/drawing/2014/main" id="{5FA6BC5E-DFF4-E67D-679D-9AB7575190CE}"/>
                    </a:ext>
                  </a:extLst>
                </p:cNvPr>
                <p:cNvSpPr>
                  <a:spLocks noChangeArrowheads="1"/>
                </p:cNvSpPr>
                <p:nvPr/>
              </p:nvSpPr>
              <p:spPr bwMode="auto">
                <a:xfrm>
                  <a:off x="2752" y="1959"/>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217" name="Rectangle 345">
                  <a:extLst>
                    <a:ext uri="{FF2B5EF4-FFF2-40B4-BE49-F238E27FC236}">
                      <a16:creationId xmlns:a16="http://schemas.microsoft.com/office/drawing/2014/main" id="{0B87EF1F-CAF3-D8CE-20BB-11AD1BB73EEF}"/>
                    </a:ext>
                  </a:extLst>
                </p:cNvPr>
                <p:cNvSpPr>
                  <a:spLocks noChangeArrowheads="1"/>
                </p:cNvSpPr>
                <p:nvPr/>
              </p:nvSpPr>
              <p:spPr bwMode="auto">
                <a:xfrm>
                  <a:off x="2752" y="218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218" name="Rectangle 346">
                  <a:extLst>
                    <a:ext uri="{FF2B5EF4-FFF2-40B4-BE49-F238E27FC236}">
                      <a16:creationId xmlns:a16="http://schemas.microsoft.com/office/drawing/2014/main" id="{72AD943F-C08D-EBFA-ECB1-1503C15E08C7}"/>
                    </a:ext>
                  </a:extLst>
                </p:cNvPr>
                <p:cNvSpPr>
                  <a:spLocks noChangeArrowheads="1"/>
                </p:cNvSpPr>
                <p:nvPr/>
              </p:nvSpPr>
              <p:spPr bwMode="auto">
                <a:xfrm>
                  <a:off x="2752" y="2404"/>
                  <a:ext cx="713"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sp>
              <p:nvSpPr>
                <p:cNvPr id="219" name="Rectangle 347">
                  <a:extLst>
                    <a:ext uri="{FF2B5EF4-FFF2-40B4-BE49-F238E27FC236}">
                      <a16:creationId xmlns:a16="http://schemas.microsoft.com/office/drawing/2014/main" id="{8299C95A-2493-928C-1138-CFBFDBBBD356}"/>
                    </a:ext>
                  </a:extLst>
                </p:cNvPr>
                <p:cNvSpPr>
                  <a:spLocks noChangeArrowheads="1"/>
                </p:cNvSpPr>
                <p:nvPr/>
              </p:nvSpPr>
              <p:spPr bwMode="auto">
                <a:xfrm>
                  <a:off x="2752" y="2626"/>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XG0001</a:t>
                  </a:r>
                </a:p>
              </p:txBody>
            </p:sp>
            <p:sp>
              <p:nvSpPr>
                <p:cNvPr id="220" name="Rectangle 348">
                  <a:extLst>
                    <a:ext uri="{FF2B5EF4-FFF2-40B4-BE49-F238E27FC236}">
                      <a16:creationId xmlns:a16="http://schemas.microsoft.com/office/drawing/2014/main" id="{E65A1806-9356-A3EB-7886-8DC2DB6B5DB3}"/>
                    </a:ext>
                  </a:extLst>
                </p:cNvPr>
                <p:cNvSpPr>
                  <a:spLocks noChangeArrowheads="1"/>
                </p:cNvSpPr>
                <p:nvPr/>
              </p:nvSpPr>
              <p:spPr bwMode="auto">
                <a:xfrm>
                  <a:off x="2752" y="284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XG0002</a:t>
                  </a:r>
                </a:p>
              </p:txBody>
            </p:sp>
            <p:sp>
              <p:nvSpPr>
                <p:cNvPr id="221" name="Rectangle 349">
                  <a:extLst>
                    <a:ext uri="{FF2B5EF4-FFF2-40B4-BE49-F238E27FC236}">
                      <a16:creationId xmlns:a16="http://schemas.microsoft.com/office/drawing/2014/main" id="{9E0A7CA9-E6D9-87CA-82A8-46B1955A8428}"/>
                    </a:ext>
                  </a:extLst>
                </p:cNvPr>
                <p:cNvSpPr>
                  <a:spLocks noChangeArrowheads="1"/>
                </p:cNvSpPr>
                <p:nvPr/>
              </p:nvSpPr>
              <p:spPr bwMode="auto">
                <a:xfrm>
                  <a:off x="2752" y="3071"/>
                  <a:ext cx="713"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XG0003</a:t>
                  </a:r>
                </a:p>
              </p:txBody>
            </p:sp>
          </p:grpSp>
          <p:sp>
            <p:nvSpPr>
              <p:cNvPr id="200" name="Rectangle 370">
                <a:extLst>
                  <a:ext uri="{FF2B5EF4-FFF2-40B4-BE49-F238E27FC236}">
                    <a16:creationId xmlns:a16="http://schemas.microsoft.com/office/drawing/2014/main" id="{EC21415D-7EBD-F8BF-253D-1D5E1F318CEB}"/>
                  </a:ext>
                </a:extLst>
              </p:cNvPr>
              <p:cNvSpPr>
                <a:spLocks noChangeArrowheads="1"/>
              </p:cNvSpPr>
              <p:nvPr/>
            </p:nvSpPr>
            <p:spPr bwMode="auto">
              <a:xfrm>
                <a:off x="3465" y="10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成绩</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01" name="Rectangle 371">
                <a:extLst>
                  <a:ext uri="{FF2B5EF4-FFF2-40B4-BE49-F238E27FC236}">
                    <a16:creationId xmlns:a16="http://schemas.microsoft.com/office/drawing/2014/main" id="{FB709DCB-7BF6-A215-362A-88A36014E6BC}"/>
                  </a:ext>
                </a:extLst>
              </p:cNvPr>
              <p:cNvSpPr>
                <a:spLocks noChangeArrowheads="1"/>
              </p:cNvSpPr>
              <p:nvPr/>
            </p:nvSpPr>
            <p:spPr bwMode="auto">
              <a:xfrm>
                <a:off x="3465" y="331"/>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98</a:t>
                </a:r>
              </a:p>
            </p:txBody>
          </p:sp>
          <p:sp>
            <p:nvSpPr>
              <p:cNvPr id="202" name="Rectangle 372">
                <a:extLst>
                  <a:ext uri="{FF2B5EF4-FFF2-40B4-BE49-F238E27FC236}">
                    <a16:creationId xmlns:a16="http://schemas.microsoft.com/office/drawing/2014/main" id="{82682E98-15D8-ACE7-7643-8394382AFF7D}"/>
                  </a:ext>
                </a:extLst>
              </p:cNvPr>
              <p:cNvSpPr>
                <a:spLocks noChangeArrowheads="1"/>
              </p:cNvSpPr>
              <p:nvPr/>
            </p:nvSpPr>
            <p:spPr bwMode="auto">
              <a:xfrm>
                <a:off x="3465" y="554"/>
                <a:ext cx="474" cy="22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203" name="Rectangle 373">
                <a:extLst>
                  <a:ext uri="{FF2B5EF4-FFF2-40B4-BE49-F238E27FC236}">
                    <a16:creationId xmlns:a16="http://schemas.microsoft.com/office/drawing/2014/main" id="{7442BADD-5067-1372-0F59-00EC9FCC6EB3}"/>
                  </a:ext>
                </a:extLst>
              </p:cNvPr>
              <p:cNvSpPr>
                <a:spLocks noChangeArrowheads="1"/>
              </p:cNvSpPr>
              <p:nvPr/>
            </p:nvSpPr>
            <p:spPr bwMode="auto">
              <a:xfrm>
                <a:off x="3465" y="776"/>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204" name="Rectangle 374">
                <a:extLst>
                  <a:ext uri="{FF2B5EF4-FFF2-40B4-BE49-F238E27FC236}">
                    <a16:creationId xmlns:a16="http://schemas.microsoft.com/office/drawing/2014/main" id="{9BCCDEED-6756-B623-17B6-919047179FAC}"/>
                  </a:ext>
                </a:extLst>
              </p:cNvPr>
              <p:cNvSpPr>
                <a:spLocks noChangeArrowheads="1"/>
              </p:cNvSpPr>
              <p:nvPr/>
            </p:nvSpPr>
            <p:spPr bwMode="auto">
              <a:xfrm>
                <a:off x="3465" y="999"/>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205" name="Rectangle 375">
                <a:extLst>
                  <a:ext uri="{FF2B5EF4-FFF2-40B4-BE49-F238E27FC236}">
                    <a16:creationId xmlns:a16="http://schemas.microsoft.com/office/drawing/2014/main" id="{F671B8AE-67B6-366C-3ECC-DEB367438479}"/>
                  </a:ext>
                </a:extLst>
              </p:cNvPr>
              <p:cNvSpPr>
                <a:spLocks noChangeArrowheads="1"/>
              </p:cNvSpPr>
              <p:nvPr/>
            </p:nvSpPr>
            <p:spPr bwMode="auto">
              <a:xfrm>
                <a:off x="3465" y="122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96</a:t>
                </a:r>
              </a:p>
            </p:txBody>
          </p:sp>
          <p:sp>
            <p:nvSpPr>
              <p:cNvPr id="206" name="Rectangle 376">
                <a:extLst>
                  <a:ext uri="{FF2B5EF4-FFF2-40B4-BE49-F238E27FC236}">
                    <a16:creationId xmlns:a16="http://schemas.microsoft.com/office/drawing/2014/main" id="{778D3C6E-B6B5-354B-C675-9A0AD590F0B9}"/>
                  </a:ext>
                </a:extLst>
              </p:cNvPr>
              <p:cNvSpPr>
                <a:spLocks noChangeArrowheads="1"/>
              </p:cNvSpPr>
              <p:nvPr/>
            </p:nvSpPr>
            <p:spPr bwMode="auto">
              <a:xfrm>
                <a:off x="3465" y="1444"/>
                <a:ext cx="474" cy="22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92</a:t>
                </a:r>
              </a:p>
            </p:txBody>
          </p:sp>
          <p:sp>
            <p:nvSpPr>
              <p:cNvPr id="207" name="Rectangle 377">
                <a:extLst>
                  <a:ext uri="{FF2B5EF4-FFF2-40B4-BE49-F238E27FC236}">
                    <a16:creationId xmlns:a16="http://schemas.microsoft.com/office/drawing/2014/main" id="{7E0E90E4-0EA2-4273-6C2C-6D780CF82B5E}"/>
                  </a:ext>
                </a:extLst>
              </p:cNvPr>
              <p:cNvSpPr>
                <a:spLocks noChangeArrowheads="1"/>
              </p:cNvSpPr>
              <p:nvPr/>
            </p:nvSpPr>
            <p:spPr bwMode="auto">
              <a:xfrm>
                <a:off x="3465" y="1666"/>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93</a:t>
                </a:r>
              </a:p>
            </p:txBody>
          </p:sp>
          <p:sp>
            <p:nvSpPr>
              <p:cNvPr id="208" name="Rectangle 378">
                <a:extLst>
                  <a:ext uri="{FF2B5EF4-FFF2-40B4-BE49-F238E27FC236}">
                    <a16:creationId xmlns:a16="http://schemas.microsoft.com/office/drawing/2014/main" id="{A837F613-991D-4968-2E38-A13E2C6E5DF3}"/>
                  </a:ext>
                </a:extLst>
              </p:cNvPr>
              <p:cNvSpPr>
                <a:spLocks noChangeArrowheads="1"/>
              </p:cNvSpPr>
              <p:nvPr/>
            </p:nvSpPr>
            <p:spPr bwMode="auto">
              <a:xfrm>
                <a:off x="3465" y="188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95</a:t>
                </a:r>
              </a:p>
            </p:txBody>
          </p:sp>
          <p:sp>
            <p:nvSpPr>
              <p:cNvPr id="209" name="Rectangle 379">
                <a:extLst>
                  <a:ext uri="{FF2B5EF4-FFF2-40B4-BE49-F238E27FC236}">
                    <a16:creationId xmlns:a16="http://schemas.microsoft.com/office/drawing/2014/main" id="{A0343294-544D-1FC2-0BB4-DB7E51D6B2C2}"/>
                  </a:ext>
                </a:extLst>
              </p:cNvPr>
              <p:cNvSpPr>
                <a:spLocks noChangeArrowheads="1"/>
              </p:cNvSpPr>
              <p:nvPr/>
            </p:nvSpPr>
            <p:spPr bwMode="auto">
              <a:xfrm>
                <a:off x="3465" y="2111"/>
                <a:ext cx="474" cy="223"/>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90</a:t>
                </a:r>
              </a:p>
            </p:txBody>
          </p:sp>
          <p:sp>
            <p:nvSpPr>
              <p:cNvPr id="210" name="Rectangle 380">
                <a:extLst>
                  <a:ext uri="{FF2B5EF4-FFF2-40B4-BE49-F238E27FC236}">
                    <a16:creationId xmlns:a16="http://schemas.microsoft.com/office/drawing/2014/main" id="{3B8CC909-C159-D9FB-F575-60AA96FC2267}"/>
                  </a:ext>
                </a:extLst>
              </p:cNvPr>
              <p:cNvSpPr>
                <a:spLocks noChangeArrowheads="1"/>
              </p:cNvSpPr>
              <p:nvPr/>
            </p:nvSpPr>
            <p:spPr bwMode="auto">
              <a:xfrm>
                <a:off x="2038" y="105"/>
                <a:ext cx="713" cy="223"/>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11" name="Rectangle 389">
                <a:extLst>
                  <a:ext uri="{FF2B5EF4-FFF2-40B4-BE49-F238E27FC236}">
                    <a16:creationId xmlns:a16="http://schemas.microsoft.com/office/drawing/2014/main" id="{8B49F08A-878C-00E1-90AA-0963E8294E57}"/>
                  </a:ext>
                </a:extLst>
              </p:cNvPr>
              <p:cNvSpPr>
                <a:spLocks noChangeArrowheads="1"/>
              </p:cNvSpPr>
              <p:nvPr/>
            </p:nvSpPr>
            <p:spPr bwMode="auto">
              <a:xfrm>
                <a:off x="2752" y="108"/>
                <a:ext cx="707" cy="22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课程编号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sp>
          <p:nvSpPr>
            <p:cNvPr id="196" name="Freeform 396">
              <a:extLst>
                <a:ext uri="{FF2B5EF4-FFF2-40B4-BE49-F238E27FC236}">
                  <a16:creationId xmlns:a16="http://schemas.microsoft.com/office/drawing/2014/main" id="{D0EB006C-25F7-5C92-1041-091A43109C89}"/>
                </a:ext>
              </a:extLst>
            </p:cNvPr>
            <p:cNvSpPr>
              <a:spLocks/>
            </p:cNvSpPr>
            <p:nvPr/>
          </p:nvSpPr>
          <p:spPr bwMode="auto">
            <a:xfrm>
              <a:off x="990" y="1600"/>
              <a:ext cx="891" cy="971"/>
            </a:xfrm>
            <a:custGeom>
              <a:avLst/>
              <a:gdLst/>
              <a:ahLst/>
              <a:cxnLst>
                <a:cxn ang="0">
                  <a:pos x="589" y="128"/>
                </a:cxn>
                <a:cxn ang="0">
                  <a:pos x="561" y="134"/>
                </a:cxn>
                <a:cxn ang="0">
                  <a:pos x="539" y="139"/>
                </a:cxn>
                <a:cxn ang="0">
                  <a:pos x="517" y="146"/>
                </a:cxn>
                <a:cxn ang="0">
                  <a:pos x="494" y="154"/>
                </a:cxn>
                <a:cxn ang="0">
                  <a:pos x="468" y="164"/>
                </a:cxn>
                <a:cxn ang="0">
                  <a:pos x="443" y="176"/>
                </a:cxn>
                <a:cxn ang="0">
                  <a:pos x="419" y="188"/>
                </a:cxn>
                <a:cxn ang="0">
                  <a:pos x="398" y="201"/>
                </a:cxn>
                <a:cxn ang="0">
                  <a:pos x="377" y="214"/>
                </a:cxn>
                <a:cxn ang="0">
                  <a:pos x="353" y="230"/>
                </a:cxn>
                <a:cxn ang="0">
                  <a:pos x="333" y="246"/>
                </a:cxn>
                <a:cxn ang="0">
                  <a:pos x="301" y="275"/>
                </a:cxn>
                <a:cxn ang="0">
                  <a:pos x="273" y="303"/>
                </a:cxn>
                <a:cxn ang="0">
                  <a:pos x="251" y="330"/>
                </a:cxn>
                <a:cxn ang="0">
                  <a:pos x="228" y="360"/>
                </a:cxn>
                <a:cxn ang="0">
                  <a:pos x="206" y="394"/>
                </a:cxn>
                <a:cxn ang="0">
                  <a:pos x="188" y="426"/>
                </a:cxn>
                <a:cxn ang="0">
                  <a:pos x="171" y="463"/>
                </a:cxn>
                <a:cxn ang="0">
                  <a:pos x="157" y="502"/>
                </a:cxn>
                <a:cxn ang="0">
                  <a:pos x="142" y="551"/>
                </a:cxn>
                <a:cxn ang="0">
                  <a:pos x="134" y="598"/>
                </a:cxn>
                <a:cxn ang="0">
                  <a:pos x="127" y="659"/>
                </a:cxn>
                <a:cxn ang="0">
                  <a:pos x="127" y="711"/>
                </a:cxn>
                <a:cxn ang="0">
                  <a:pos x="0" y="736"/>
                </a:cxn>
                <a:cxn ang="0">
                  <a:pos x="531" y="731"/>
                </a:cxn>
                <a:cxn ang="0">
                  <a:pos x="391" y="695"/>
                </a:cxn>
                <a:cxn ang="0">
                  <a:pos x="392" y="655"/>
                </a:cxn>
                <a:cxn ang="0">
                  <a:pos x="399" y="612"/>
                </a:cxn>
                <a:cxn ang="0">
                  <a:pos x="412" y="572"/>
                </a:cxn>
                <a:cxn ang="0">
                  <a:pos x="429" y="537"/>
                </a:cxn>
                <a:cxn ang="0">
                  <a:pos x="445" y="512"/>
                </a:cxn>
                <a:cxn ang="0">
                  <a:pos x="463" y="490"/>
                </a:cxn>
                <a:cxn ang="0">
                  <a:pos x="482" y="470"/>
                </a:cxn>
                <a:cxn ang="0">
                  <a:pos x="502" y="451"/>
                </a:cxn>
                <a:cxn ang="0">
                  <a:pos x="527" y="434"/>
                </a:cxn>
                <a:cxn ang="0">
                  <a:pos x="549" y="421"/>
                </a:cxn>
                <a:cxn ang="0">
                  <a:pos x="576" y="407"/>
                </a:cxn>
                <a:cxn ang="0">
                  <a:pos x="599" y="399"/>
                </a:cxn>
                <a:cxn ang="0">
                  <a:pos x="632" y="392"/>
                </a:cxn>
                <a:cxn ang="0">
                  <a:pos x="666" y="389"/>
                </a:cxn>
                <a:cxn ang="0">
                  <a:pos x="675" y="529"/>
                </a:cxn>
                <a:cxn ang="0">
                  <a:pos x="676" y="0"/>
                </a:cxn>
                <a:cxn ang="0">
                  <a:pos x="664" y="121"/>
                </a:cxn>
                <a:cxn ang="0">
                  <a:pos x="630" y="123"/>
                </a:cxn>
                <a:cxn ang="0">
                  <a:pos x="599" y="127"/>
                </a:cxn>
              </a:cxnLst>
              <a:rect l="0" t="0" r="r" b="b"/>
              <a:pathLst>
                <a:path w="891" h="999">
                  <a:moveTo>
                    <a:pt x="599" y="127"/>
                  </a:moveTo>
                  <a:lnTo>
                    <a:pt x="589" y="128"/>
                  </a:lnTo>
                  <a:lnTo>
                    <a:pt x="575" y="131"/>
                  </a:lnTo>
                  <a:lnTo>
                    <a:pt x="561" y="134"/>
                  </a:lnTo>
                  <a:lnTo>
                    <a:pt x="551" y="136"/>
                  </a:lnTo>
                  <a:lnTo>
                    <a:pt x="539" y="139"/>
                  </a:lnTo>
                  <a:lnTo>
                    <a:pt x="528" y="143"/>
                  </a:lnTo>
                  <a:lnTo>
                    <a:pt x="517" y="146"/>
                  </a:lnTo>
                  <a:lnTo>
                    <a:pt x="506" y="149"/>
                  </a:lnTo>
                  <a:lnTo>
                    <a:pt x="494" y="154"/>
                  </a:lnTo>
                  <a:lnTo>
                    <a:pt x="480" y="160"/>
                  </a:lnTo>
                  <a:lnTo>
                    <a:pt x="468" y="164"/>
                  </a:lnTo>
                  <a:lnTo>
                    <a:pt x="456" y="170"/>
                  </a:lnTo>
                  <a:lnTo>
                    <a:pt x="443" y="176"/>
                  </a:lnTo>
                  <a:lnTo>
                    <a:pt x="430" y="182"/>
                  </a:lnTo>
                  <a:lnTo>
                    <a:pt x="419" y="188"/>
                  </a:lnTo>
                  <a:lnTo>
                    <a:pt x="408" y="195"/>
                  </a:lnTo>
                  <a:lnTo>
                    <a:pt x="398" y="201"/>
                  </a:lnTo>
                  <a:lnTo>
                    <a:pt x="388" y="208"/>
                  </a:lnTo>
                  <a:lnTo>
                    <a:pt x="377" y="214"/>
                  </a:lnTo>
                  <a:lnTo>
                    <a:pt x="364" y="222"/>
                  </a:lnTo>
                  <a:lnTo>
                    <a:pt x="353" y="230"/>
                  </a:lnTo>
                  <a:lnTo>
                    <a:pt x="343" y="239"/>
                  </a:lnTo>
                  <a:lnTo>
                    <a:pt x="333" y="246"/>
                  </a:lnTo>
                  <a:lnTo>
                    <a:pt x="317" y="260"/>
                  </a:lnTo>
                  <a:lnTo>
                    <a:pt x="301" y="275"/>
                  </a:lnTo>
                  <a:lnTo>
                    <a:pt x="288" y="286"/>
                  </a:lnTo>
                  <a:lnTo>
                    <a:pt x="273" y="303"/>
                  </a:lnTo>
                  <a:lnTo>
                    <a:pt x="263" y="316"/>
                  </a:lnTo>
                  <a:lnTo>
                    <a:pt x="251" y="330"/>
                  </a:lnTo>
                  <a:lnTo>
                    <a:pt x="238" y="345"/>
                  </a:lnTo>
                  <a:lnTo>
                    <a:pt x="228" y="360"/>
                  </a:lnTo>
                  <a:lnTo>
                    <a:pt x="217" y="377"/>
                  </a:lnTo>
                  <a:lnTo>
                    <a:pt x="206" y="394"/>
                  </a:lnTo>
                  <a:lnTo>
                    <a:pt x="197" y="411"/>
                  </a:lnTo>
                  <a:lnTo>
                    <a:pt x="188" y="426"/>
                  </a:lnTo>
                  <a:lnTo>
                    <a:pt x="179" y="445"/>
                  </a:lnTo>
                  <a:lnTo>
                    <a:pt x="171" y="463"/>
                  </a:lnTo>
                  <a:lnTo>
                    <a:pt x="164" y="482"/>
                  </a:lnTo>
                  <a:lnTo>
                    <a:pt x="157" y="502"/>
                  </a:lnTo>
                  <a:lnTo>
                    <a:pt x="148" y="527"/>
                  </a:lnTo>
                  <a:lnTo>
                    <a:pt x="142" y="551"/>
                  </a:lnTo>
                  <a:lnTo>
                    <a:pt x="137" y="575"/>
                  </a:lnTo>
                  <a:lnTo>
                    <a:pt x="134" y="598"/>
                  </a:lnTo>
                  <a:lnTo>
                    <a:pt x="130" y="625"/>
                  </a:lnTo>
                  <a:lnTo>
                    <a:pt x="127" y="659"/>
                  </a:lnTo>
                  <a:lnTo>
                    <a:pt x="126" y="685"/>
                  </a:lnTo>
                  <a:lnTo>
                    <a:pt x="127" y="711"/>
                  </a:lnTo>
                  <a:lnTo>
                    <a:pt x="129" y="736"/>
                  </a:lnTo>
                  <a:lnTo>
                    <a:pt x="0" y="736"/>
                  </a:lnTo>
                  <a:lnTo>
                    <a:pt x="258" y="998"/>
                  </a:lnTo>
                  <a:lnTo>
                    <a:pt x="531" y="731"/>
                  </a:lnTo>
                  <a:lnTo>
                    <a:pt x="392" y="731"/>
                  </a:lnTo>
                  <a:lnTo>
                    <a:pt x="391" y="695"/>
                  </a:lnTo>
                  <a:lnTo>
                    <a:pt x="391" y="677"/>
                  </a:lnTo>
                  <a:lnTo>
                    <a:pt x="392" y="655"/>
                  </a:lnTo>
                  <a:lnTo>
                    <a:pt x="395" y="635"/>
                  </a:lnTo>
                  <a:lnTo>
                    <a:pt x="399" y="612"/>
                  </a:lnTo>
                  <a:lnTo>
                    <a:pt x="404" y="593"/>
                  </a:lnTo>
                  <a:lnTo>
                    <a:pt x="412" y="572"/>
                  </a:lnTo>
                  <a:lnTo>
                    <a:pt x="420" y="554"/>
                  </a:lnTo>
                  <a:lnTo>
                    <a:pt x="429" y="537"/>
                  </a:lnTo>
                  <a:lnTo>
                    <a:pt x="437" y="523"/>
                  </a:lnTo>
                  <a:lnTo>
                    <a:pt x="445" y="512"/>
                  </a:lnTo>
                  <a:lnTo>
                    <a:pt x="453" y="501"/>
                  </a:lnTo>
                  <a:lnTo>
                    <a:pt x="463" y="490"/>
                  </a:lnTo>
                  <a:lnTo>
                    <a:pt x="473" y="478"/>
                  </a:lnTo>
                  <a:lnTo>
                    <a:pt x="482" y="470"/>
                  </a:lnTo>
                  <a:lnTo>
                    <a:pt x="492" y="460"/>
                  </a:lnTo>
                  <a:lnTo>
                    <a:pt x="502" y="451"/>
                  </a:lnTo>
                  <a:lnTo>
                    <a:pt x="513" y="443"/>
                  </a:lnTo>
                  <a:lnTo>
                    <a:pt x="527" y="434"/>
                  </a:lnTo>
                  <a:lnTo>
                    <a:pt x="539" y="426"/>
                  </a:lnTo>
                  <a:lnTo>
                    <a:pt x="549" y="421"/>
                  </a:lnTo>
                  <a:lnTo>
                    <a:pt x="563" y="412"/>
                  </a:lnTo>
                  <a:lnTo>
                    <a:pt x="576" y="407"/>
                  </a:lnTo>
                  <a:lnTo>
                    <a:pt x="587" y="403"/>
                  </a:lnTo>
                  <a:lnTo>
                    <a:pt x="599" y="399"/>
                  </a:lnTo>
                  <a:lnTo>
                    <a:pt x="616" y="395"/>
                  </a:lnTo>
                  <a:lnTo>
                    <a:pt x="632" y="392"/>
                  </a:lnTo>
                  <a:lnTo>
                    <a:pt x="649" y="390"/>
                  </a:lnTo>
                  <a:lnTo>
                    <a:pt x="666" y="389"/>
                  </a:lnTo>
                  <a:lnTo>
                    <a:pt x="675" y="388"/>
                  </a:lnTo>
                  <a:lnTo>
                    <a:pt x="675" y="529"/>
                  </a:lnTo>
                  <a:lnTo>
                    <a:pt x="890" y="268"/>
                  </a:lnTo>
                  <a:lnTo>
                    <a:pt x="676" y="0"/>
                  </a:lnTo>
                  <a:lnTo>
                    <a:pt x="676" y="121"/>
                  </a:lnTo>
                  <a:lnTo>
                    <a:pt x="664" y="121"/>
                  </a:lnTo>
                  <a:lnTo>
                    <a:pt x="648" y="122"/>
                  </a:lnTo>
                  <a:lnTo>
                    <a:pt x="630" y="123"/>
                  </a:lnTo>
                  <a:lnTo>
                    <a:pt x="613" y="125"/>
                  </a:lnTo>
                  <a:lnTo>
                    <a:pt x="599" y="127"/>
                  </a:lnTo>
                </a:path>
              </a:pathLst>
            </a:custGeom>
            <a:gradFill rotWithShape="0">
              <a:gsLst>
                <a:gs pos="0">
                  <a:srgbClr val="CC3399"/>
                </a:gs>
                <a:gs pos="50000">
                  <a:srgbClr val="CC3399">
                    <a:gamma/>
                    <a:tint val="43922"/>
                    <a:invGamma/>
                  </a:srgbClr>
                </a:gs>
                <a:gs pos="100000">
                  <a:srgbClr val="CC3399"/>
                </a:gs>
              </a:gsLst>
              <a:lin ang="18900000" scaled="1"/>
            </a:gradFill>
            <a:ln w="12700" cap="flat" cmpd="sng">
              <a:solidFill>
                <a:schemeClr val="tx1"/>
              </a:solidFill>
              <a:prstDash val="solid"/>
              <a:round/>
              <a:headEnd type="none" w="med" len="med"/>
              <a:tailEnd type="none" w="med" len="med"/>
            </a:ln>
            <a:effectLst>
              <a:outerShdw dist="107763" dir="2700000" algn="ctr" rotWithShape="0">
                <a:schemeClr val="folHlink"/>
              </a:outerShdw>
            </a:effectLst>
          </p:spPr>
          <p:txBody>
            <a:bodyPr wrap="none" lIns="90488" tIns="44450" rIns="90488" bIns="44450" anchor="ctr"/>
            <a:lstStyle/>
            <a:p>
              <a:pPr>
                <a:defRPr/>
              </a:pPr>
              <a:endParaRPr lang="zh-CN" altLang="en-US">
                <a:latin typeface="Arial" charset="0"/>
              </a:endParaRPr>
            </a:p>
          </p:txBody>
        </p:sp>
        <p:sp>
          <p:nvSpPr>
            <p:cNvPr id="197" name="Freeform 397">
              <a:extLst>
                <a:ext uri="{FF2B5EF4-FFF2-40B4-BE49-F238E27FC236}">
                  <a16:creationId xmlns:a16="http://schemas.microsoft.com/office/drawing/2014/main" id="{ED8A32F4-45CF-9E5F-DC12-BDCB0F2F7841}"/>
                </a:ext>
              </a:extLst>
            </p:cNvPr>
            <p:cNvSpPr>
              <a:spLocks/>
            </p:cNvSpPr>
            <p:nvPr/>
          </p:nvSpPr>
          <p:spPr bwMode="auto">
            <a:xfrm>
              <a:off x="3885" y="1638"/>
              <a:ext cx="891" cy="971"/>
            </a:xfrm>
            <a:custGeom>
              <a:avLst/>
              <a:gdLst/>
              <a:ahLst/>
              <a:cxnLst>
                <a:cxn ang="0">
                  <a:pos x="301" y="128"/>
                </a:cxn>
                <a:cxn ang="0">
                  <a:pos x="329" y="134"/>
                </a:cxn>
                <a:cxn ang="0">
                  <a:pos x="351" y="139"/>
                </a:cxn>
                <a:cxn ang="0">
                  <a:pos x="373" y="146"/>
                </a:cxn>
                <a:cxn ang="0">
                  <a:pos x="396" y="154"/>
                </a:cxn>
                <a:cxn ang="0">
                  <a:pos x="422" y="164"/>
                </a:cxn>
                <a:cxn ang="0">
                  <a:pos x="447" y="176"/>
                </a:cxn>
                <a:cxn ang="0">
                  <a:pos x="471" y="188"/>
                </a:cxn>
                <a:cxn ang="0">
                  <a:pos x="492" y="201"/>
                </a:cxn>
                <a:cxn ang="0">
                  <a:pos x="513" y="214"/>
                </a:cxn>
                <a:cxn ang="0">
                  <a:pos x="537" y="230"/>
                </a:cxn>
                <a:cxn ang="0">
                  <a:pos x="557" y="246"/>
                </a:cxn>
                <a:cxn ang="0">
                  <a:pos x="589" y="275"/>
                </a:cxn>
                <a:cxn ang="0">
                  <a:pos x="617" y="303"/>
                </a:cxn>
                <a:cxn ang="0">
                  <a:pos x="639" y="330"/>
                </a:cxn>
                <a:cxn ang="0">
                  <a:pos x="662" y="360"/>
                </a:cxn>
                <a:cxn ang="0">
                  <a:pos x="684" y="394"/>
                </a:cxn>
                <a:cxn ang="0">
                  <a:pos x="702" y="426"/>
                </a:cxn>
                <a:cxn ang="0">
                  <a:pos x="719" y="463"/>
                </a:cxn>
                <a:cxn ang="0">
                  <a:pos x="733" y="502"/>
                </a:cxn>
                <a:cxn ang="0">
                  <a:pos x="748" y="551"/>
                </a:cxn>
                <a:cxn ang="0">
                  <a:pos x="756" y="598"/>
                </a:cxn>
                <a:cxn ang="0">
                  <a:pos x="763" y="659"/>
                </a:cxn>
                <a:cxn ang="0">
                  <a:pos x="763" y="711"/>
                </a:cxn>
                <a:cxn ang="0">
                  <a:pos x="890" y="736"/>
                </a:cxn>
                <a:cxn ang="0">
                  <a:pos x="359" y="731"/>
                </a:cxn>
                <a:cxn ang="0">
                  <a:pos x="499" y="695"/>
                </a:cxn>
                <a:cxn ang="0">
                  <a:pos x="498" y="655"/>
                </a:cxn>
                <a:cxn ang="0">
                  <a:pos x="491" y="612"/>
                </a:cxn>
                <a:cxn ang="0">
                  <a:pos x="478" y="572"/>
                </a:cxn>
                <a:cxn ang="0">
                  <a:pos x="461" y="537"/>
                </a:cxn>
                <a:cxn ang="0">
                  <a:pos x="445" y="512"/>
                </a:cxn>
                <a:cxn ang="0">
                  <a:pos x="427" y="490"/>
                </a:cxn>
                <a:cxn ang="0">
                  <a:pos x="408" y="470"/>
                </a:cxn>
                <a:cxn ang="0">
                  <a:pos x="388" y="451"/>
                </a:cxn>
                <a:cxn ang="0">
                  <a:pos x="363" y="434"/>
                </a:cxn>
                <a:cxn ang="0">
                  <a:pos x="341" y="421"/>
                </a:cxn>
                <a:cxn ang="0">
                  <a:pos x="314" y="407"/>
                </a:cxn>
                <a:cxn ang="0">
                  <a:pos x="291" y="399"/>
                </a:cxn>
                <a:cxn ang="0">
                  <a:pos x="258" y="392"/>
                </a:cxn>
                <a:cxn ang="0">
                  <a:pos x="224" y="389"/>
                </a:cxn>
                <a:cxn ang="0">
                  <a:pos x="215" y="529"/>
                </a:cxn>
                <a:cxn ang="0">
                  <a:pos x="214" y="0"/>
                </a:cxn>
                <a:cxn ang="0">
                  <a:pos x="226" y="121"/>
                </a:cxn>
                <a:cxn ang="0">
                  <a:pos x="260" y="123"/>
                </a:cxn>
                <a:cxn ang="0">
                  <a:pos x="291" y="127"/>
                </a:cxn>
              </a:cxnLst>
              <a:rect l="0" t="0" r="r" b="b"/>
              <a:pathLst>
                <a:path w="891" h="999">
                  <a:moveTo>
                    <a:pt x="291" y="127"/>
                  </a:moveTo>
                  <a:lnTo>
                    <a:pt x="301" y="128"/>
                  </a:lnTo>
                  <a:lnTo>
                    <a:pt x="315" y="131"/>
                  </a:lnTo>
                  <a:lnTo>
                    <a:pt x="329" y="134"/>
                  </a:lnTo>
                  <a:lnTo>
                    <a:pt x="339" y="136"/>
                  </a:lnTo>
                  <a:lnTo>
                    <a:pt x="351" y="139"/>
                  </a:lnTo>
                  <a:lnTo>
                    <a:pt x="362" y="143"/>
                  </a:lnTo>
                  <a:lnTo>
                    <a:pt x="373" y="146"/>
                  </a:lnTo>
                  <a:lnTo>
                    <a:pt x="384" y="149"/>
                  </a:lnTo>
                  <a:lnTo>
                    <a:pt x="396" y="154"/>
                  </a:lnTo>
                  <a:lnTo>
                    <a:pt x="410" y="160"/>
                  </a:lnTo>
                  <a:lnTo>
                    <a:pt x="422" y="164"/>
                  </a:lnTo>
                  <a:lnTo>
                    <a:pt x="434" y="170"/>
                  </a:lnTo>
                  <a:lnTo>
                    <a:pt x="447" y="176"/>
                  </a:lnTo>
                  <a:lnTo>
                    <a:pt x="460" y="182"/>
                  </a:lnTo>
                  <a:lnTo>
                    <a:pt x="471" y="188"/>
                  </a:lnTo>
                  <a:lnTo>
                    <a:pt x="482" y="195"/>
                  </a:lnTo>
                  <a:lnTo>
                    <a:pt x="492" y="201"/>
                  </a:lnTo>
                  <a:lnTo>
                    <a:pt x="502" y="208"/>
                  </a:lnTo>
                  <a:lnTo>
                    <a:pt x="513" y="214"/>
                  </a:lnTo>
                  <a:lnTo>
                    <a:pt x="526" y="222"/>
                  </a:lnTo>
                  <a:lnTo>
                    <a:pt x="537" y="230"/>
                  </a:lnTo>
                  <a:lnTo>
                    <a:pt x="547" y="239"/>
                  </a:lnTo>
                  <a:lnTo>
                    <a:pt x="557" y="246"/>
                  </a:lnTo>
                  <a:lnTo>
                    <a:pt x="573" y="260"/>
                  </a:lnTo>
                  <a:lnTo>
                    <a:pt x="589" y="275"/>
                  </a:lnTo>
                  <a:lnTo>
                    <a:pt x="602" y="286"/>
                  </a:lnTo>
                  <a:lnTo>
                    <a:pt x="617" y="303"/>
                  </a:lnTo>
                  <a:lnTo>
                    <a:pt x="627" y="316"/>
                  </a:lnTo>
                  <a:lnTo>
                    <a:pt x="639" y="330"/>
                  </a:lnTo>
                  <a:lnTo>
                    <a:pt x="652" y="345"/>
                  </a:lnTo>
                  <a:lnTo>
                    <a:pt x="662" y="360"/>
                  </a:lnTo>
                  <a:lnTo>
                    <a:pt x="673" y="377"/>
                  </a:lnTo>
                  <a:lnTo>
                    <a:pt x="684" y="394"/>
                  </a:lnTo>
                  <a:lnTo>
                    <a:pt x="693" y="411"/>
                  </a:lnTo>
                  <a:lnTo>
                    <a:pt x="702" y="426"/>
                  </a:lnTo>
                  <a:lnTo>
                    <a:pt x="711" y="445"/>
                  </a:lnTo>
                  <a:lnTo>
                    <a:pt x="719" y="463"/>
                  </a:lnTo>
                  <a:lnTo>
                    <a:pt x="726" y="482"/>
                  </a:lnTo>
                  <a:lnTo>
                    <a:pt x="733" y="502"/>
                  </a:lnTo>
                  <a:lnTo>
                    <a:pt x="742" y="527"/>
                  </a:lnTo>
                  <a:lnTo>
                    <a:pt x="748" y="551"/>
                  </a:lnTo>
                  <a:lnTo>
                    <a:pt x="753" y="575"/>
                  </a:lnTo>
                  <a:lnTo>
                    <a:pt x="756" y="598"/>
                  </a:lnTo>
                  <a:lnTo>
                    <a:pt x="760" y="625"/>
                  </a:lnTo>
                  <a:lnTo>
                    <a:pt x="763" y="659"/>
                  </a:lnTo>
                  <a:lnTo>
                    <a:pt x="764" y="685"/>
                  </a:lnTo>
                  <a:lnTo>
                    <a:pt x="763" y="711"/>
                  </a:lnTo>
                  <a:lnTo>
                    <a:pt x="761" y="736"/>
                  </a:lnTo>
                  <a:lnTo>
                    <a:pt x="890" y="736"/>
                  </a:lnTo>
                  <a:lnTo>
                    <a:pt x="632" y="998"/>
                  </a:lnTo>
                  <a:lnTo>
                    <a:pt x="359" y="731"/>
                  </a:lnTo>
                  <a:lnTo>
                    <a:pt x="498" y="731"/>
                  </a:lnTo>
                  <a:lnTo>
                    <a:pt x="499" y="695"/>
                  </a:lnTo>
                  <a:lnTo>
                    <a:pt x="499" y="677"/>
                  </a:lnTo>
                  <a:lnTo>
                    <a:pt x="498" y="655"/>
                  </a:lnTo>
                  <a:lnTo>
                    <a:pt x="495" y="635"/>
                  </a:lnTo>
                  <a:lnTo>
                    <a:pt x="491" y="612"/>
                  </a:lnTo>
                  <a:lnTo>
                    <a:pt x="486" y="593"/>
                  </a:lnTo>
                  <a:lnTo>
                    <a:pt x="478" y="572"/>
                  </a:lnTo>
                  <a:lnTo>
                    <a:pt x="470" y="554"/>
                  </a:lnTo>
                  <a:lnTo>
                    <a:pt x="461" y="537"/>
                  </a:lnTo>
                  <a:lnTo>
                    <a:pt x="453" y="523"/>
                  </a:lnTo>
                  <a:lnTo>
                    <a:pt x="445" y="512"/>
                  </a:lnTo>
                  <a:lnTo>
                    <a:pt x="437" y="501"/>
                  </a:lnTo>
                  <a:lnTo>
                    <a:pt x="427" y="490"/>
                  </a:lnTo>
                  <a:lnTo>
                    <a:pt x="417" y="478"/>
                  </a:lnTo>
                  <a:lnTo>
                    <a:pt x="408" y="470"/>
                  </a:lnTo>
                  <a:lnTo>
                    <a:pt x="398" y="460"/>
                  </a:lnTo>
                  <a:lnTo>
                    <a:pt x="388" y="451"/>
                  </a:lnTo>
                  <a:lnTo>
                    <a:pt x="377" y="443"/>
                  </a:lnTo>
                  <a:lnTo>
                    <a:pt x="363" y="434"/>
                  </a:lnTo>
                  <a:lnTo>
                    <a:pt x="351" y="426"/>
                  </a:lnTo>
                  <a:lnTo>
                    <a:pt x="341" y="421"/>
                  </a:lnTo>
                  <a:lnTo>
                    <a:pt x="327" y="412"/>
                  </a:lnTo>
                  <a:lnTo>
                    <a:pt x="314" y="407"/>
                  </a:lnTo>
                  <a:lnTo>
                    <a:pt x="303" y="403"/>
                  </a:lnTo>
                  <a:lnTo>
                    <a:pt x="291" y="399"/>
                  </a:lnTo>
                  <a:lnTo>
                    <a:pt x="274" y="395"/>
                  </a:lnTo>
                  <a:lnTo>
                    <a:pt x="258" y="392"/>
                  </a:lnTo>
                  <a:lnTo>
                    <a:pt x="241" y="390"/>
                  </a:lnTo>
                  <a:lnTo>
                    <a:pt x="224" y="389"/>
                  </a:lnTo>
                  <a:lnTo>
                    <a:pt x="215" y="388"/>
                  </a:lnTo>
                  <a:lnTo>
                    <a:pt x="215" y="529"/>
                  </a:lnTo>
                  <a:lnTo>
                    <a:pt x="0" y="268"/>
                  </a:lnTo>
                  <a:lnTo>
                    <a:pt x="214" y="0"/>
                  </a:lnTo>
                  <a:lnTo>
                    <a:pt x="214" y="121"/>
                  </a:lnTo>
                  <a:lnTo>
                    <a:pt x="226" y="121"/>
                  </a:lnTo>
                  <a:lnTo>
                    <a:pt x="242" y="122"/>
                  </a:lnTo>
                  <a:lnTo>
                    <a:pt x="260" y="123"/>
                  </a:lnTo>
                  <a:lnTo>
                    <a:pt x="277" y="125"/>
                  </a:lnTo>
                  <a:lnTo>
                    <a:pt x="291" y="127"/>
                  </a:lnTo>
                </a:path>
              </a:pathLst>
            </a:custGeom>
            <a:gradFill rotWithShape="0">
              <a:gsLst>
                <a:gs pos="0">
                  <a:srgbClr val="CC3399"/>
                </a:gs>
                <a:gs pos="50000">
                  <a:srgbClr val="CC3399">
                    <a:gamma/>
                    <a:tint val="43922"/>
                    <a:invGamma/>
                  </a:srgbClr>
                </a:gs>
                <a:gs pos="100000">
                  <a:srgbClr val="CC3399"/>
                </a:gs>
              </a:gsLst>
              <a:lin ang="2700000" scaled="1"/>
            </a:gradFill>
            <a:ln w="12700" cap="flat" cmpd="sng">
              <a:solidFill>
                <a:schemeClr val="tx1"/>
              </a:solidFill>
              <a:prstDash val="solid"/>
              <a:round/>
              <a:headEnd type="none" w="med" len="med"/>
              <a:tailEnd type="none" w="med" len="med"/>
            </a:ln>
            <a:effectLst>
              <a:outerShdw dist="107763" dir="2700000" algn="ctr" rotWithShape="0">
                <a:schemeClr val="folHlink"/>
              </a:outerShdw>
            </a:effectLst>
          </p:spPr>
          <p:txBody>
            <a:bodyPr wrap="none" lIns="90488" tIns="44450" rIns="90488" bIns="44450" anchor="ctr"/>
            <a:lstStyle/>
            <a:p>
              <a:pPr>
                <a:defRPr/>
              </a:pPr>
              <a:endParaRPr lang="zh-CN" altLang="en-US">
                <a:latin typeface="Arial" charset="0"/>
              </a:endParaRPr>
            </a:p>
          </p:txBody>
        </p:sp>
      </p:grpSp>
    </p:spTree>
    <p:extLst>
      <p:ext uri="{BB962C8B-B14F-4D97-AF65-F5344CB8AC3E}">
        <p14:creationId xmlns:p14="http://schemas.microsoft.com/office/powerpoint/2010/main" val="352204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down)">
                                      <p:cBhvr>
                                        <p:cTn id="1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9581A-85A9-1D6D-1A20-A7E2C7B132A0}"/>
              </a:ext>
            </a:extLst>
          </p:cNvPr>
          <p:cNvSpPr>
            <a:spLocks noGrp="1"/>
          </p:cNvSpPr>
          <p:nvPr>
            <p:ph type="body" sz="quarter" idx="10"/>
          </p:nvPr>
        </p:nvSpPr>
        <p:spPr>
          <a:xfrm>
            <a:off x="1587196" y="340254"/>
            <a:ext cx="5038899" cy="530225"/>
          </a:xfrm>
        </p:spPr>
        <p:txBody>
          <a:bodyPr/>
          <a:lstStyle/>
          <a:p>
            <a:r>
              <a:rPr lang="en-CA" dirty="0"/>
              <a:t>2.5 </a:t>
            </a:r>
            <a:r>
              <a:rPr lang="zh-CN" altLang="en-US" dirty="0"/>
              <a:t>数据存储与分析技术</a:t>
            </a:r>
            <a:endParaRPr lang="en-CA" dirty="0"/>
          </a:p>
          <a:p>
            <a:endParaRPr lang="en-CA" dirty="0"/>
          </a:p>
        </p:txBody>
      </p:sp>
      <p:sp>
        <p:nvSpPr>
          <p:cNvPr id="3" name="Line 219">
            <a:extLst>
              <a:ext uri="{FF2B5EF4-FFF2-40B4-BE49-F238E27FC236}">
                <a16:creationId xmlns:a16="http://schemas.microsoft.com/office/drawing/2014/main" id="{BED49E80-57CE-0DE0-41C6-5E3DFFE73C4E}"/>
              </a:ext>
            </a:extLst>
          </p:cNvPr>
          <p:cNvSpPr>
            <a:spLocks noChangeShapeType="1"/>
          </p:cNvSpPr>
          <p:nvPr/>
        </p:nvSpPr>
        <p:spPr bwMode="auto">
          <a:xfrm flipV="1">
            <a:off x="7845296" y="2670014"/>
            <a:ext cx="0" cy="490537"/>
          </a:xfrm>
          <a:prstGeom prst="line">
            <a:avLst/>
          </a:prstGeom>
          <a:noFill/>
          <a:ln w="95250">
            <a:solidFill>
              <a:srgbClr val="339966"/>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4" name="Line 220">
            <a:extLst>
              <a:ext uri="{FF2B5EF4-FFF2-40B4-BE49-F238E27FC236}">
                <a16:creationId xmlns:a16="http://schemas.microsoft.com/office/drawing/2014/main" id="{04084696-6955-489A-F1D5-9DD28A3D7056}"/>
              </a:ext>
            </a:extLst>
          </p:cNvPr>
          <p:cNvSpPr>
            <a:spLocks noChangeShapeType="1"/>
          </p:cNvSpPr>
          <p:nvPr/>
        </p:nvSpPr>
        <p:spPr bwMode="auto">
          <a:xfrm flipV="1">
            <a:off x="9316909" y="2660489"/>
            <a:ext cx="0" cy="509587"/>
          </a:xfrm>
          <a:prstGeom prst="line">
            <a:avLst/>
          </a:prstGeom>
          <a:noFill/>
          <a:ln w="95250">
            <a:solidFill>
              <a:srgbClr val="339966"/>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5" name="Text Box 90">
            <a:extLst>
              <a:ext uri="{FF2B5EF4-FFF2-40B4-BE49-F238E27FC236}">
                <a16:creationId xmlns:a16="http://schemas.microsoft.com/office/drawing/2014/main" id="{270671B2-B92D-907F-D19A-A6702FECE556}"/>
              </a:ext>
            </a:extLst>
          </p:cNvPr>
          <p:cNvSpPr txBox="1">
            <a:spLocks noChangeArrowheads="1"/>
          </p:cNvSpPr>
          <p:nvPr/>
        </p:nvSpPr>
        <p:spPr bwMode="auto">
          <a:xfrm>
            <a:off x="2387471" y="1693701"/>
            <a:ext cx="73056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pPr algn="l">
              <a:spcBef>
                <a:spcPct val="50000"/>
              </a:spcBef>
            </a:pPr>
            <a:r>
              <a:rPr lang="zh-CN" altLang="en-US" sz="2600">
                <a:solidFill>
                  <a:srgbClr val="996633"/>
                </a:solidFill>
                <a:latin typeface="楷体_GB2312" pitchFamily="49" charset="-122"/>
                <a:ea typeface="楷体_GB2312" pitchFamily="49" charset="-122"/>
              </a:rPr>
              <a:t>这种关系不仅满足第二范式，而且它的任何一个非主属性都不传递依赖于任何主关键字。</a:t>
            </a:r>
          </a:p>
        </p:txBody>
      </p:sp>
      <p:sp>
        <p:nvSpPr>
          <p:cNvPr id="6" name="Rectangle 93">
            <a:extLst>
              <a:ext uri="{FF2B5EF4-FFF2-40B4-BE49-F238E27FC236}">
                <a16:creationId xmlns:a16="http://schemas.microsoft.com/office/drawing/2014/main" id="{5308730B-312A-9C1C-F1E7-878A256BA0B3}"/>
              </a:ext>
            </a:extLst>
          </p:cNvPr>
          <p:cNvSpPr>
            <a:spLocks noChangeArrowheads="1"/>
          </p:cNvSpPr>
          <p:nvPr/>
        </p:nvSpPr>
        <p:spPr bwMode="auto">
          <a:xfrm>
            <a:off x="2308096" y="3160551"/>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7" name="Rectangle 94">
            <a:extLst>
              <a:ext uri="{FF2B5EF4-FFF2-40B4-BE49-F238E27FC236}">
                <a16:creationId xmlns:a16="http://schemas.microsoft.com/office/drawing/2014/main" id="{FDEE69A8-9907-2DD0-7469-51E598ACD4BF}"/>
              </a:ext>
            </a:extLst>
          </p:cNvPr>
          <p:cNvSpPr>
            <a:spLocks noChangeArrowheads="1"/>
          </p:cNvSpPr>
          <p:nvPr/>
        </p:nvSpPr>
        <p:spPr bwMode="auto">
          <a:xfrm>
            <a:off x="2308096" y="3524089"/>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8" name="Rectangle 98">
            <a:extLst>
              <a:ext uri="{FF2B5EF4-FFF2-40B4-BE49-F238E27FC236}">
                <a16:creationId xmlns:a16="http://schemas.microsoft.com/office/drawing/2014/main" id="{6271C283-3DEA-13C1-0816-C4160830D73F}"/>
              </a:ext>
            </a:extLst>
          </p:cNvPr>
          <p:cNvSpPr>
            <a:spLocks noChangeArrowheads="1"/>
          </p:cNvSpPr>
          <p:nvPr/>
        </p:nvSpPr>
        <p:spPr bwMode="auto">
          <a:xfrm>
            <a:off x="2308096" y="3870164"/>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9" name="Rectangle 101">
            <a:extLst>
              <a:ext uri="{FF2B5EF4-FFF2-40B4-BE49-F238E27FC236}">
                <a16:creationId xmlns:a16="http://schemas.microsoft.com/office/drawing/2014/main" id="{C4250624-2E4B-061E-21B5-447AAFF4828B}"/>
              </a:ext>
            </a:extLst>
          </p:cNvPr>
          <p:cNvSpPr>
            <a:spLocks noChangeArrowheads="1"/>
          </p:cNvSpPr>
          <p:nvPr/>
        </p:nvSpPr>
        <p:spPr bwMode="auto">
          <a:xfrm>
            <a:off x="2308096" y="4216239"/>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10" name="Rectangle 103">
            <a:extLst>
              <a:ext uri="{FF2B5EF4-FFF2-40B4-BE49-F238E27FC236}">
                <a16:creationId xmlns:a16="http://schemas.microsoft.com/office/drawing/2014/main" id="{5DE1331F-0B81-6708-A916-592EE53F4546}"/>
              </a:ext>
            </a:extLst>
          </p:cNvPr>
          <p:cNvSpPr>
            <a:spLocks noChangeArrowheads="1"/>
          </p:cNvSpPr>
          <p:nvPr/>
        </p:nvSpPr>
        <p:spPr bwMode="auto">
          <a:xfrm>
            <a:off x="3422521" y="3524089"/>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11" name="Rectangle 107">
            <a:extLst>
              <a:ext uri="{FF2B5EF4-FFF2-40B4-BE49-F238E27FC236}">
                <a16:creationId xmlns:a16="http://schemas.microsoft.com/office/drawing/2014/main" id="{DD34BC79-4211-26EF-FB14-8D1228807747}"/>
              </a:ext>
            </a:extLst>
          </p:cNvPr>
          <p:cNvSpPr>
            <a:spLocks noChangeArrowheads="1"/>
          </p:cNvSpPr>
          <p:nvPr/>
        </p:nvSpPr>
        <p:spPr bwMode="auto">
          <a:xfrm>
            <a:off x="3422521" y="3870164"/>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12" name="Rectangle 110">
            <a:extLst>
              <a:ext uri="{FF2B5EF4-FFF2-40B4-BE49-F238E27FC236}">
                <a16:creationId xmlns:a16="http://schemas.microsoft.com/office/drawing/2014/main" id="{01F40057-D427-DA4E-33E2-E5FFF7B18CCD}"/>
              </a:ext>
            </a:extLst>
          </p:cNvPr>
          <p:cNvSpPr>
            <a:spLocks noChangeArrowheads="1"/>
          </p:cNvSpPr>
          <p:nvPr/>
        </p:nvSpPr>
        <p:spPr bwMode="auto">
          <a:xfrm>
            <a:off x="3422521" y="4216239"/>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13" name="Rectangle 112">
            <a:extLst>
              <a:ext uri="{FF2B5EF4-FFF2-40B4-BE49-F238E27FC236}">
                <a16:creationId xmlns:a16="http://schemas.microsoft.com/office/drawing/2014/main" id="{8252B479-B731-D5C3-EFEC-0BC53B884A99}"/>
              </a:ext>
            </a:extLst>
          </p:cNvPr>
          <p:cNvSpPr>
            <a:spLocks noChangeArrowheads="1"/>
          </p:cNvSpPr>
          <p:nvPr/>
        </p:nvSpPr>
        <p:spPr bwMode="auto">
          <a:xfrm>
            <a:off x="4546471" y="3524089"/>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4" name="Rectangle 116">
            <a:extLst>
              <a:ext uri="{FF2B5EF4-FFF2-40B4-BE49-F238E27FC236}">
                <a16:creationId xmlns:a16="http://schemas.microsoft.com/office/drawing/2014/main" id="{2606C408-E62F-C23B-F1BA-94DDCFAEB33D}"/>
              </a:ext>
            </a:extLst>
          </p:cNvPr>
          <p:cNvSpPr>
            <a:spLocks noChangeArrowheads="1"/>
          </p:cNvSpPr>
          <p:nvPr/>
        </p:nvSpPr>
        <p:spPr bwMode="auto">
          <a:xfrm>
            <a:off x="4546471" y="3870164"/>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5" name="Rectangle 119">
            <a:extLst>
              <a:ext uri="{FF2B5EF4-FFF2-40B4-BE49-F238E27FC236}">
                <a16:creationId xmlns:a16="http://schemas.microsoft.com/office/drawing/2014/main" id="{F9746063-777C-B04E-3240-29DA281CE9F1}"/>
              </a:ext>
            </a:extLst>
          </p:cNvPr>
          <p:cNvSpPr>
            <a:spLocks noChangeArrowheads="1"/>
          </p:cNvSpPr>
          <p:nvPr/>
        </p:nvSpPr>
        <p:spPr bwMode="auto">
          <a:xfrm>
            <a:off x="4546471" y="4216239"/>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6" name="Rectangle 121">
            <a:extLst>
              <a:ext uri="{FF2B5EF4-FFF2-40B4-BE49-F238E27FC236}">
                <a16:creationId xmlns:a16="http://schemas.microsoft.com/office/drawing/2014/main" id="{0919FD98-73F8-F6D8-F10D-6BBB6D194B96}"/>
              </a:ext>
            </a:extLst>
          </p:cNvPr>
          <p:cNvSpPr>
            <a:spLocks noChangeArrowheads="1"/>
          </p:cNvSpPr>
          <p:nvPr/>
        </p:nvSpPr>
        <p:spPr bwMode="auto">
          <a:xfrm>
            <a:off x="5287834" y="3524089"/>
            <a:ext cx="75247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17" name="Rectangle 125">
            <a:extLst>
              <a:ext uri="{FF2B5EF4-FFF2-40B4-BE49-F238E27FC236}">
                <a16:creationId xmlns:a16="http://schemas.microsoft.com/office/drawing/2014/main" id="{F36FAA25-B928-4CAD-F3E9-78F3111F5B46}"/>
              </a:ext>
            </a:extLst>
          </p:cNvPr>
          <p:cNvSpPr>
            <a:spLocks noChangeArrowheads="1"/>
          </p:cNvSpPr>
          <p:nvPr/>
        </p:nvSpPr>
        <p:spPr bwMode="auto">
          <a:xfrm>
            <a:off x="5287834" y="3870164"/>
            <a:ext cx="75247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8" name="Rectangle 128">
            <a:extLst>
              <a:ext uri="{FF2B5EF4-FFF2-40B4-BE49-F238E27FC236}">
                <a16:creationId xmlns:a16="http://schemas.microsoft.com/office/drawing/2014/main" id="{203867E1-2B8C-A7A0-67AA-09AE7557AB29}"/>
              </a:ext>
            </a:extLst>
          </p:cNvPr>
          <p:cNvSpPr>
            <a:spLocks noChangeArrowheads="1"/>
          </p:cNvSpPr>
          <p:nvPr/>
        </p:nvSpPr>
        <p:spPr bwMode="auto">
          <a:xfrm>
            <a:off x="5287834" y="4216239"/>
            <a:ext cx="75247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女</a:t>
            </a:r>
            <a:endParaRPr lang="en-US" altLang="en-US" sz="1600">
              <a:latin typeface="Arial" charset="0"/>
              <a:ea typeface="宋体" pitchFamily="2" charset="-122"/>
            </a:endParaRPr>
          </a:p>
        </p:txBody>
      </p:sp>
      <p:sp>
        <p:nvSpPr>
          <p:cNvPr id="19" name="Rectangle 131">
            <a:extLst>
              <a:ext uri="{FF2B5EF4-FFF2-40B4-BE49-F238E27FC236}">
                <a16:creationId xmlns:a16="http://schemas.microsoft.com/office/drawing/2014/main" id="{E3D11471-A65D-7EC7-0B0C-EBAFF8C95004}"/>
              </a:ext>
            </a:extLst>
          </p:cNvPr>
          <p:cNvSpPr>
            <a:spLocks noChangeArrowheads="1"/>
          </p:cNvSpPr>
          <p:nvPr/>
        </p:nvSpPr>
        <p:spPr bwMode="auto">
          <a:xfrm>
            <a:off x="6032371" y="3160551"/>
            <a:ext cx="11318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zh-CN" altLang="en-US" i="1">
                <a:solidFill>
                  <a:schemeClr val="bg1"/>
                </a:solidFill>
                <a:effectLst>
                  <a:outerShdw blurRad="38100" dist="38100" dir="2700000" algn="tl">
                    <a:srgbClr val="000000"/>
                  </a:outerShdw>
                </a:effectLst>
                <a:latin typeface="Arial" charset="0"/>
                <a:ea typeface="宋体" pitchFamily="2" charset="-122"/>
              </a:rPr>
              <a:t>学校名称</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0" name="Rectangle 132">
            <a:extLst>
              <a:ext uri="{FF2B5EF4-FFF2-40B4-BE49-F238E27FC236}">
                <a16:creationId xmlns:a16="http://schemas.microsoft.com/office/drawing/2014/main" id="{CDD26EA9-39BC-1E68-1B8B-883EC2180983}"/>
              </a:ext>
            </a:extLst>
          </p:cNvPr>
          <p:cNvSpPr>
            <a:spLocks noChangeArrowheads="1"/>
          </p:cNvSpPr>
          <p:nvPr/>
        </p:nvSpPr>
        <p:spPr bwMode="auto">
          <a:xfrm>
            <a:off x="6032371" y="3524089"/>
            <a:ext cx="1131888"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印刷</a:t>
            </a:r>
            <a:r>
              <a:rPr lang="zh-CN" altLang="en-US" sz="1600">
                <a:latin typeface="Arial" charset="0"/>
                <a:ea typeface="宋体" pitchFamily="2" charset="-122"/>
              </a:rPr>
              <a:t>学院</a:t>
            </a:r>
            <a:endParaRPr lang="en-US" altLang="en-US" sz="1600">
              <a:latin typeface="Arial" charset="0"/>
              <a:ea typeface="宋体" pitchFamily="2" charset="-122"/>
            </a:endParaRPr>
          </a:p>
        </p:txBody>
      </p:sp>
      <p:sp>
        <p:nvSpPr>
          <p:cNvPr id="21" name="Rectangle 136">
            <a:extLst>
              <a:ext uri="{FF2B5EF4-FFF2-40B4-BE49-F238E27FC236}">
                <a16:creationId xmlns:a16="http://schemas.microsoft.com/office/drawing/2014/main" id="{52DA1DAD-5C44-0729-4343-6C645180DE0A}"/>
              </a:ext>
            </a:extLst>
          </p:cNvPr>
          <p:cNvSpPr>
            <a:spLocks noChangeArrowheads="1"/>
          </p:cNvSpPr>
          <p:nvPr/>
        </p:nvSpPr>
        <p:spPr bwMode="auto">
          <a:xfrm>
            <a:off x="6032371" y="3870164"/>
            <a:ext cx="1131888"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印刷</a:t>
            </a:r>
            <a:r>
              <a:rPr lang="zh-CN" altLang="en-US" sz="1600">
                <a:latin typeface="Arial" charset="0"/>
                <a:ea typeface="宋体" pitchFamily="2" charset="-122"/>
              </a:rPr>
              <a:t>学院</a:t>
            </a:r>
            <a:endParaRPr lang="en-US" altLang="en-US" sz="1600">
              <a:latin typeface="Arial" charset="0"/>
              <a:ea typeface="宋体" pitchFamily="2" charset="-122"/>
            </a:endParaRPr>
          </a:p>
        </p:txBody>
      </p:sp>
      <p:sp>
        <p:nvSpPr>
          <p:cNvPr id="22" name="Rectangle 139">
            <a:extLst>
              <a:ext uri="{FF2B5EF4-FFF2-40B4-BE49-F238E27FC236}">
                <a16:creationId xmlns:a16="http://schemas.microsoft.com/office/drawing/2014/main" id="{11EB0572-F316-33C6-709E-4822E885ED14}"/>
              </a:ext>
            </a:extLst>
          </p:cNvPr>
          <p:cNvSpPr>
            <a:spLocks noChangeArrowheads="1"/>
          </p:cNvSpPr>
          <p:nvPr/>
        </p:nvSpPr>
        <p:spPr bwMode="auto">
          <a:xfrm>
            <a:off x="6032371" y="4216239"/>
            <a:ext cx="1131888"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印刷</a:t>
            </a:r>
            <a:r>
              <a:rPr lang="zh-CN" altLang="en-US" sz="1600">
                <a:latin typeface="Arial" charset="0"/>
                <a:ea typeface="宋体" pitchFamily="2" charset="-122"/>
              </a:rPr>
              <a:t>学院</a:t>
            </a:r>
            <a:endParaRPr lang="en-US" altLang="en-US" sz="1600">
              <a:latin typeface="Arial" charset="0"/>
              <a:ea typeface="宋体" pitchFamily="2" charset="-122"/>
            </a:endParaRPr>
          </a:p>
        </p:txBody>
      </p:sp>
      <p:sp>
        <p:nvSpPr>
          <p:cNvPr id="23" name="Rectangle 141">
            <a:extLst>
              <a:ext uri="{FF2B5EF4-FFF2-40B4-BE49-F238E27FC236}">
                <a16:creationId xmlns:a16="http://schemas.microsoft.com/office/drawing/2014/main" id="{1E1591AE-C58C-D4C2-D9B5-DC5A1E04A794}"/>
              </a:ext>
            </a:extLst>
          </p:cNvPr>
          <p:cNvSpPr>
            <a:spLocks noChangeArrowheads="1"/>
          </p:cNvSpPr>
          <p:nvPr/>
        </p:nvSpPr>
        <p:spPr bwMode="auto">
          <a:xfrm>
            <a:off x="7146796" y="3160551"/>
            <a:ext cx="1622425"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学校</a:t>
            </a:r>
            <a:r>
              <a:rPr lang="zh-CN" altLang="en-US" i="1">
                <a:solidFill>
                  <a:schemeClr val="bg1"/>
                </a:solidFill>
                <a:effectLst>
                  <a:outerShdw blurRad="38100" dist="38100" dir="2700000" algn="tl">
                    <a:srgbClr val="000000"/>
                  </a:outerShdw>
                </a:effectLst>
                <a:latin typeface="Arial" charset="0"/>
                <a:ea typeface="宋体" pitchFamily="2" charset="-122"/>
              </a:rPr>
              <a:t>地址</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24" name="Rectangle 142">
            <a:extLst>
              <a:ext uri="{FF2B5EF4-FFF2-40B4-BE49-F238E27FC236}">
                <a16:creationId xmlns:a16="http://schemas.microsoft.com/office/drawing/2014/main" id="{967777DE-6E06-24C4-FC27-7953F76C74F8}"/>
              </a:ext>
            </a:extLst>
          </p:cNvPr>
          <p:cNvSpPr>
            <a:spLocks noChangeArrowheads="1"/>
          </p:cNvSpPr>
          <p:nvPr/>
        </p:nvSpPr>
        <p:spPr bwMode="auto">
          <a:xfrm>
            <a:off x="7146796" y="3524089"/>
            <a:ext cx="1622425"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大兴</a:t>
            </a:r>
            <a:r>
              <a:rPr lang="zh-CN" altLang="en-US" sz="1600">
                <a:ea typeface="宋体" panose="02010600030101010101" pitchFamily="2" charset="-122"/>
              </a:rPr>
              <a:t>黄村</a:t>
            </a:r>
            <a:endParaRPr lang="en-US" altLang="en-US" sz="1600">
              <a:ea typeface="宋体" panose="02010600030101010101" pitchFamily="2" charset="-122"/>
            </a:endParaRPr>
          </a:p>
        </p:txBody>
      </p:sp>
      <p:sp>
        <p:nvSpPr>
          <p:cNvPr id="25" name="Rectangle 146">
            <a:extLst>
              <a:ext uri="{FF2B5EF4-FFF2-40B4-BE49-F238E27FC236}">
                <a16:creationId xmlns:a16="http://schemas.microsoft.com/office/drawing/2014/main" id="{06BBBB93-B2B9-949B-FFBF-072DC59AAC91}"/>
              </a:ext>
            </a:extLst>
          </p:cNvPr>
          <p:cNvSpPr>
            <a:spLocks noChangeArrowheads="1"/>
          </p:cNvSpPr>
          <p:nvPr/>
        </p:nvSpPr>
        <p:spPr bwMode="auto">
          <a:xfrm>
            <a:off x="7146796" y="3870164"/>
            <a:ext cx="1622425"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大兴</a:t>
            </a:r>
            <a:r>
              <a:rPr lang="zh-CN" altLang="en-US" sz="1600">
                <a:ea typeface="宋体" panose="02010600030101010101" pitchFamily="2" charset="-122"/>
              </a:rPr>
              <a:t>黄村</a:t>
            </a:r>
            <a:endParaRPr lang="en-US" altLang="en-US" sz="1600">
              <a:ea typeface="宋体" panose="02010600030101010101" pitchFamily="2" charset="-122"/>
            </a:endParaRPr>
          </a:p>
        </p:txBody>
      </p:sp>
      <p:sp>
        <p:nvSpPr>
          <p:cNvPr id="26" name="Rectangle 149">
            <a:extLst>
              <a:ext uri="{FF2B5EF4-FFF2-40B4-BE49-F238E27FC236}">
                <a16:creationId xmlns:a16="http://schemas.microsoft.com/office/drawing/2014/main" id="{40195F3E-A3CD-E45C-B770-A09DD2B1FC06}"/>
              </a:ext>
            </a:extLst>
          </p:cNvPr>
          <p:cNvSpPr>
            <a:spLocks noChangeArrowheads="1"/>
          </p:cNvSpPr>
          <p:nvPr/>
        </p:nvSpPr>
        <p:spPr bwMode="auto">
          <a:xfrm>
            <a:off x="7146796" y="4216239"/>
            <a:ext cx="1622425"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大兴</a:t>
            </a:r>
            <a:r>
              <a:rPr lang="zh-CN" altLang="en-US" sz="1600">
                <a:ea typeface="宋体" panose="02010600030101010101" pitchFamily="2" charset="-122"/>
              </a:rPr>
              <a:t>黄村</a:t>
            </a:r>
            <a:endParaRPr lang="en-US" altLang="en-US" sz="1600">
              <a:ea typeface="宋体" panose="02010600030101010101" pitchFamily="2" charset="-122"/>
            </a:endParaRPr>
          </a:p>
        </p:txBody>
      </p:sp>
      <p:sp>
        <p:nvSpPr>
          <p:cNvPr id="27" name="Rectangle 151">
            <a:extLst>
              <a:ext uri="{FF2B5EF4-FFF2-40B4-BE49-F238E27FC236}">
                <a16:creationId xmlns:a16="http://schemas.microsoft.com/office/drawing/2014/main" id="{F59AF5E6-FF6E-1FDA-A04B-CCDF327904F3}"/>
              </a:ext>
            </a:extLst>
          </p:cNvPr>
          <p:cNvSpPr>
            <a:spLocks noChangeArrowheads="1"/>
          </p:cNvSpPr>
          <p:nvPr/>
        </p:nvSpPr>
        <p:spPr bwMode="auto">
          <a:xfrm>
            <a:off x="8766046" y="3160551"/>
            <a:ext cx="1009650"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邮政编码</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28" name="Rectangle 152">
            <a:extLst>
              <a:ext uri="{FF2B5EF4-FFF2-40B4-BE49-F238E27FC236}">
                <a16:creationId xmlns:a16="http://schemas.microsoft.com/office/drawing/2014/main" id="{AE2BFB60-A2F3-7313-D7C2-B81F8F427088}"/>
              </a:ext>
            </a:extLst>
          </p:cNvPr>
          <p:cNvSpPr>
            <a:spLocks noChangeArrowheads="1"/>
          </p:cNvSpPr>
          <p:nvPr/>
        </p:nvSpPr>
        <p:spPr bwMode="auto">
          <a:xfrm>
            <a:off x="8766046" y="3524089"/>
            <a:ext cx="1009650"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102600</a:t>
            </a:r>
          </a:p>
        </p:txBody>
      </p:sp>
      <p:sp>
        <p:nvSpPr>
          <p:cNvPr id="29" name="Rectangle 156">
            <a:extLst>
              <a:ext uri="{FF2B5EF4-FFF2-40B4-BE49-F238E27FC236}">
                <a16:creationId xmlns:a16="http://schemas.microsoft.com/office/drawing/2014/main" id="{DEEB2224-548D-AB03-0359-F1D76C5D7C43}"/>
              </a:ext>
            </a:extLst>
          </p:cNvPr>
          <p:cNvSpPr>
            <a:spLocks noChangeArrowheads="1"/>
          </p:cNvSpPr>
          <p:nvPr/>
        </p:nvSpPr>
        <p:spPr bwMode="auto">
          <a:xfrm>
            <a:off x="8766046" y="3870164"/>
            <a:ext cx="1009650"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102600</a:t>
            </a:r>
          </a:p>
        </p:txBody>
      </p:sp>
      <p:sp>
        <p:nvSpPr>
          <p:cNvPr id="30" name="Rectangle 159">
            <a:extLst>
              <a:ext uri="{FF2B5EF4-FFF2-40B4-BE49-F238E27FC236}">
                <a16:creationId xmlns:a16="http://schemas.microsoft.com/office/drawing/2014/main" id="{AE2121C4-DBD8-BEEB-1E25-CD11EF7F0CD1}"/>
              </a:ext>
            </a:extLst>
          </p:cNvPr>
          <p:cNvSpPr>
            <a:spLocks noChangeArrowheads="1"/>
          </p:cNvSpPr>
          <p:nvPr/>
        </p:nvSpPr>
        <p:spPr bwMode="auto">
          <a:xfrm>
            <a:off x="8766046" y="4216239"/>
            <a:ext cx="1009650"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102600</a:t>
            </a:r>
          </a:p>
        </p:txBody>
      </p:sp>
      <p:sp>
        <p:nvSpPr>
          <p:cNvPr id="31" name="Rectangle 171">
            <a:extLst>
              <a:ext uri="{FF2B5EF4-FFF2-40B4-BE49-F238E27FC236}">
                <a16:creationId xmlns:a16="http://schemas.microsoft.com/office/drawing/2014/main" id="{A4FF9BDF-3099-7FB0-9075-8EDF7FE670F5}"/>
              </a:ext>
            </a:extLst>
          </p:cNvPr>
          <p:cNvSpPr>
            <a:spLocks noChangeArrowheads="1"/>
          </p:cNvSpPr>
          <p:nvPr/>
        </p:nvSpPr>
        <p:spPr bwMode="auto">
          <a:xfrm>
            <a:off x="2298571" y="3165314"/>
            <a:ext cx="1131888" cy="354012"/>
          </a:xfrm>
          <a:prstGeom prst="rect">
            <a:avLst/>
          </a:prstGeom>
          <a:solidFill>
            <a:srgbClr val="D60093"/>
          </a:soli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学</a:t>
            </a:r>
            <a:r>
              <a:rPr lang="zh-CN" altLang="en-US" i="1">
                <a:solidFill>
                  <a:schemeClr val="bg1"/>
                </a:solidFill>
                <a:effectLst>
                  <a:outerShdw blurRad="38100" dist="38100" dir="2700000" algn="tl">
                    <a:srgbClr val="000000"/>
                  </a:outerShdw>
                </a:effectLst>
                <a:latin typeface="Arial" charset="0"/>
                <a:ea typeface="宋体" pitchFamily="2" charset="-122"/>
              </a:rPr>
              <a:t>号</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grpSp>
        <p:nvGrpSpPr>
          <p:cNvPr id="32" name="Group 172">
            <a:extLst>
              <a:ext uri="{FF2B5EF4-FFF2-40B4-BE49-F238E27FC236}">
                <a16:creationId xmlns:a16="http://schemas.microsoft.com/office/drawing/2014/main" id="{67EEDD86-F064-0355-4BDE-4E836C7ED74A}"/>
              </a:ext>
            </a:extLst>
          </p:cNvPr>
          <p:cNvGrpSpPr>
            <a:grpSpLocks/>
          </p:cNvGrpSpPr>
          <p:nvPr/>
        </p:nvGrpSpPr>
        <p:grpSpPr bwMode="auto">
          <a:xfrm>
            <a:off x="3417759" y="3160551"/>
            <a:ext cx="2632075" cy="354013"/>
            <a:chOff x="1105" y="1062"/>
            <a:chExt cx="1658" cy="223"/>
          </a:xfrm>
        </p:grpSpPr>
        <p:sp>
          <p:nvSpPr>
            <p:cNvPr id="33" name="Rectangle 173">
              <a:extLst>
                <a:ext uri="{FF2B5EF4-FFF2-40B4-BE49-F238E27FC236}">
                  <a16:creationId xmlns:a16="http://schemas.microsoft.com/office/drawing/2014/main" id="{AB7EDA4C-EFD5-8106-A21A-288BB2FE5C6F}"/>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34" name="Rectangle 174">
              <a:extLst>
                <a:ext uri="{FF2B5EF4-FFF2-40B4-BE49-F238E27FC236}">
                  <a16:creationId xmlns:a16="http://schemas.microsoft.com/office/drawing/2014/main" id="{D26D9846-F137-B7B8-5CAD-6A593E5ADD6E}"/>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35" name="Rectangle 175">
              <a:extLst>
                <a:ext uri="{FF2B5EF4-FFF2-40B4-BE49-F238E27FC236}">
                  <a16:creationId xmlns:a16="http://schemas.microsoft.com/office/drawing/2014/main" id="{5E1B8E95-1FCA-89C3-F1AF-F1D4E3E45D42}"/>
                </a:ext>
              </a:extLst>
            </p:cNvPr>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sp>
        <p:nvSpPr>
          <p:cNvPr id="36" name="Rectangle 180">
            <a:extLst>
              <a:ext uri="{FF2B5EF4-FFF2-40B4-BE49-F238E27FC236}">
                <a16:creationId xmlns:a16="http://schemas.microsoft.com/office/drawing/2014/main" id="{375F8A95-06A6-BC03-6660-1D715D94E624}"/>
              </a:ext>
            </a:extLst>
          </p:cNvPr>
          <p:cNvSpPr>
            <a:spLocks noChangeArrowheads="1"/>
          </p:cNvSpPr>
          <p:nvPr/>
        </p:nvSpPr>
        <p:spPr bwMode="auto">
          <a:xfrm>
            <a:off x="6032371" y="3170076"/>
            <a:ext cx="1122363" cy="354013"/>
          </a:xfrm>
          <a:prstGeom prst="rect">
            <a:avLst/>
          </a:prstGeom>
          <a:solidFill>
            <a:srgbClr val="339966"/>
          </a:solidFill>
          <a:ln w="9525">
            <a:solidFill>
              <a:schemeClr val="tx1"/>
            </a:solidFill>
            <a:miter lim="800000"/>
            <a:headEnd/>
            <a:tailEnd/>
          </a:ln>
          <a:effectLst/>
        </p:spPr>
        <p:txBody>
          <a:bodyPr wrap="none" anchor="ctr"/>
          <a:lstStyle/>
          <a:p>
            <a:pPr>
              <a:tabLst>
                <a:tab pos="1657350" algn="l"/>
              </a:tabLst>
              <a:defRPr/>
            </a:pPr>
            <a:r>
              <a:rPr lang="zh-CN" altLang="en-US" i="1">
                <a:solidFill>
                  <a:schemeClr val="bg1"/>
                </a:solidFill>
                <a:effectLst>
                  <a:outerShdw blurRad="38100" dist="38100" dir="2700000" algn="tl">
                    <a:srgbClr val="000000"/>
                  </a:outerShdw>
                </a:effectLst>
                <a:latin typeface="Arial" charset="0"/>
                <a:ea typeface="宋体" pitchFamily="2" charset="-122"/>
              </a:rPr>
              <a:t>学校名称</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grpSp>
        <p:nvGrpSpPr>
          <p:cNvPr id="37" name="Group 229">
            <a:extLst>
              <a:ext uri="{FF2B5EF4-FFF2-40B4-BE49-F238E27FC236}">
                <a16:creationId xmlns:a16="http://schemas.microsoft.com/office/drawing/2014/main" id="{6CF03D51-74EB-E25C-89A0-10C7AA89075D}"/>
              </a:ext>
            </a:extLst>
          </p:cNvPr>
          <p:cNvGrpSpPr>
            <a:grpSpLocks/>
          </p:cNvGrpSpPr>
          <p:nvPr/>
        </p:nvGrpSpPr>
        <p:grpSpPr bwMode="auto">
          <a:xfrm>
            <a:off x="2317621" y="5341776"/>
            <a:ext cx="7467600" cy="1408113"/>
            <a:chOff x="496" y="3024"/>
            <a:chExt cx="4704" cy="887"/>
          </a:xfrm>
        </p:grpSpPr>
        <p:sp>
          <p:nvSpPr>
            <p:cNvPr id="38" name="Rectangle 186">
              <a:extLst>
                <a:ext uri="{FF2B5EF4-FFF2-40B4-BE49-F238E27FC236}">
                  <a16:creationId xmlns:a16="http://schemas.microsoft.com/office/drawing/2014/main" id="{DDDD5343-6564-9105-B007-D52AE73A3573}"/>
                </a:ext>
              </a:extLst>
            </p:cNvPr>
            <p:cNvSpPr>
              <a:spLocks noChangeArrowheads="1"/>
            </p:cNvSpPr>
            <p:nvPr/>
          </p:nvSpPr>
          <p:spPr bwMode="auto">
            <a:xfrm>
              <a:off x="496" y="302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准考证号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39" name="Rectangle 187">
              <a:extLst>
                <a:ext uri="{FF2B5EF4-FFF2-40B4-BE49-F238E27FC236}">
                  <a16:creationId xmlns:a16="http://schemas.microsoft.com/office/drawing/2014/main" id="{B0FFCEAA-CF1D-F486-9178-646FE4BE895C}"/>
                </a:ext>
              </a:extLst>
            </p:cNvPr>
            <p:cNvSpPr>
              <a:spLocks noChangeArrowheads="1"/>
            </p:cNvSpPr>
            <p:nvPr/>
          </p:nvSpPr>
          <p:spPr bwMode="auto">
            <a:xfrm>
              <a:off x="496" y="325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40" name="Rectangle 188">
              <a:extLst>
                <a:ext uri="{FF2B5EF4-FFF2-40B4-BE49-F238E27FC236}">
                  <a16:creationId xmlns:a16="http://schemas.microsoft.com/office/drawing/2014/main" id="{03D4721E-0760-4CA7-B073-78FF5B0F0EE6}"/>
                </a:ext>
              </a:extLst>
            </p:cNvPr>
            <p:cNvSpPr>
              <a:spLocks noChangeArrowheads="1"/>
            </p:cNvSpPr>
            <p:nvPr/>
          </p:nvSpPr>
          <p:spPr bwMode="auto">
            <a:xfrm>
              <a:off x="496" y="347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41" name="Rectangle 189">
              <a:extLst>
                <a:ext uri="{FF2B5EF4-FFF2-40B4-BE49-F238E27FC236}">
                  <a16:creationId xmlns:a16="http://schemas.microsoft.com/office/drawing/2014/main" id="{531522BB-C8F1-6C95-E282-FBA73B307C51}"/>
                </a:ext>
              </a:extLst>
            </p:cNvPr>
            <p:cNvSpPr>
              <a:spLocks noChangeArrowheads="1"/>
            </p:cNvSpPr>
            <p:nvPr/>
          </p:nvSpPr>
          <p:spPr bwMode="auto">
            <a:xfrm>
              <a:off x="496" y="368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42" name="Rectangle 190">
              <a:extLst>
                <a:ext uri="{FF2B5EF4-FFF2-40B4-BE49-F238E27FC236}">
                  <a16:creationId xmlns:a16="http://schemas.microsoft.com/office/drawing/2014/main" id="{0F3764C0-3FB6-53DC-AB8F-38C9E541980A}"/>
                </a:ext>
              </a:extLst>
            </p:cNvPr>
            <p:cNvSpPr>
              <a:spLocks noChangeArrowheads="1"/>
            </p:cNvSpPr>
            <p:nvPr/>
          </p:nvSpPr>
          <p:spPr bwMode="auto">
            <a:xfrm>
              <a:off x="1198" y="325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43" name="Rectangle 191">
              <a:extLst>
                <a:ext uri="{FF2B5EF4-FFF2-40B4-BE49-F238E27FC236}">
                  <a16:creationId xmlns:a16="http://schemas.microsoft.com/office/drawing/2014/main" id="{C8B23BFF-30E5-19FF-23D2-E2B2827EDE9B}"/>
                </a:ext>
              </a:extLst>
            </p:cNvPr>
            <p:cNvSpPr>
              <a:spLocks noChangeArrowheads="1"/>
            </p:cNvSpPr>
            <p:nvPr/>
          </p:nvSpPr>
          <p:spPr bwMode="auto">
            <a:xfrm>
              <a:off x="1198" y="347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44" name="Rectangle 192">
              <a:extLst>
                <a:ext uri="{FF2B5EF4-FFF2-40B4-BE49-F238E27FC236}">
                  <a16:creationId xmlns:a16="http://schemas.microsoft.com/office/drawing/2014/main" id="{C493F676-CBDC-3E2A-8100-5B7FA5E7CBC5}"/>
                </a:ext>
              </a:extLst>
            </p:cNvPr>
            <p:cNvSpPr>
              <a:spLocks noChangeArrowheads="1"/>
            </p:cNvSpPr>
            <p:nvPr/>
          </p:nvSpPr>
          <p:spPr bwMode="auto">
            <a:xfrm>
              <a:off x="1198" y="368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45" name="Rectangle 193">
              <a:extLst>
                <a:ext uri="{FF2B5EF4-FFF2-40B4-BE49-F238E27FC236}">
                  <a16:creationId xmlns:a16="http://schemas.microsoft.com/office/drawing/2014/main" id="{F8EB90CE-0F2A-6486-1992-BB0DB8108E22}"/>
                </a:ext>
              </a:extLst>
            </p:cNvPr>
            <p:cNvSpPr>
              <a:spLocks noChangeArrowheads="1"/>
            </p:cNvSpPr>
            <p:nvPr/>
          </p:nvSpPr>
          <p:spPr bwMode="auto">
            <a:xfrm>
              <a:off x="1906" y="3253"/>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46" name="Rectangle 194">
              <a:extLst>
                <a:ext uri="{FF2B5EF4-FFF2-40B4-BE49-F238E27FC236}">
                  <a16:creationId xmlns:a16="http://schemas.microsoft.com/office/drawing/2014/main" id="{80E28ACA-3903-6F29-C3FF-F2BB0326FA37}"/>
                </a:ext>
              </a:extLst>
            </p:cNvPr>
            <p:cNvSpPr>
              <a:spLocks noChangeArrowheads="1"/>
            </p:cNvSpPr>
            <p:nvPr/>
          </p:nvSpPr>
          <p:spPr bwMode="auto">
            <a:xfrm>
              <a:off x="1906" y="347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47" name="Rectangle 195">
              <a:extLst>
                <a:ext uri="{FF2B5EF4-FFF2-40B4-BE49-F238E27FC236}">
                  <a16:creationId xmlns:a16="http://schemas.microsoft.com/office/drawing/2014/main" id="{4B62260D-40D8-D074-9692-9209DAEDBDCD}"/>
                </a:ext>
              </a:extLst>
            </p:cNvPr>
            <p:cNvSpPr>
              <a:spLocks noChangeArrowheads="1"/>
            </p:cNvSpPr>
            <p:nvPr/>
          </p:nvSpPr>
          <p:spPr bwMode="auto">
            <a:xfrm>
              <a:off x="1906" y="368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48" name="Rectangle 196">
              <a:extLst>
                <a:ext uri="{FF2B5EF4-FFF2-40B4-BE49-F238E27FC236}">
                  <a16:creationId xmlns:a16="http://schemas.microsoft.com/office/drawing/2014/main" id="{45B7EDE1-E066-FEED-DC38-01347FD4E841}"/>
                </a:ext>
              </a:extLst>
            </p:cNvPr>
            <p:cNvSpPr>
              <a:spLocks noChangeArrowheads="1"/>
            </p:cNvSpPr>
            <p:nvPr/>
          </p:nvSpPr>
          <p:spPr bwMode="auto">
            <a:xfrm>
              <a:off x="2373" y="3253"/>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49" name="Rectangle 197">
              <a:extLst>
                <a:ext uri="{FF2B5EF4-FFF2-40B4-BE49-F238E27FC236}">
                  <a16:creationId xmlns:a16="http://schemas.microsoft.com/office/drawing/2014/main" id="{51006251-04FF-966F-2B8B-5D40C2BC8247}"/>
                </a:ext>
              </a:extLst>
            </p:cNvPr>
            <p:cNvSpPr>
              <a:spLocks noChangeArrowheads="1"/>
            </p:cNvSpPr>
            <p:nvPr/>
          </p:nvSpPr>
          <p:spPr bwMode="auto">
            <a:xfrm>
              <a:off x="2373" y="347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50" name="Rectangle 198">
              <a:extLst>
                <a:ext uri="{FF2B5EF4-FFF2-40B4-BE49-F238E27FC236}">
                  <a16:creationId xmlns:a16="http://schemas.microsoft.com/office/drawing/2014/main" id="{0D58CC9A-CC97-9CD6-25D1-9ED0FA925B06}"/>
                </a:ext>
              </a:extLst>
            </p:cNvPr>
            <p:cNvSpPr>
              <a:spLocks noChangeArrowheads="1"/>
            </p:cNvSpPr>
            <p:nvPr/>
          </p:nvSpPr>
          <p:spPr bwMode="auto">
            <a:xfrm>
              <a:off x="2373" y="368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女</a:t>
              </a:r>
              <a:endParaRPr lang="en-US" altLang="en-US" sz="1600">
                <a:latin typeface="Arial" charset="0"/>
                <a:ea typeface="宋体" pitchFamily="2" charset="-122"/>
              </a:endParaRPr>
            </a:p>
          </p:txBody>
        </p:sp>
        <p:sp>
          <p:nvSpPr>
            <p:cNvPr id="51" name="Rectangle 199">
              <a:extLst>
                <a:ext uri="{FF2B5EF4-FFF2-40B4-BE49-F238E27FC236}">
                  <a16:creationId xmlns:a16="http://schemas.microsoft.com/office/drawing/2014/main" id="{54586032-51A3-8291-DF86-E2ED16EA5C08}"/>
                </a:ext>
              </a:extLst>
            </p:cNvPr>
            <p:cNvSpPr>
              <a:spLocks noChangeArrowheads="1"/>
            </p:cNvSpPr>
            <p:nvPr/>
          </p:nvSpPr>
          <p:spPr bwMode="auto">
            <a:xfrm>
              <a:off x="2842" y="302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工作单位</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52" name="Rectangle 200">
              <a:extLst>
                <a:ext uri="{FF2B5EF4-FFF2-40B4-BE49-F238E27FC236}">
                  <a16:creationId xmlns:a16="http://schemas.microsoft.com/office/drawing/2014/main" id="{C4DB61CD-67D0-BAD3-88C8-EB9392BB8ABC}"/>
                </a:ext>
              </a:extLst>
            </p:cNvPr>
            <p:cNvSpPr>
              <a:spLocks noChangeArrowheads="1"/>
            </p:cNvSpPr>
            <p:nvPr/>
          </p:nvSpPr>
          <p:spPr bwMode="auto">
            <a:xfrm>
              <a:off x="2842" y="325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IBM</a:t>
              </a:r>
              <a:endParaRPr lang="en-US" altLang="en-US" sz="1600">
                <a:latin typeface="Arial" charset="0"/>
                <a:ea typeface="宋体" pitchFamily="2" charset="-122"/>
              </a:endParaRPr>
            </a:p>
          </p:txBody>
        </p:sp>
        <p:sp>
          <p:nvSpPr>
            <p:cNvPr id="53" name="Rectangle 201">
              <a:extLst>
                <a:ext uri="{FF2B5EF4-FFF2-40B4-BE49-F238E27FC236}">
                  <a16:creationId xmlns:a16="http://schemas.microsoft.com/office/drawing/2014/main" id="{31319721-71FA-2DD2-1F82-B6A087074D2C}"/>
                </a:ext>
              </a:extLst>
            </p:cNvPr>
            <p:cNvSpPr>
              <a:spLocks noChangeArrowheads="1"/>
            </p:cNvSpPr>
            <p:nvPr/>
          </p:nvSpPr>
          <p:spPr bwMode="auto">
            <a:xfrm>
              <a:off x="2842" y="347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ea typeface="宋体" pitchFamily="2" charset="-122"/>
                </a:rPr>
                <a:t>IBM</a:t>
              </a:r>
            </a:p>
          </p:txBody>
        </p:sp>
        <p:sp>
          <p:nvSpPr>
            <p:cNvPr id="54" name="Rectangle 202">
              <a:extLst>
                <a:ext uri="{FF2B5EF4-FFF2-40B4-BE49-F238E27FC236}">
                  <a16:creationId xmlns:a16="http://schemas.microsoft.com/office/drawing/2014/main" id="{D08BE04F-B8D8-EC51-6716-FF49302F0ED4}"/>
                </a:ext>
              </a:extLst>
            </p:cNvPr>
            <p:cNvSpPr>
              <a:spLocks noChangeArrowheads="1"/>
            </p:cNvSpPr>
            <p:nvPr/>
          </p:nvSpPr>
          <p:spPr bwMode="auto">
            <a:xfrm>
              <a:off x="2842" y="368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ea typeface="宋体" pitchFamily="2" charset="-122"/>
                </a:rPr>
                <a:t>IBM</a:t>
              </a:r>
            </a:p>
          </p:txBody>
        </p:sp>
        <p:sp>
          <p:nvSpPr>
            <p:cNvPr id="55" name="Rectangle 203">
              <a:extLst>
                <a:ext uri="{FF2B5EF4-FFF2-40B4-BE49-F238E27FC236}">
                  <a16:creationId xmlns:a16="http://schemas.microsoft.com/office/drawing/2014/main" id="{1992395D-A691-6045-4057-5099F567A693}"/>
                </a:ext>
              </a:extLst>
            </p:cNvPr>
            <p:cNvSpPr>
              <a:spLocks noChangeArrowheads="1"/>
            </p:cNvSpPr>
            <p:nvPr/>
          </p:nvSpPr>
          <p:spPr bwMode="auto">
            <a:xfrm>
              <a:off x="3544" y="3024"/>
              <a:ext cx="1022"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zh-CN" altLang="en-US" i="1">
                  <a:solidFill>
                    <a:schemeClr val="bg1"/>
                  </a:solidFill>
                  <a:effectLst>
                    <a:outerShdw blurRad="38100" dist="38100" dir="2700000" algn="tl">
                      <a:srgbClr val="000000"/>
                    </a:outerShdw>
                  </a:effectLst>
                  <a:latin typeface="Arial" charset="0"/>
                  <a:ea typeface="宋体" pitchFamily="2" charset="-122"/>
                </a:rPr>
                <a:t>地址</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56" name="Rectangle 204">
              <a:extLst>
                <a:ext uri="{FF2B5EF4-FFF2-40B4-BE49-F238E27FC236}">
                  <a16:creationId xmlns:a16="http://schemas.microsoft.com/office/drawing/2014/main" id="{1F196266-B967-0955-0E84-CBA99A801CDC}"/>
                </a:ext>
              </a:extLst>
            </p:cNvPr>
            <p:cNvSpPr>
              <a:spLocks noChangeArrowheads="1"/>
            </p:cNvSpPr>
            <p:nvPr/>
          </p:nvSpPr>
          <p:spPr bwMode="auto">
            <a:xfrm>
              <a:off x="3544" y="3253"/>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latin typeface="Arial" charset="0"/>
                <a:ea typeface="宋体" pitchFamily="2" charset="-122"/>
                <a:cs typeface="Arial" charset="0"/>
              </a:endParaRPr>
            </a:p>
          </p:txBody>
        </p:sp>
        <p:sp>
          <p:nvSpPr>
            <p:cNvPr id="57" name="Rectangle 205">
              <a:extLst>
                <a:ext uri="{FF2B5EF4-FFF2-40B4-BE49-F238E27FC236}">
                  <a16:creationId xmlns:a16="http://schemas.microsoft.com/office/drawing/2014/main" id="{18E9B789-9C36-EE8A-918A-FC17FE6B1807}"/>
                </a:ext>
              </a:extLst>
            </p:cNvPr>
            <p:cNvSpPr>
              <a:spLocks noChangeArrowheads="1"/>
            </p:cNvSpPr>
            <p:nvPr/>
          </p:nvSpPr>
          <p:spPr bwMode="auto">
            <a:xfrm>
              <a:off x="3544" y="3471"/>
              <a:ext cx="1022"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solidFill>
                  <a:srgbClr val="000000"/>
                </a:solidFill>
                <a:latin typeface="Arial" charset="0"/>
                <a:ea typeface="宋体" pitchFamily="2" charset="-122"/>
                <a:cs typeface="Arial" charset="0"/>
              </a:endParaRPr>
            </a:p>
          </p:txBody>
        </p:sp>
        <p:sp>
          <p:nvSpPr>
            <p:cNvPr id="58" name="Rectangle 206">
              <a:extLst>
                <a:ext uri="{FF2B5EF4-FFF2-40B4-BE49-F238E27FC236}">
                  <a16:creationId xmlns:a16="http://schemas.microsoft.com/office/drawing/2014/main" id="{7A89768C-A6F5-0FDB-6C29-E2960C3B2742}"/>
                </a:ext>
              </a:extLst>
            </p:cNvPr>
            <p:cNvSpPr>
              <a:spLocks noChangeArrowheads="1"/>
            </p:cNvSpPr>
            <p:nvPr/>
          </p:nvSpPr>
          <p:spPr bwMode="auto">
            <a:xfrm>
              <a:off x="3544" y="3689"/>
              <a:ext cx="1022"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solidFill>
                  <a:srgbClr val="000000"/>
                </a:solidFill>
                <a:latin typeface="Arial" charset="0"/>
                <a:ea typeface="宋体" pitchFamily="2" charset="-122"/>
                <a:cs typeface="Arial" charset="0"/>
              </a:endParaRPr>
            </a:p>
          </p:txBody>
        </p:sp>
        <p:sp>
          <p:nvSpPr>
            <p:cNvPr id="59" name="Rectangle 207">
              <a:extLst>
                <a:ext uri="{FF2B5EF4-FFF2-40B4-BE49-F238E27FC236}">
                  <a16:creationId xmlns:a16="http://schemas.microsoft.com/office/drawing/2014/main" id="{283415D7-423F-40EC-6B10-C52CEFE0669F}"/>
                </a:ext>
              </a:extLst>
            </p:cNvPr>
            <p:cNvSpPr>
              <a:spLocks noChangeArrowheads="1"/>
            </p:cNvSpPr>
            <p:nvPr/>
          </p:nvSpPr>
          <p:spPr bwMode="auto">
            <a:xfrm>
              <a:off x="4564" y="3024"/>
              <a:ext cx="636"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联系电话</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60" name="Rectangle 208">
              <a:extLst>
                <a:ext uri="{FF2B5EF4-FFF2-40B4-BE49-F238E27FC236}">
                  <a16:creationId xmlns:a16="http://schemas.microsoft.com/office/drawing/2014/main" id="{AE716F6F-9AE1-59AD-3089-0E40F0894DA4}"/>
                </a:ext>
              </a:extLst>
            </p:cNvPr>
            <p:cNvSpPr>
              <a:spLocks noChangeArrowheads="1"/>
            </p:cNvSpPr>
            <p:nvPr/>
          </p:nvSpPr>
          <p:spPr bwMode="auto">
            <a:xfrm>
              <a:off x="4564" y="3253"/>
              <a:ext cx="636"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a:t>
              </a:r>
              <a:endParaRPr lang="en-US" altLang="en-US" sz="1600">
                <a:latin typeface="Arial" charset="0"/>
              </a:endParaRPr>
            </a:p>
          </p:txBody>
        </p:sp>
        <p:sp>
          <p:nvSpPr>
            <p:cNvPr id="61" name="Rectangle 209">
              <a:extLst>
                <a:ext uri="{FF2B5EF4-FFF2-40B4-BE49-F238E27FC236}">
                  <a16:creationId xmlns:a16="http://schemas.microsoft.com/office/drawing/2014/main" id="{18D3AC99-F50C-28F6-81EF-BD2DE1DDB89B}"/>
                </a:ext>
              </a:extLst>
            </p:cNvPr>
            <p:cNvSpPr>
              <a:spLocks noChangeArrowheads="1"/>
            </p:cNvSpPr>
            <p:nvPr/>
          </p:nvSpPr>
          <p:spPr bwMode="auto">
            <a:xfrm>
              <a:off x="4564" y="3471"/>
              <a:ext cx="636"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a:t>
              </a:r>
              <a:endParaRPr lang="en-US" altLang="en-US" sz="1600">
                <a:latin typeface="Arial" charset="0"/>
              </a:endParaRPr>
            </a:p>
          </p:txBody>
        </p:sp>
        <p:sp>
          <p:nvSpPr>
            <p:cNvPr id="62" name="Rectangle 210">
              <a:extLst>
                <a:ext uri="{FF2B5EF4-FFF2-40B4-BE49-F238E27FC236}">
                  <a16:creationId xmlns:a16="http://schemas.microsoft.com/office/drawing/2014/main" id="{BBA2D226-D68D-15EA-245B-BBCC13B2CDFA}"/>
                </a:ext>
              </a:extLst>
            </p:cNvPr>
            <p:cNvSpPr>
              <a:spLocks noChangeArrowheads="1"/>
            </p:cNvSpPr>
            <p:nvPr/>
          </p:nvSpPr>
          <p:spPr bwMode="auto">
            <a:xfrm>
              <a:off x="4564" y="3689"/>
              <a:ext cx="636"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 </a:t>
              </a:r>
            </a:p>
          </p:txBody>
        </p:sp>
        <p:grpSp>
          <p:nvGrpSpPr>
            <p:cNvPr id="63" name="Group 212">
              <a:extLst>
                <a:ext uri="{FF2B5EF4-FFF2-40B4-BE49-F238E27FC236}">
                  <a16:creationId xmlns:a16="http://schemas.microsoft.com/office/drawing/2014/main" id="{BB56E4C7-38B1-D963-9FC8-3CAD4F4E4CAE}"/>
                </a:ext>
              </a:extLst>
            </p:cNvPr>
            <p:cNvGrpSpPr>
              <a:grpSpLocks/>
            </p:cNvGrpSpPr>
            <p:nvPr/>
          </p:nvGrpSpPr>
          <p:grpSpPr bwMode="auto">
            <a:xfrm>
              <a:off x="1195" y="3024"/>
              <a:ext cx="1658" cy="223"/>
              <a:chOff x="1105" y="1062"/>
              <a:chExt cx="1658" cy="223"/>
            </a:xfrm>
          </p:grpSpPr>
          <p:sp>
            <p:nvSpPr>
              <p:cNvPr id="64" name="Rectangle 213">
                <a:extLst>
                  <a:ext uri="{FF2B5EF4-FFF2-40B4-BE49-F238E27FC236}">
                    <a16:creationId xmlns:a16="http://schemas.microsoft.com/office/drawing/2014/main" id="{7B501D47-843D-7DA1-8D3A-C320DF4CF7AA}"/>
                  </a:ext>
                </a:extLst>
              </p:cNvPr>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65" name="Rectangle 214">
                <a:extLst>
                  <a:ext uri="{FF2B5EF4-FFF2-40B4-BE49-F238E27FC236}">
                    <a16:creationId xmlns:a16="http://schemas.microsoft.com/office/drawing/2014/main" id="{B9035F3D-6D97-B073-1126-15E1D606B409}"/>
                  </a:ext>
                </a:extLst>
              </p:cNvPr>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sp>
            <p:nvSpPr>
              <p:cNvPr id="66" name="Rectangle 215">
                <a:extLst>
                  <a:ext uri="{FF2B5EF4-FFF2-40B4-BE49-F238E27FC236}">
                    <a16:creationId xmlns:a16="http://schemas.microsoft.com/office/drawing/2014/main" id="{E0909A28-80E4-BC26-DEE2-91794F9DD82A}"/>
                  </a:ext>
                </a:extLst>
              </p:cNvPr>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sp>
        <p:nvSpPr>
          <p:cNvPr id="67" name="Freeform 218">
            <a:extLst>
              <a:ext uri="{FF2B5EF4-FFF2-40B4-BE49-F238E27FC236}">
                <a16:creationId xmlns:a16="http://schemas.microsoft.com/office/drawing/2014/main" id="{F347443A-5806-4A12-3EC6-AB9332FDA059}"/>
              </a:ext>
            </a:extLst>
          </p:cNvPr>
          <p:cNvSpPr>
            <a:spLocks/>
          </p:cNvSpPr>
          <p:nvPr/>
        </p:nvSpPr>
        <p:spPr bwMode="auto">
          <a:xfrm>
            <a:off x="6587996" y="2684301"/>
            <a:ext cx="2771775" cy="504825"/>
          </a:xfrm>
          <a:custGeom>
            <a:avLst/>
            <a:gdLst>
              <a:gd name="T0" fmla="*/ 2147483647 w 192"/>
              <a:gd name="T1" fmla="*/ 0 h 1536"/>
              <a:gd name="T2" fmla="*/ 0 w 192"/>
              <a:gd name="T3" fmla="*/ 0 h 1536"/>
              <a:gd name="T4" fmla="*/ 0 w 192"/>
              <a:gd name="T5" fmla="*/ 165916838 h 1536"/>
              <a:gd name="T6" fmla="*/ 0 60000 65536"/>
              <a:gd name="T7" fmla="*/ 0 60000 65536"/>
              <a:gd name="T8" fmla="*/ 0 60000 65536"/>
              <a:gd name="T9" fmla="*/ 0 w 192"/>
              <a:gd name="T10" fmla="*/ 0 h 1536"/>
              <a:gd name="T11" fmla="*/ 192 w 192"/>
              <a:gd name="T12" fmla="*/ 1536 h 1536"/>
            </a:gdLst>
            <a:ahLst/>
            <a:cxnLst>
              <a:cxn ang="T6">
                <a:pos x="T0" y="T1"/>
              </a:cxn>
              <a:cxn ang="T7">
                <a:pos x="T2" y="T3"/>
              </a:cxn>
              <a:cxn ang="T8">
                <a:pos x="T4" y="T5"/>
              </a:cxn>
            </a:cxnLst>
            <a:rect l="T9" t="T10" r="T11" b="T12"/>
            <a:pathLst>
              <a:path w="192" h="1536">
                <a:moveTo>
                  <a:pt x="192" y="0"/>
                </a:moveTo>
                <a:lnTo>
                  <a:pt x="0" y="0"/>
                </a:lnTo>
                <a:lnTo>
                  <a:pt x="0" y="1536"/>
                </a:lnTo>
              </a:path>
            </a:pathLst>
          </a:custGeom>
          <a:noFill/>
          <a:ln w="95250" cap="flat" cmpd="sng">
            <a:solidFill>
              <a:srgbClr val="33996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68" name="Freeform 221">
            <a:extLst>
              <a:ext uri="{FF2B5EF4-FFF2-40B4-BE49-F238E27FC236}">
                <a16:creationId xmlns:a16="http://schemas.microsoft.com/office/drawing/2014/main" id="{E1FC472A-A0F7-5901-CFE1-957A3CA0BCB9}"/>
              </a:ext>
            </a:extLst>
          </p:cNvPr>
          <p:cNvSpPr>
            <a:spLocks/>
          </p:cNvSpPr>
          <p:nvPr/>
        </p:nvSpPr>
        <p:spPr bwMode="auto">
          <a:xfrm>
            <a:off x="2844671" y="2693826"/>
            <a:ext cx="3438525" cy="485775"/>
          </a:xfrm>
          <a:custGeom>
            <a:avLst/>
            <a:gdLst>
              <a:gd name="T0" fmla="*/ 2147483647 w 192"/>
              <a:gd name="T1" fmla="*/ 0 h 1536"/>
              <a:gd name="T2" fmla="*/ 0 w 192"/>
              <a:gd name="T3" fmla="*/ 0 h 1536"/>
              <a:gd name="T4" fmla="*/ 0 w 192"/>
              <a:gd name="T5" fmla="*/ 153631078 h 1536"/>
              <a:gd name="T6" fmla="*/ 0 60000 65536"/>
              <a:gd name="T7" fmla="*/ 0 60000 65536"/>
              <a:gd name="T8" fmla="*/ 0 60000 65536"/>
              <a:gd name="T9" fmla="*/ 0 w 192"/>
              <a:gd name="T10" fmla="*/ 0 h 1536"/>
              <a:gd name="T11" fmla="*/ 192 w 192"/>
              <a:gd name="T12" fmla="*/ 1536 h 1536"/>
            </a:gdLst>
            <a:ahLst/>
            <a:cxnLst>
              <a:cxn ang="T6">
                <a:pos x="T0" y="T1"/>
              </a:cxn>
              <a:cxn ang="T7">
                <a:pos x="T2" y="T3"/>
              </a:cxn>
              <a:cxn ang="T8">
                <a:pos x="T4" y="T5"/>
              </a:cxn>
            </a:cxnLst>
            <a:rect l="T9" t="T10" r="T11" b="T12"/>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69" name="Line 222">
            <a:extLst>
              <a:ext uri="{FF2B5EF4-FFF2-40B4-BE49-F238E27FC236}">
                <a16:creationId xmlns:a16="http://schemas.microsoft.com/office/drawing/2014/main" id="{83727B7A-0189-D2CC-7F1B-EF3B2A0D21C2}"/>
              </a:ext>
            </a:extLst>
          </p:cNvPr>
          <p:cNvSpPr>
            <a:spLocks noChangeShapeType="1"/>
          </p:cNvSpPr>
          <p:nvPr/>
        </p:nvSpPr>
        <p:spPr bwMode="auto">
          <a:xfrm flipV="1">
            <a:off x="6235571" y="2679539"/>
            <a:ext cx="0" cy="500062"/>
          </a:xfrm>
          <a:prstGeom prst="line">
            <a:avLst/>
          </a:prstGeom>
          <a:noFill/>
          <a:ln w="95250">
            <a:solidFill>
              <a:srgbClr val="CC33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70" name="Line 223">
            <a:extLst>
              <a:ext uri="{FF2B5EF4-FFF2-40B4-BE49-F238E27FC236}">
                <a16:creationId xmlns:a16="http://schemas.microsoft.com/office/drawing/2014/main" id="{1B9C9A4F-69FF-8280-D389-0F08EAFB897E}"/>
              </a:ext>
            </a:extLst>
          </p:cNvPr>
          <p:cNvSpPr>
            <a:spLocks noChangeShapeType="1"/>
          </p:cNvSpPr>
          <p:nvPr/>
        </p:nvSpPr>
        <p:spPr bwMode="auto">
          <a:xfrm flipV="1">
            <a:off x="7883396" y="4860764"/>
            <a:ext cx="0" cy="490537"/>
          </a:xfrm>
          <a:prstGeom prst="line">
            <a:avLst/>
          </a:prstGeom>
          <a:noFill/>
          <a:ln w="95250">
            <a:solidFill>
              <a:srgbClr val="CC33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71" name="Line 224">
            <a:extLst>
              <a:ext uri="{FF2B5EF4-FFF2-40B4-BE49-F238E27FC236}">
                <a16:creationId xmlns:a16="http://schemas.microsoft.com/office/drawing/2014/main" id="{9FFDC6B8-40E0-0576-0AFB-0A5CF0C1E640}"/>
              </a:ext>
            </a:extLst>
          </p:cNvPr>
          <p:cNvSpPr>
            <a:spLocks noChangeShapeType="1"/>
          </p:cNvSpPr>
          <p:nvPr/>
        </p:nvSpPr>
        <p:spPr bwMode="auto">
          <a:xfrm flipV="1">
            <a:off x="9355009" y="4851239"/>
            <a:ext cx="0" cy="509587"/>
          </a:xfrm>
          <a:prstGeom prst="line">
            <a:avLst/>
          </a:prstGeom>
          <a:noFill/>
          <a:ln w="95250">
            <a:solidFill>
              <a:srgbClr val="CC33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72" name="Freeform 225">
            <a:extLst>
              <a:ext uri="{FF2B5EF4-FFF2-40B4-BE49-F238E27FC236}">
                <a16:creationId xmlns:a16="http://schemas.microsoft.com/office/drawing/2014/main" id="{8280E9EC-B208-556C-9DC3-12741A03DB32}"/>
              </a:ext>
            </a:extLst>
          </p:cNvPr>
          <p:cNvSpPr>
            <a:spLocks/>
          </p:cNvSpPr>
          <p:nvPr/>
        </p:nvSpPr>
        <p:spPr bwMode="auto">
          <a:xfrm>
            <a:off x="6626096" y="4875051"/>
            <a:ext cx="2771775" cy="504825"/>
          </a:xfrm>
          <a:custGeom>
            <a:avLst/>
            <a:gdLst>
              <a:gd name="T0" fmla="*/ 2147483647 w 192"/>
              <a:gd name="T1" fmla="*/ 0 h 1536"/>
              <a:gd name="T2" fmla="*/ 0 w 192"/>
              <a:gd name="T3" fmla="*/ 0 h 1536"/>
              <a:gd name="T4" fmla="*/ 0 w 192"/>
              <a:gd name="T5" fmla="*/ 165916838 h 1536"/>
              <a:gd name="T6" fmla="*/ 0 60000 65536"/>
              <a:gd name="T7" fmla="*/ 0 60000 65536"/>
              <a:gd name="T8" fmla="*/ 0 60000 65536"/>
              <a:gd name="T9" fmla="*/ 0 w 192"/>
              <a:gd name="T10" fmla="*/ 0 h 1536"/>
              <a:gd name="T11" fmla="*/ 192 w 192"/>
              <a:gd name="T12" fmla="*/ 1536 h 1536"/>
            </a:gdLst>
            <a:ahLst/>
            <a:cxnLst>
              <a:cxn ang="T6">
                <a:pos x="T0" y="T1"/>
              </a:cxn>
              <a:cxn ang="T7">
                <a:pos x="T2" y="T3"/>
              </a:cxn>
              <a:cxn ang="T8">
                <a:pos x="T4" y="T5"/>
              </a:cxn>
            </a:cxnLst>
            <a:rect l="T9" t="T10" r="T11" b="T12"/>
            <a:pathLst>
              <a:path w="192" h="1536">
                <a:moveTo>
                  <a:pt x="192" y="0"/>
                </a:moveTo>
                <a:lnTo>
                  <a:pt x="0" y="0"/>
                </a:lnTo>
                <a:lnTo>
                  <a:pt x="0" y="1536"/>
                </a:lnTo>
              </a:path>
            </a:pathLst>
          </a:custGeom>
          <a:noFill/>
          <a:ln w="95250" cap="flat" cmpd="sng">
            <a:solidFill>
              <a:srgbClr val="CC3399"/>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3" name="Freeform 226">
            <a:extLst>
              <a:ext uri="{FF2B5EF4-FFF2-40B4-BE49-F238E27FC236}">
                <a16:creationId xmlns:a16="http://schemas.microsoft.com/office/drawing/2014/main" id="{F0079655-2C43-64FC-5743-F5D58F01D329}"/>
              </a:ext>
            </a:extLst>
          </p:cNvPr>
          <p:cNvSpPr>
            <a:spLocks/>
          </p:cNvSpPr>
          <p:nvPr/>
        </p:nvSpPr>
        <p:spPr bwMode="auto">
          <a:xfrm>
            <a:off x="2882771" y="4884576"/>
            <a:ext cx="3438525" cy="485775"/>
          </a:xfrm>
          <a:custGeom>
            <a:avLst/>
            <a:gdLst>
              <a:gd name="T0" fmla="*/ 2147483647 w 192"/>
              <a:gd name="T1" fmla="*/ 0 h 1536"/>
              <a:gd name="T2" fmla="*/ 0 w 192"/>
              <a:gd name="T3" fmla="*/ 0 h 1536"/>
              <a:gd name="T4" fmla="*/ 0 w 192"/>
              <a:gd name="T5" fmla="*/ 153631078 h 1536"/>
              <a:gd name="T6" fmla="*/ 0 60000 65536"/>
              <a:gd name="T7" fmla="*/ 0 60000 65536"/>
              <a:gd name="T8" fmla="*/ 0 60000 65536"/>
              <a:gd name="T9" fmla="*/ 0 w 192"/>
              <a:gd name="T10" fmla="*/ 0 h 1536"/>
              <a:gd name="T11" fmla="*/ 192 w 192"/>
              <a:gd name="T12" fmla="*/ 1536 h 1536"/>
            </a:gdLst>
            <a:ahLst/>
            <a:cxnLst>
              <a:cxn ang="T6">
                <a:pos x="T0" y="T1"/>
              </a:cxn>
              <a:cxn ang="T7">
                <a:pos x="T2" y="T3"/>
              </a:cxn>
              <a:cxn ang="T8">
                <a:pos x="T4" y="T5"/>
              </a:cxn>
            </a:cxnLst>
            <a:rect l="T9" t="T10" r="T11" b="T12"/>
            <a:pathLst>
              <a:path w="192" h="1536">
                <a:moveTo>
                  <a:pt x="192" y="0"/>
                </a:moveTo>
                <a:lnTo>
                  <a:pt x="0" y="0"/>
                </a:lnTo>
                <a:lnTo>
                  <a:pt x="0" y="1536"/>
                </a:lnTo>
              </a:path>
            </a:pathLst>
          </a:custGeom>
          <a:noFill/>
          <a:ln w="95250" cap="flat" cmpd="sng">
            <a:solidFill>
              <a:srgbClr val="D60093"/>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4" name="Line 227">
            <a:extLst>
              <a:ext uri="{FF2B5EF4-FFF2-40B4-BE49-F238E27FC236}">
                <a16:creationId xmlns:a16="http://schemas.microsoft.com/office/drawing/2014/main" id="{BEFB0C44-D05F-D861-0FE7-214877419EC7}"/>
              </a:ext>
            </a:extLst>
          </p:cNvPr>
          <p:cNvSpPr>
            <a:spLocks noChangeShapeType="1"/>
          </p:cNvSpPr>
          <p:nvPr/>
        </p:nvSpPr>
        <p:spPr bwMode="auto">
          <a:xfrm flipV="1">
            <a:off x="6273671" y="4870289"/>
            <a:ext cx="0" cy="500062"/>
          </a:xfrm>
          <a:prstGeom prst="line">
            <a:avLst/>
          </a:prstGeom>
          <a:noFill/>
          <a:ln w="95250">
            <a:solidFill>
              <a:srgbClr val="CC3399"/>
            </a:solidFill>
            <a:round/>
            <a:headEnd/>
            <a:tailEnd/>
          </a:ln>
          <a:extLst>
            <a:ext uri="{909E8E84-426E-40DD-AFC4-6F175D3DCCD1}">
              <a14:hiddenFill xmlns:a14="http://schemas.microsoft.com/office/drawing/2010/main">
                <a:noFill/>
              </a14:hiddenFill>
            </a:ext>
          </a:extLst>
        </p:spPr>
        <p:txBody>
          <a:bodyPr anchor="ctr"/>
          <a:lstStyle/>
          <a:p>
            <a:endParaRPr lang="en-CA"/>
          </a:p>
        </p:txBody>
      </p:sp>
      <p:sp>
        <p:nvSpPr>
          <p:cNvPr id="75" name="Rectangle 228">
            <a:extLst>
              <a:ext uri="{FF2B5EF4-FFF2-40B4-BE49-F238E27FC236}">
                <a16:creationId xmlns:a16="http://schemas.microsoft.com/office/drawing/2014/main" id="{874CF7F0-7F02-37E8-2091-5D72A9832149}"/>
              </a:ext>
            </a:extLst>
          </p:cNvPr>
          <p:cNvSpPr>
            <a:spLocks noChangeArrowheads="1"/>
          </p:cNvSpPr>
          <p:nvPr/>
        </p:nvSpPr>
        <p:spPr bwMode="auto">
          <a:xfrm>
            <a:off x="6037134" y="5341776"/>
            <a:ext cx="1131887" cy="354013"/>
          </a:xfrm>
          <a:prstGeom prst="rect">
            <a:avLst/>
          </a:prstGeom>
          <a:solidFill>
            <a:srgbClr val="339966"/>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工作单位</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76" name="Rectangle 211">
            <a:extLst>
              <a:ext uri="{FF2B5EF4-FFF2-40B4-BE49-F238E27FC236}">
                <a16:creationId xmlns:a16="http://schemas.microsoft.com/office/drawing/2014/main" id="{9F9516A9-9EBF-63BF-6CF7-ADA2B8636E57}"/>
              </a:ext>
            </a:extLst>
          </p:cNvPr>
          <p:cNvSpPr>
            <a:spLocks noChangeArrowheads="1"/>
          </p:cNvSpPr>
          <p:nvPr/>
        </p:nvSpPr>
        <p:spPr bwMode="auto">
          <a:xfrm>
            <a:off x="2308096" y="5337014"/>
            <a:ext cx="1131888" cy="354012"/>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准考证号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77" name="AutoShape 230">
            <a:extLst>
              <a:ext uri="{FF2B5EF4-FFF2-40B4-BE49-F238E27FC236}">
                <a16:creationId xmlns:a16="http://schemas.microsoft.com/office/drawing/2014/main" id="{0354F1C3-99FD-0868-7AC9-CDDC014035C1}"/>
              </a:ext>
            </a:extLst>
          </p:cNvPr>
          <p:cNvSpPr>
            <a:spLocks noChangeArrowheads="1"/>
          </p:cNvSpPr>
          <p:nvPr/>
        </p:nvSpPr>
        <p:spPr bwMode="auto">
          <a:xfrm>
            <a:off x="6530846" y="988851"/>
            <a:ext cx="1895475" cy="1000125"/>
          </a:xfrm>
          <a:prstGeom prst="cloudCallout">
            <a:avLst>
              <a:gd name="adj1" fmla="val 6616"/>
              <a:gd name="adj2" fmla="val 76986"/>
            </a:avLst>
          </a:prstGeom>
          <a:gradFill rotWithShape="0">
            <a:gsLst>
              <a:gs pos="0">
                <a:srgbClr val="00FFFF"/>
              </a:gs>
              <a:gs pos="100000">
                <a:schemeClr val="accent1"/>
              </a:gs>
            </a:gsLst>
            <a:lin ang="5400000" scaled="1"/>
          </a:gradFill>
          <a:ln w="9525">
            <a:solidFill>
              <a:srgbClr val="333333"/>
            </a:solidFill>
            <a:round/>
            <a:headEnd/>
            <a:tailEnd/>
          </a:ln>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2000">
                <a:solidFill>
                  <a:srgbClr val="FF5050"/>
                </a:solidFill>
                <a:latin typeface="Arial Narrow" panose="020B0606020202030204" pitchFamily="34" charset="0"/>
                <a:ea typeface="华文行楷" panose="02010800040101010101" pitchFamily="2" charset="-122"/>
              </a:rPr>
              <a:t>数据冗余啦！</a:t>
            </a:r>
          </a:p>
        </p:txBody>
      </p:sp>
      <p:grpSp>
        <p:nvGrpSpPr>
          <p:cNvPr id="78" name="Group 236">
            <a:extLst>
              <a:ext uri="{FF2B5EF4-FFF2-40B4-BE49-F238E27FC236}">
                <a16:creationId xmlns:a16="http://schemas.microsoft.com/office/drawing/2014/main" id="{1538181D-02F1-60D2-1D8F-DDBB64F0E029}"/>
              </a:ext>
            </a:extLst>
          </p:cNvPr>
          <p:cNvGrpSpPr>
            <a:grpSpLocks/>
          </p:cNvGrpSpPr>
          <p:nvPr/>
        </p:nvGrpSpPr>
        <p:grpSpPr bwMode="auto">
          <a:xfrm>
            <a:off x="7146796" y="3870164"/>
            <a:ext cx="2628900" cy="698500"/>
            <a:chOff x="3634" y="2193"/>
            <a:chExt cx="1656" cy="440"/>
          </a:xfrm>
        </p:grpSpPr>
        <p:sp>
          <p:nvSpPr>
            <p:cNvPr id="79" name="Rectangle 232">
              <a:extLst>
                <a:ext uri="{FF2B5EF4-FFF2-40B4-BE49-F238E27FC236}">
                  <a16:creationId xmlns:a16="http://schemas.microsoft.com/office/drawing/2014/main" id="{BA5F238E-67FF-F08A-AE5B-0B30E41331CA}"/>
                </a:ext>
              </a:extLst>
            </p:cNvPr>
            <p:cNvSpPr>
              <a:spLocks noChangeArrowheads="1"/>
            </p:cNvSpPr>
            <p:nvPr/>
          </p:nvSpPr>
          <p:spPr bwMode="auto">
            <a:xfrm>
              <a:off x="3634" y="2193"/>
              <a:ext cx="1022" cy="223"/>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大兴</a:t>
              </a:r>
              <a:r>
                <a:rPr lang="zh-CN" altLang="en-US" sz="1600">
                  <a:solidFill>
                    <a:schemeClr val="bg1"/>
                  </a:solidFill>
                  <a:ea typeface="宋体" panose="02010600030101010101" pitchFamily="2" charset="-122"/>
                </a:rPr>
                <a:t>黄村</a:t>
              </a:r>
              <a:endParaRPr lang="en-US" altLang="en-US" sz="1600">
                <a:solidFill>
                  <a:schemeClr val="bg1"/>
                </a:solidFill>
                <a:ea typeface="宋体" panose="02010600030101010101" pitchFamily="2" charset="-122"/>
              </a:endParaRPr>
            </a:p>
          </p:txBody>
        </p:sp>
        <p:sp>
          <p:nvSpPr>
            <p:cNvPr id="80" name="Rectangle 233">
              <a:extLst>
                <a:ext uri="{FF2B5EF4-FFF2-40B4-BE49-F238E27FC236}">
                  <a16:creationId xmlns:a16="http://schemas.microsoft.com/office/drawing/2014/main" id="{73132507-7220-EACF-AD61-55E9DC077535}"/>
                </a:ext>
              </a:extLst>
            </p:cNvPr>
            <p:cNvSpPr>
              <a:spLocks noChangeArrowheads="1"/>
            </p:cNvSpPr>
            <p:nvPr/>
          </p:nvSpPr>
          <p:spPr bwMode="auto">
            <a:xfrm>
              <a:off x="3634" y="2411"/>
              <a:ext cx="1022" cy="222"/>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大兴</a:t>
              </a:r>
              <a:r>
                <a:rPr lang="zh-CN" altLang="en-US" sz="1600">
                  <a:solidFill>
                    <a:schemeClr val="bg1"/>
                  </a:solidFill>
                  <a:ea typeface="宋体" panose="02010600030101010101" pitchFamily="2" charset="-122"/>
                </a:rPr>
                <a:t>黄村</a:t>
              </a:r>
              <a:endParaRPr lang="en-US" altLang="en-US" sz="1600">
                <a:solidFill>
                  <a:schemeClr val="bg1"/>
                </a:solidFill>
                <a:ea typeface="宋体" panose="02010600030101010101" pitchFamily="2" charset="-122"/>
              </a:endParaRPr>
            </a:p>
          </p:txBody>
        </p:sp>
        <p:sp>
          <p:nvSpPr>
            <p:cNvPr id="81" name="Rectangle 234">
              <a:extLst>
                <a:ext uri="{FF2B5EF4-FFF2-40B4-BE49-F238E27FC236}">
                  <a16:creationId xmlns:a16="http://schemas.microsoft.com/office/drawing/2014/main" id="{BFE3A756-6432-8FB2-216A-DEA4AB93D54C}"/>
                </a:ext>
              </a:extLst>
            </p:cNvPr>
            <p:cNvSpPr>
              <a:spLocks noChangeArrowheads="1"/>
            </p:cNvSpPr>
            <p:nvPr/>
          </p:nvSpPr>
          <p:spPr bwMode="auto">
            <a:xfrm>
              <a:off x="4654" y="2193"/>
              <a:ext cx="636" cy="223"/>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bg1"/>
                  </a:solidFill>
                </a:rPr>
                <a:t>102600</a:t>
              </a:r>
            </a:p>
          </p:txBody>
        </p:sp>
        <p:sp>
          <p:nvSpPr>
            <p:cNvPr id="82" name="Rectangle 235">
              <a:extLst>
                <a:ext uri="{FF2B5EF4-FFF2-40B4-BE49-F238E27FC236}">
                  <a16:creationId xmlns:a16="http://schemas.microsoft.com/office/drawing/2014/main" id="{9C462008-7E8C-49FE-8430-6B5FE2D77F78}"/>
                </a:ext>
              </a:extLst>
            </p:cNvPr>
            <p:cNvSpPr>
              <a:spLocks noChangeArrowheads="1"/>
            </p:cNvSpPr>
            <p:nvPr/>
          </p:nvSpPr>
          <p:spPr bwMode="auto">
            <a:xfrm>
              <a:off x="4654" y="2411"/>
              <a:ext cx="636" cy="222"/>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en-US" sz="1600">
                  <a:solidFill>
                    <a:schemeClr val="bg1"/>
                  </a:solidFill>
                </a:rPr>
                <a:t>102600</a:t>
              </a:r>
            </a:p>
          </p:txBody>
        </p:sp>
      </p:grpSp>
      <p:grpSp>
        <p:nvGrpSpPr>
          <p:cNvPr id="83" name="Group 237">
            <a:extLst>
              <a:ext uri="{FF2B5EF4-FFF2-40B4-BE49-F238E27FC236}">
                <a16:creationId xmlns:a16="http://schemas.microsoft.com/office/drawing/2014/main" id="{C21DFFDC-06E4-6D8A-C5EC-EDAF30BAFE3F}"/>
              </a:ext>
            </a:extLst>
          </p:cNvPr>
          <p:cNvGrpSpPr>
            <a:grpSpLocks/>
          </p:cNvGrpSpPr>
          <p:nvPr/>
        </p:nvGrpSpPr>
        <p:grpSpPr bwMode="auto">
          <a:xfrm>
            <a:off x="7156321" y="6051389"/>
            <a:ext cx="2628900" cy="698500"/>
            <a:chOff x="3634" y="2193"/>
            <a:chExt cx="1656" cy="440"/>
          </a:xfrm>
        </p:grpSpPr>
        <p:sp>
          <p:nvSpPr>
            <p:cNvPr id="84" name="Rectangle 238">
              <a:extLst>
                <a:ext uri="{FF2B5EF4-FFF2-40B4-BE49-F238E27FC236}">
                  <a16:creationId xmlns:a16="http://schemas.microsoft.com/office/drawing/2014/main" id="{94209465-A302-3A80-98A9-5104993BFCB6}"/>
                </a:ext>
              </a:extLst>
            </p:cNvPr>
            <p:cNvSpPr>
              <a:spLocks noChangeArrowheads="1"/>
            </p:cNvSpPr>
            <p:nvPr/>
          </p:nvSpPr>
          <p:spPr bwMode="auto">
            <a:xfrm>
              <a:off x="3634" y="2193"/>
              <a:ext cx="1022" cy="223"/>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chemeClr val="bg1"/>
                  </a:solidFill>
                  <a:ea typeface="宋体" panose="02010600030101010101" pitchFamily="2" charset="-122"/>
                  <a:cs typeface="Arial" panose="020B0604020202020204" pitchFamily="34" charset="0"/>
                </a:rPr>
                <a:t>工体北路二号</a:t>
              </a:r>
              <a:endParaRPr lang="en-US" altLang="en-US" sz="1600">
                <a:solidFill>
                  <a:schemeClr val="bg1"/>
                </a:solidFill>
                <a:ea typeface="宋体" panose="02010600030101010101" pitchFamily="2" charset="-122"/>
                <a:cs typeface="Arial" panose="020B0604020202020204" pitchFamily="34" charset="0"/>
              </a:endParaRPr>
            </a:p>
          </p:txBody>
        </p:sp>
        <p:sp>
          <p:nvSpPr>
            <p:cNvPr id="85" name="Rectangle 239">
              <a:extLst>
                <a:ext uri="{FF2B5EF4-FFF2-40B4-BE49-F238E27FC236}">
                  <a16:creationId xmlns:a16="http://schemas.microsoft.com/office/drawing/2014/main" id="{1F7AFD3D-35B2-2FFF-2169-84AB7ECA2EA1}"/>
                </a:ext>
              </a:extLst>
            </p:cNvPr>
            <p:cNvSpPr>
              <a:spLocks noChangeArrowheads="1"/>
            </p:cNvSpPr>
            <p:nvPr/>
          </p:nvSpPr>
          <p:spPr bwMode="auto">
            <a:xfrm>
              <a:off x="3634" y="2411"/>
              <a:ext cx="1022" cy="222"/>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zh-CN" altLang="en-US" sz="1600">
                  <a:solidFill>
                    <a:schemeClr val="bg1"/>
                  </a:solidFill>
                  <a:ea typeface="宋体" panose="02010600030101010101" pitchFamily="2" charset="-122"/>
                  <a:cs typeface="Arial" panose="020B0604020202020204" pitchFamily="34" charset="0"/>
                </a:rPr>
                <a:t>工体北路二号</a:t>
              </a:r>
              <a:endParaRPr lang="en-US" altLang="en-US" sz="1600">
                <a:solidFill>
                  <a:schemeClr val="bg1"/>
                </a:solidFill>
                <a:ea typeface="宋体" panose="02010600030101010101" pitchFamily="2" charset="-122"/>
                <a:cs typeface="Arial" panose="020B0604020202020204" pitchFamily="34" charset="0"/>
              </a:endParaRPr>
            </a:p>
          </p:txBody>
        </p:sp>
        <p:sp>
          <p:nvSpPr>
            <p:cNvPr id="86" name="Rectangle 240">
              <a:extLst>
                <a:ext uri="{FF2B5EF4-FFF2-40B4-BE49-F238E27FC236}">
                  <a16:creationId xmlns:a16="http://schemas.microsoft.com/office/drawing/2014/main" id="{EE9B5D5F-93E3-842D-8A24-3D1EC4720DEB}"/>
                </a:ext>
              </a:extLst>
            </p:cNvPr>
            <p:cNvSpPr>
              <a:spLocks noChangeArrowheads="1"/>
            </p:cNvSpPr>
            <p:nvPr/>
          </p:nvSpPr>
          <p:spPr bwMode="auto">
            <a:xfrm>
              <a:off x="4654" y="2193"/>
              <a:ext cx="636" cy="223"/>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65391188</a:t>
              </a:r>
              <a:endParaRPr lang="en-US" altLang="en-US" sz="1600">
                <a:solidFill>
                  <a:schemeClr val="bg1"/>
                </a:solidFill>
                <a:ea typeface="宋体" panose="02010600030101010101" pitchFamily="2" charset="-122"/>
              </a:endParaRPr>
            </a:p>
          </p:txBody>
        </p:sp>
        <p:sp>
          <p:nvSpPr>
            <p:cNvPr id="87" name="Rectangle 241">
              <a:extLst>
                <a:ext uri="{FF2B5EF4-FFF2-40B4-BE49-F238E27FC236}">
                  <a16:creationId xmlns:a16="http://schemas.microsoft.com/office/drawing/2014/main" id="{E49E10D4-11A6-3ADD-CA04-2D404F31E7E2}"/>
                </a:ext>
              </a:extLst>
            </p:cNvPr>
            <p:cNvSpPr>
              <a:spLocks noChangeArrowheads="1"/>
            </p:cNvSpPr>
            <p:nvPr/>
          </p:nvSpPr>
          <p:spPr bwMode="auto">
            <a:xfrm>
              <a:off x="4654" y="2411"/>
              <a:ext cx="636" cy="222"/>
            </a:xfrm>
            <a:prstGeom prst="rect">
              <a:avLst/>
            </a:prstGeom>
            <a:gradFill rotWithShape="0">
              <a:gsLst>
                <a:gs pos="0">
                  <a:srgbClr val="F1C9E4"/>
                </a:gs>
                <a:gs pos="100000">
                  <a:srgbClr val="CC3399"/>
                </a:gs>
              </a:gsLst>
              <a:lin ang="5400000" scaled="1"/>
            </a:gradFill>
            <a:ln w="9525">
              <a:solidFill>
                <a:schemeClr val="tx1"/>
              </a:solidFill>
              <a:miter lim="800000"/>
              <a:headEnd/>
              <a:tailEnd/>
            </a:ln>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solidFill>
                    <a:schemeClr val="bg1"/>
                  </a:solidFill>
                  <a:ea typeface="宋体" panose="02010600030101010101" pitchFamily="2" charset="-122"/>
                </a:rPr>
                <a:t>65391188</a:t>
              </a:r>
              <a:endParaRPr lang="en-US" altLang="en-US" sz="1600">
                <a:solidFill>
                  <a:schemeClr val="bg1"/>
                </a:solidFill>
                <a:ea typeface="宋体" panose="02010600030101010101" pitchFamily="2" charset="-122"/>
              </a:endParaRPr>
            </a:p>
          </p:txBody>
        </p:sp>
      </p:grpSp>
      <p:sp>
        <p:nvSpPr>
          <p:cNvPr id="88" name="Freeform 245">
            <a:extLst>
              <a:ext uri="{FF2B5EF4-FFF2-40B4-BE49-F238E27FC236}">
                <a16:creationId xmlns:a16="http://schemas.microsoft.com/office/drawing/2014/main" id="{4A7845B6-0EB2-EC9B-499F-D16E26D254F2}"/>
              </a:ext>
            </a:extLst>
          </p:cNvPr>
          <p:cNvSpPr>
            <a:spLocks/>
          </p:cNvSpPr>
          <p:nvPr/>
        </p:nvSpPr>
        <p:spPr bwMode="auto">
          <a:xfrm>
            <a:off x="7578596" y="2255676"/>
            <a:ext cx="2590800" cy="1924050"/>
          </a:xfrm>
          <a:custGeom>
            <a:avLst/>
            <a:gdLst>
              <a:gd name="T0" fmla="*/ 0 w 1236"/>
              <a:gd name="T1" fmla="*/ 0 h 1254"/>
              <a:gd name="T2" fmla="*/ 2147483647 w 1236"/>
              <a:gd name="T3" fmla="*/ 0 h 1254"/>
              <a:gd name="T4" fmla="*/ 2147483647 w 1236"/>
              <a:gd name="T5" fmla="*/ 2147483647 h 1254"/>
              <a:gd name="T6" fmla="*/ 2147483647 w 1236"/>
              <a:gd name="T7" fmla="*/ 2147483647 h 1254"/>
              <a:gd name="T8" fmla="*/ 0 60000 65536"/>
              <a:gd name="T9" fmla="*/ 0 60000 65536"/>
              <a:gd name="T10" fmla="*/ 0 60000 65536"/>
              <a:gd name="T11" fmla="*/ 0 60000 65536"/>
              <a:gd name="T12" fmla="*/ 0 w 1236"/>
              <a:gd name="T13" fmla="*/ 0 h 1254"/>
              <a:gd name="T14" fmla="*/ 1236 w 1236"/>
              <a:gd name="T15" fmla="*/ 1254 h 1254"/>
            </a:gdLst>
            <a:ahLst/>
            <a:cxnLst>
              <a:cxn ang="T8">
                <a:pos x="T0" y="T1"/>
              </a:cxn>
              <a:cxn ang="T9">
                <a:pos x="T2" y="T3"/>
              </a:cxn>
              <a:cxn ang="T10">
                <a:pos x="T4" y="T5"/>
              </a:cxn>
              <a:cxn ang="T11">
                <a:pos x="T6" y="T7"/>
              </a:cxn>
            </a:cxnLst>
            <a:rect l="T12" t="T13" r="T14" b="T15"/>
            <a:pathLst>
              <a:path w="1236" h="1254">
                <a:moveTo>
                  <a:pt x="0" y="0"/>
                </a:moveTo>
                <a:lnTo>
                  <a:pt x="1236" y="0"/>
                </a:lnTo>
                <a:lnTo>
                  <a:pt x="1236" y="1254"/>
                </a:lnTo>
                <a:lnTo>
                  <a:pt x="1050" y="1254"/>
                </a:lnTo>
              </a:path>
            </a:pathLst>
          </a:custGeom>
          <a:noFill/>
          <a:ln w="38100" cap="flat" cmpd="sng">
            <a:solidFill>
              <a:srgbClr val="CC3399"/>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89" name="Freeform 247">
            <a:extLst>
              <a:ext uri="{FF2B5EF4-FFF2-40B4-BE49-F238E27FC236}">
                <a16:creationId xmlns:a16="http://schemas.microsoft.com/office/drawing/2014/main" id="{DEB399DA-CA6E-5A8F-3E94-0900E0185541}"/>
              </a:ext>
            </a:extLst>
          </p:cNvPr>
          <p:cNvSpPr>
            <a:spLocks/>
          </p:cNvSpPr>
          <p:nvPr/>
        </p:nvSpPr>
        <p:spPr bwMode="auto">
          <a:xfrm>
            <a:off x="9778871" y="4179726"/>
            <a:ext cx="390525" cy="2190750"/>
          </a:xfrm>
          <a:custGeom>
            <a:avLst/>
            <a:gdLst>
              <a:gd name="T0" fmla="*/ 619958482 w 246"/>
              <a:gd name="T1" fmla="*/ 0 h 1380"/>
              <a:gd name="T2" fmla="*/ 619958482 w 246"/>
              <a:gd name="T3" fmla="*/ 2147483647 h 1380"/>
              <a:gd name="T4" fmla="*/ 0 w 246"/>
              <a:gd name="T5" fmla="*/ 2147483647 h 1380"/>
              <a:gd name="T6" fmla="*/ 0 60000 65536"/>
              <a:gd name="T7" fmla="*/ 0 60000 65536"/>
              <a:gd name="T8" fmla="*/ 0 60000 65536"/>
              <a:gd name="T9" fmla="*/ 0 w 246"/>
              <a:gd name="T10" fmla="*/ 0 h 1380"/>
              <a:gd name="T11" fmla="*/ 246 w 246"/>
              <a:gd name="T12" fmla="*/ 1380 h 1380"/>
            </a:gdLst>
            <a:ahLst/>
            <a:cxnLst>
              <a:cxn ang="T6">
                <a:pos x="T0" y="T1"/>
              </a:cxn>
              <a:cxn ang="T7">
                <a:pos x="T2" y="T3"/>
              </a:cxn>
              <a:cxn ang="T8">
                <a:pos x="T4" y="T5"/>
              </a:cxn>
            </a:cxnLst>
            <a:rect l="T9" t="T10" r="T11" b="T12"/>
            <a:pathLst>
              <a:path w="246" h="1380">
                <a:moveTo>
                  <a:pt x="246" y="0"/>
                </a:moveTo>
                <a:lnTo>
                  <a:pt x="246" y="1380"/>
                </a:lnTo>
                <a:lnTo>
                  <a:pt x="0" y="1380"/>
                </a:lnTo>
              </a:path>
            </a:pathLst>
          </a:custGeom>
          <a:noFill/>
          <a:ln w="38100" cap="flat" cmpd="sng">
            <a:solidFill>
              <a:srgbClr val="CC3399"/>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CA"/>
          </a:p>
        </p:txBody>
      </p:sp>
    </p:spTree>
    <p:extLst>
      <p:ext uri="{BB962C8B-B14F-4D97-AF65-F5344CB8AC3E}">
        <p14:creationId xmlns:p14="http://schemas.microsoft.com/office/powerpoint/2010/main" val="13961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ppt_h/2"/>
                                          </p:val>
                                        </p:tav>
                                        <p:tav tm="100000">
                                          <p:val>
                                            <p:strVal val="#ppt_y"/>
                                          </p:val>
                                        </p:tav>
                                      </p:tavLst>
                                    </p:anim>
                                    <p:anim calcmode="lin" valueType="num">
                                      <p:cBhvr>
                                        <p:cTn id="14" dur="500" fill="hold"/>
                                        <p:tgtEl>
                                          <p:spTgt spid="3"/>
                                        </p:tgtEl>
                                        <p:attrNameLst>
                                          <p:attrName>ppt_w</p:attrName>
                                        </p:attrNameLst>
                                      </p:cBhvr>
                                      <p:tavLst>
                                        <p:tav tm="0">
                                          <p:val>
                                            <p:strVal val="#ppt_w"/>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childTnLst>
                                </p:cTn>
                              </p:par>
                            </p:childTnLst>
                          </p:cTn>
                        </p:par>
                        <p:par>
                          <p:cTn id="16" fill="hold">
                            <p:stCondLst>
                              <p:cond delay="500"/>
                            </p:stCondLst>
                            <p:childTnLst>
                              <p:par>
                                <p:cTn id="17" presetID="17"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ppt_h/2"/>
                                          </p:val>
                                        </p:tav>
                                        <p:tav tm="100000">
                                          <p:val>
                                            <p:strVal val="#ppt_y"/>
                                          </p:val>
                                        </p:tav>
                                      </p:tavLst>
                                    </p:anim>
                                    <p:anim calcmode="lin" valueType="num">
                                      <p:cBhvr>
                                        <p:cTn id="21" dur="500" fill="hold"/>
                                        <p:tgtEl>
                                          <p:spTgt spid="4"/>
                                        </p:tgtEl>
                                        <p:attrNameLst>
                                          <p:attrName>ppt_w</p:attrName>
                                        </p:attrNameLst>
                                      </p:cBhvr>
                                      <p:tavLst>
                                        <p:tav tm="0">
                                          <p:val>
                                            <p:strVal val="#ppt_w"/>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4"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p:cTn id="35" dur="500" fill="hold"/>
                                        <p:tgtEl>
                                          <p:spTgt spid="69"/>
                                        </p:tgtEl>
                                        <p:attrNameLst>
                                          <p:attrName>ppt_x</p:attrName>
                                        </p:attrNameLst>
                                      </p:cBhvr>
                                      <p:tavLst>
                                        <p:tav tm="0">
                                          <p:val>
                                            <p:strVal val="#ppt_x"/>
                                          </p:val>
                                        </p:tav>
                                        <p:tav tm="100000">
                                          <p:val>
                                            <p:strVal val="#ppt_x"/>
                                          </p:val>
                                        </p:tav>
                                      </p:tavLst>
                                    </p:anim>
                                    <p:anim calcmode="lin" valueType="num">
                                      <p:cBhvr>
                                        <p:cTn id="36" dur="500" fill="hold"/>
                                        <p:tgtEl>
                                          <p:spTgt spid="69"/>
                                        </p:tgtEl>
                                        <p:attrNameLst>
                                          <p:attrName>ppt_y</p:attrName>
                                        </p:attrNameLst>
                                      </p:cBhvr>
                                      <p:tavLst>
                                        <p:tav tm="0">
                                          <p:val>
                                            <p:strVal val="#ppt_y+#ppt_h/2"/>
                                          </p:val>
                                        </p:tav>
                                        <p:tav tm="100000">
                                          <p:val>
                                            <p:strVal val="#ppt_y"/>
                                          </p:val>
                                        </p:tav>
                                      </p:tavLst>
                                    </p:anim>
                                    <p:anim calcmode="lin" valueType="num">
                                      <p:cBhvr>
                                        <p:cTn id="37" dur="500" fill="hold"/>
                                        <p:tgtEl>
                                          <p:spTgt spid="69"/>
                                        </p:tgtEl>
                                        <p:attrNameLst>
                                          <p:attrName>ppt_w</p:attrName>
                                        </p:attrNameLst>
                                      </p:cBhvr>
                                      <p:tavLst>
                                        <p:tav tm="0">
                                          <p:val>
                                            <p:strVal val="#ppt_w"/>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up)">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up)">
                                      <p:cBhvr>
                                        <p:cTn id="51" dur="500"/>
                                        <p:tgtEl>
                                          <p:spTgt spid="7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down)">
                                      <p:cBhvr>
                                        <p:cTn id="56" dur="500"/>
                                        <p:tgtEl>
                                          <p:spTgt spid="70"/>
                                        </p:tgtEl>
                                      </p:cBhvr>
                                    </p:animEffect>
                                  </p:childTnLst>
                                </p:cTn>
                              </p:par>
                            </p:childTnLst>
                          </p:cTn>
                        </p:par>
                        <p:par>
                          <p:cTn id="57" fill="hold">
                            <p:stCondLst>
                              <p:cond delay="500"/>
                            </p:stCondLst>
                            <p:childTnLst>
                              <p:par>
                                <p:cTn id="58" presetID="17" presetClass="entr" presetSubtype="4" fill="hold" nodeType="afterEffect">
                                  <p:stCondLst>
                                    <p:cond delay="0"/>
                                  </p:stCondLst>
                                  <p:childTnLst>
                                    <p:set>
                                      <p:cBhvr>
                                        <p:cTn id="59" dur="1" fill="hold">
                                          <p:stCondLst>
                                            <p:cond delay="0"/>
                                          </p:stCondLst>
                                        </p:cTn>
                                        <p:tgtEl>
                                          <p:spTgt spid="71"/>
                                        </p:tgtEl>
                                        <p:attrNameLst>
                                          <p:attrName>style.visibility</p:attrName>
                                        </p:attrNameLst>
                                      </p:cBhvr>
                                      <p:to>
                                        <p:strVal val="visible"/>
                                      </p:to>
                                    </p:set>
                                    <p:anim calcmode="lin" valueType="num">
                                      <p:cBhvr>
                                        <p:cTn id="60" dur="500" fill="hold"/>
                                        <p:tgtEl>
                                          <p:spTgt spid="71"/>
                                        </p:tgtEl>
                                        <p:attrNameLst>
                                          <p:attrName>ppt_x</p:attrName>
                                        </p:attrNameLst>
                                      </p:cBhvr>
                                      <p:tavLst>
                                        <p:tav tm="0">
                                          <p:val>
                                            <p:strVal val="#ppt_x"/>
                                          </p:val>
                                        </p:tav>
                                        <p:tav tm="100000">
                                          <p:val>
                                            <p:strVal val="#ppt_x"/>
                                          </p:val>
                                        </p:tav>
                                      </p:tavLst>
                                    </p:anim>
                                    <p:anim calcmode="lin" valueType="num">
                                      <p:cBhvr>
                                        <p:cTn id="61" dur="500" fill="hold"/>
                                        <p:tgtEl>
                                          <p:spTgt spid="71"/>
                                        </p:tgtEl>
                                        <p:attrNameLst>
                                          <p:attrName>ppt_y</p:attrName>
                                        </p:attrNameLst>
                                      </p:cBhvr>
                                      <p:tavLst>
                                        <p:tav tm="0">
                                          <p:val>
                                            <p:strVal val="#ppt_y+#ppt_h/2"/>
                                          </p:val>
                                        </p:tav>
                                        <p:tav tm="100000">
                                          <p:val>
                                            <p:strVal val="#ppt_y"/>
                                          </p:val>
                                        </p:tav>
                                      </p:tavLst>
                                    </p:anim>
                                    <p:anim calcmode="lin" valueType="num">
                                      <p:cBhvr>
                                        <p:cTn id="62" dur="500" fill="hold"/>
                                        <p:tgtEl>
                                          <p:spTgt spid="71"/>
                                        </p:tgtEl>
                                        <p:attrNameLst>
                                          <p:attrName>ppt_w</p:attrName>
                                        </p:attrNameLst>
                                      </p:cBhvr>
                                      <p:tavLst>
                                        <p:tav tm="0">
                                          <p:val>
                                            <p:strVal val="#ppt_w"/>
                                          </p:val>
                                        </p:tav>
                                        <p:tav tm="100000">
                                          <p:val>
                                            <p:strVal val="#ppt_w"/>
                                          </p:val>
                                        </p:tav>
                                      </p:tavLst>
                                    </p:anim>
                                    <p:anim calcmode="lin" valueType="num">
                                      <p:cBhvr>
                                        <p:cTn id="63" dur="500" fill="hold"/>
                                        <p:tgtEl>
                                          <p:spTgt spid="71"/>
                                        </p:tgtEl>
                                        <p:attrNameLst>
                                          <p:attrName>ppt_h</p:attrName>
                                        </p:attrNameLst>
                                      </p:cBhvr>
                                      <p:tavLst>
                                        <p:tav tm="0">
                                          <p:val>
                                            <p:fltVal val="0"/>
                                          </p:val>
                                        </p:tav>
                                        <p:tav tm="100000">
                                          <p:val>
                                            <p:strVal val="#ppt_h"/>
                                          </p:val>
                                        </p:tav>
                                      </p:tavLst>
                                    </p:anim>
                                  </p:childTnLst>
                                </p:cTn>
                              </p:par>
                            </p:childTnLst>
                          </p:cTn>
                        </p:par>
                        <p:par>
                          <p:cTn id="64" fill="hold">
                            <p:stCondLst>
                              <p:cond delay="1000"/>
                            </p:stCondLst>
                            <p:childTnLst>
                              <p:par>
                                <p:cTn id="65" presetID="22" presetClass="entr" presetSubtype="1" fill="hold"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ipe(up)">
                                      <p:cBhvr>
                                        <p:cTn id="71" dur="500"/>
                                        <p:tgtEl>
                                          <p:spTgt spid="75"/>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4" fill="hold" nodeType="click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ppt_x</p:attrName>
                                        </p:attrNameLst>
                                      </p:cBhvr>
                                      <p:tavLst>
                                        <p:tav tm="0">
                                          <p:val>
                                            <p:strVal val="#ppt_x"/>
                                          </p:val>
                                        </p:tav>
                                        <p:tav tm="100000">
                                          <p:val>
                                            <p:strVal val="#ppt_x"/>
                                          </p:val>
                                        </p:tav>
                                      </p:tavLst>
                                    </p:anim>
                                    <p:anim calcmode="lin" valueType="num">
                                      <p:cBhvr>
                                        <p:cTn id="77" dur="500" fill="hold"/>
                                        <p:tgtEl>
                                          <p:spTgt spid="74"/>
                                        </p:tgtEl>
                                        <p:attrNameLst>
                                          <p:attrName>ppt_y</p:attrName>
                                        </p:attrNameLst>
                                      </p:cBhvr>
                                      <p:tavLst>
                                        <p:tav tm="0">
                                          <p:val>
                                            <p:strVal val="#ppt_y+#ppt_h/2"/>
                                          </p:val>
                                        </p:tav>
                                        <p:tav tm="100000">
                                          <p:val>
                                            <p:strVal val="#ppt_y"/>
                                          </p:val>
                                        </p:tav>
                                      </p:tavLst>
                                    </p:anim>
                                    <p:anim calcmode="lin" valueType="num">
                                      <p:cBhvr>
                                        <p:cTn id="78" dur="500" fill="hold"/>
                                        <p:tgtEl>
                                          <p:spTgt spid="74"/>
                                        </p:tgtEl>
                                        <p:attrNameLst>
                                          <p:attrName>ppt_w</p:attrName>
                                        </p:attrNameLst>
                                      </p:cBhvr>
                                      <p:tavLst>
                                        <p:tav tm="0">
                                          <p:val>
                                            <p:strVal val="#ppt_w"/>
                                          </p:val>
                                        </p:tav>
                                        <p:tav tm="100000">
                                          <p:val>
                                            <p:strVal val="#ppt_w"/>
                                          </p:val>
                                        </p:tav>
                                      </p:tavLst>
                                    </p:anim>
                                    <p:anim calcmode="lin" valueType="num">
                                      <p:cBhvr>
                                        <p:cTn id="79" dur="500" fill="hold"/>
                                        <p:tgtEl>
                                          <p:spTgt spid="74"/>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ID="22" presetClass="entr" presetSubtype="1" fill="hold" nodeType="after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wipe(up)">
                                      <p:cBhvr>
                                        <p:cTn id="83" dur="500"/>
                                        <p:tgtEl>
                                          <p:spTgt spid="7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up)">
                                      <p:cBhvr>
                                        <p:cTn id="88" dur="500"/>
                                        <p:tgtEl>
                                          <p:spTgt spid="77"/>
                                        </p:tgtEl>
                                      </p:cBhvr>
                                    </p:animEffect>
                                  </p:childTnLst>
                                </p:cTn>
                              </p:par>
                            </p:childTnLst>
                          </p:cTn>
                        </p:par>
                        <p:par>
                          <p:cTn id="89" fill="hold">
                            <p:stCondLst>
                              <p:cond delay="500"/>
                            </p:stCondLst>
                            <p:childTnLst>
                              <p:par>
                                <p:cTn id="90" presetID="22" presetClass="entr" presetSubtype="1" fill="hold" nodeType="after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wipe(up)">
                                      <p:cBhvr>
                                        <p:cTn id="92" dur="500"/>
                                        <p:tgtEl>
                                          <p:spTgt spid="88"/>
                                        </p:tgtEl>
                                      </p:cBhvr>
                                    </p:animEffect>
                                  </p:childTnLst>
                                </p:cTn>
                              </p:par>
                            </p:childTnLst>
                          </p:cTn>
                        </p:par>
                        <p:par>
                          <p:cTn id="93" fill="hold">
                            <p:stCondLst>
                              <p:cond delay="1000"/>
                            </p:stCondLst>
                            <p:childTnLst>
                              <p:par>
                                <p:cTn id="94" presetID="22" presetClass="entr" presetSubtype="1" fill="hold" nodeType="after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up)">
                                      <p:cBhvr>
                                        <p:cTn id="96" dur="500"/>
                                        <p:tgtEl>
                                          <p:spTgt spid="78"/>
                                        </p:tgtEl>
                                      </p:cBhvr>
                                    </p:animEffect>
                                  </p:childTnLst>
                                </p:cTn>
                              </p:par>
                            </p:childTnLst>
                          </p:cTn>
                        </p:par>
                        <p:par>
                          <p:cTn id="97" fill="hold">
                            <p:stCondLst>
                              <p:cond delay="1500"/>
                            </p:stCondLst>
                            <p:childTnLst>
                              <p:par>
                                <p:cTn id="98" presetID="22" presetClass="entr" presetSubtype="1"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up)">
                                      <p:cBhvr>
                                        <p:cTn id="100" dur="500"/>
                                        <p:tgtEl>
                                          <p:spTgt spid="89"/>
                                        </p:tgtEl>
                                      </p:cBhvr>
                                    </p:animEffect>
                                  </p:childTnLst>
                                </p:cTn>
                              </p:par>
                            </p:childTnLst>
                          </p:cTn>
                        </p:par>
                        <p:par>
                          <p:cTn id="101" fill="hold">
                            <p:stCondLst>
                              <p:cond delay="2000"/>
                            </p:stCondLst>
                            <p:childTnLst>
                              <p:par>
                                <p:cTn id="102" presetID="22" presetClass="entr" presetSubtype="1" fill="hold" nodeType="after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up)">
                                      <p:cBhvr>
                                        <p:cTn id="10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autoUpdateAnimBg="0"/>
      <p:bldP spid="36" grpId="0" animBg="1" autoUpdateAnimBg="0"/>
      <p:bldP spid="75" grpId="0" animBg="1" autoUpdateAnimBg="0"/>
      <p:bldP spid="76" grpId="0" animBg="1" autoUpdateAnimBg="0"/>
      <p:bldP spid="77"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234">
            <a:extLst>
              <a:ext uri="{FF2B5EF4-FFF2-40B4-BE49-F238E27FC236}">
                <a16:creationId xmlns:a16="http://schemas.microsoft.com/office/drawing/2014/main" id="{3DD1D4B4-A542-3B9D-025E-0073DF95BF71}"/>
              </a:ext>
            </a:extLst>
          </p:cNvPr>
          <p:cNvGrpSpPr>
            <a:grpSpLocks/>
          </p:cNvGrpSpPr>
          <p:nvPr/>
        </p:nvGrpSpPr>
        <p:grpSpPr bwMode="auto">
          <a:xfrm>
            <a:off x="2909570" y="2225358"/>
            <a:ext cx="1025525" cy="1412875"/>
            <a:chOff x="484" y="2691"/>
            <a:chExt cx="719" cy="890"/>
          </a:xfrm>
        </p:grpSpPr>
        <p:sp>
          <p:nvSpPr>
            <p:cNvPr id="52" name="Rectangle 141">
              <a:extLst>
                <a:ext uri="{FF2B5EF4-FFF2-40B4-BE49-F238E27FC236}">
                  <a16:creationId xmlns:a16="http://schemas.microsoft.com/office/drawing/2014/main" id="{D51A8E0C-8BA3-6F72-B499-0E144B4A1DB5}"/>
                </a:ext>
              </a:extLst>
            </p:cNvPr>
            <p:cNvSpPr>
              <a:spLocks noChangeArrowheads="1"/>
            </p:cNvSpPr>
            <p:nvPr/>
          </p:nvSpPr>
          <p:spPr bwMode="auto">
            <a:xfrm>
              <a:off x="490" y="269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准考证号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53" name="Rectangle 142">
              <a:extLst>
                <a:ext uri="{FF2B5EF4-FFF2-40B4-BE49-F238E27FC236}">
                  <a16:creationId xmlns:a16="http://schemas.microsoft.com/office/drawing/2014/main" id="{77EB61F0-465D-22EB-AEBC-64EA1E3B966B}"/>
                </a:ext>
              </a:extLst>
            </p:cNvPr>
            <p:cNvSpPr>
              <a:spLocks noChangeArrowheads="1"/>
            </p:cNvSpPr>
            <p:nvPr/>
          </p:nvSpPr>
          <p:spPr bwMode="auto">
            <a:xfrm>
              <a:off x="490" y="292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54" name="Rectangle 143">
              <a:extLst>
                <a:ext uri="{FF2B5EF4-FFF2-40B4-BE49-F238E27FC236}">
                  <a16:creationId xmlns:a16="http://schemas.microsoft.com/office/drawing/2014/main" id="{40856C9B-DF3D-EBD0-A35A-23A1CE95E86C}"/>
                </a:ext>
              </a:extLst>
            </p:cNvPr>
            <p:cNvSpPr>
              <a:spLocks noChangeArrowheads="1"/>
            </p:cNvSpPr>
            <p:nvPr/>
          </p:nvSpPr>
          <p:spPr bwMode="auto">
            <a:xfrm>
              <a:off x="490" y="314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55" name="Rectangle 144">
              <a:extLst>
                <a:ext uri="{FF2B5EF4-FFF2-40B4-BE49-F238E27FC236}">
                  <a16:creationId xmlns:a16="http://schemas.microsoft.com/office/drawing/2014/main" id="{9D75507C-55A6-DBE3-4AA1-D65BDBBA9963}"/>
                </a:ext>
              </a:extLst>
            </p:cNvPr>
            <p:cNvSpPr>
              <a:spLocks noChangeArrowheads="1"/>
            </p:cNvSpPr>
            <p:nvPr/>
          </p:nvSpPr>
          <p:spPr bwMode="auto">
            <a:xfrm>
              <a:off x="490" y="335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56" name="Rectangle 171">
              <a:extLst>
                <a:ext uri="{FF2B5EF4-FFF2-40B4-BE49-F238E27FC236}">
                  <a16:creationId xmlns:a16="http://schemas.microsoft.com/office/drawing/2014/main" id="{47AB3750-6575-9615-237D-6C2B49972868}"/>
                </a:ext>
              </a:extLst>
            </p:cNvPr>
            <p:cNvSpPr>
              <a:spLocks noChangeArrowheads="1"/>
            </p:cNvSpPr>
            <p:nvPr/>
          </p:nvSpPr>
          <p:spPr bwMode="auto">
            <a:xfrm>
              <a:off x="484" y="2691"/>
              <a:ext cx="713" cy="22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准考证号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grpSp>
        <p:nvGrpSpPr>
          <p:cNvPr id="57" name="Group 233">
            <a:extLst>
              <a:ext uri="{FF2B5EF4-FFF2-40B4-BE49-F238E27FC236}">
                <a16:creationId xmlns:a16="http://schemas.microsoft.com/office/drawing/2014/main" id="{3083CD90-9911-6500-9C9C-A6D972C69E33}"/>
              </a:ext>
            </a:extLst>
          </p:cNvPr>
          <p:cNvGrpSpPr>
            <a:grpSpLocks/>
          </p:cNvGrpSpPr>
          <p:nvPr/>
        </p:nvGrpSpPr>
        <p:grpSpPr bwMode="auto">
          <a:xfrm>
            <a:off x="3920808" y="2230120"/>
            <a:ext cx="768350" cy="1408113"/>
            <a:chOff x="1195" y="2694"/>
            <a:chExt cx="716" cy="887"/>
          </a:xfrm>
        </p:grpSpPr>
        <p:sp>
          <p:nvSpPr>
            <p:cNvPr id="58" name="Rectangle 145">
              <a:extLst>
                <a:ext uri="{FF2B5EF4-FFF2-40B4-BE49-F238E27FC236}">
                  <a16:creationId xmlns:a16="http://schemas.microsoft.com/office/drawing/2014/main" id="{45A74C02-0C6A-16AE-1638-C06A7B0F87B1}"/>
                </a:ext>
              </a:extLst>
            </p:cNvPr>
            <p:cNvSpPr>
              <a:spLocks noChangeArrowheads="1"/>
            </p:cNvSpPr>
            <p:nvPr/>
          </p:nvSpPr>
          <p:spPr bwMode="auto">
            <a:xfrm>
              <a:off x="1198" y="292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59" name="Rectangle 146">
              <a:extLst>
                <a:ext uri="{FF2B5EF4-FFF2-40B4-BE49-F238E27FC236}">
                  <a16:creationId xmlns:a16="http://schemas.microsoft.com/office/drawing/2014/main" id="{2B5FF5BA-AFED-252B-D68D-EAB2AC88D788}"/>
                </a:ext>
              </a:extLst>
            </p:cNvPr>
            <p:cNvSpPr>
              <a:spLocks noChangeArrowheads="1"/>
            </p:cNvSpPr>
            <p:nvPr/>
          </p:nvSpPr>
          <p:spPr bwMode="auto">
            <a:xfrm>
              <a:off x="1198" y="314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60" name="Rectangle 147">
              <a:extLst>
                <a:ext uri="{FF2B5EF4-FFF2-40B4-BE49-F238E27FC236}">
                  <a16:creationId xmlns:a16="http://schemas.microsoft.com/office/drawing/2014/main" id="{34ED7AB7-54A7-CA1A-A236-EA6BF3023AA8}"/>
                </a:ext>
              </a:extLst>
            </p:cNvPr>
            <p:cNvSpPr>
              <a:spLocks noChangeArrowheads="1"/>
            </p:cNvSpPr>
            <p:nvPr/>
          </p:nvSpPr>
          <p:spPr bwMode="auto">
            <a:xfrm>
              <a:off x="1198" y="335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61" name="Rectangle 168">
              <a:extLst>
                <a:ext uri="{FF2B5EF4-FFF2-40B4-BE49-F238E27FC236}">
                  <a16:creationId xmlns:a16="http://schemas.microsoft.com/office/drawing/2014/main" id="{1F671E3A-3900-A976-BFAC-8E6EE70C2C1B}"/>
                </a:ext>
              </a:extLst>
            </p:cNvPr>
            <p:cNvSpPr>
              <a:spLocks noChangeArrowheads="1"/>
            </p:cNvSpPr>
            <p:nvPr/>
          </p:nvSpPr>
          <p:spPr bwMode="auto">
            <a:xfrm>
              <a:off x="1195" y="269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grpSp>
      <p:grpSp>
        <p:nvGrpSpPr>
          <p:cNvPr id="62" name="Group 231">
            <a:extLst>
              <a:ext uri="{FF2B5EF4-FFF2-40B4-BE49-F238E27FC236}">
                <a16:creationId xmlns:a16="http://schemas.microsoft.com/office/drawing/2014/main" id="{6ABC614D-1072-8A07-FEBA-47BE59497DE8}"/>
              </a:ext>
            </a:extLst>
          </p:cNvPr>
          <p:cNvGrpSpPr>
            <a:grpSpLocks/>
          </p:cNvGrpSpPr>
          <p:nvPr/>
        </p:nvGrpSpPr>
        <p:grpSpPr bwMode="auto">
          <a:xfrm>
            <a:off x="4662170" y="2230120"/>
            <a:ext cx="609600" cy="1408113"/>
            <a:chOff x="1900" y="2694"/>
            <a:chExt cx="474" cy="887"/>
          </a:xfrm>
        </p:grpSpPr>
        <p:sp>
          <p:nvSpPr>
            <p:cNvPr id="63" name="Rectangle 148">
              <a:extLst>
                <a:ext uri="{FF2B5EF4-FFF2-40B4-BE49-F238E27FC236}">
                  <a16:creationId xmlns:a16="http://schemas.microsoft.com/office/drawing/2014/main" id="{8B10C45C-FC20-1CA8-7783-EAA89F033AAD}"/>
                </a:ext>
              </a:extLst>
            </p:cNvPr>
            <p:cNvSpPr>
              <a:spLocks noChangeArrowheads="1"/>
            </p:cNvSpPr>
            <p:nvPr/>
          </p:nvSpPr>
          <p:spPr bwMode="auto">
            <a:xfrm>
              <a:off x="1900" y="2923"/>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64" name="Rectangle 149">
              <a:extLst>
                <a:ext uri="{FF2B5EF4-FFF2-40B4-BE49-F238E27FC236}">
                  <a16:creationId xmlns:a16="http://schemas.microsoft.com/office/drawing/2014/main" id="{0550A553-158E-E4D0-455C-37EB42F69840}"/>
                </a:ext>
              </a:extLst>
            </p:cNvPr>
            <p:cNvSpPr>
              <a:spLocks noChangeArrowheads="1"/>
            </p:cNvSpPr>
            <p:nvPr/>
          </p:nvSpPr>
          <p:spPr bwMode="auto">
            <a:xfrm>
              <a:off x="1900" y="314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65" name="Rectangle 150">
              <a:extLst>
                <a:ext uri="{FF2B5EF4-FFF2-40B4-BE49-F238E27FC236}">
                  <a16:creationId xmlns:a16="http://schemas.microsoft.com/office/drawing/2014/main" id="{D23A78FB-FB33-BF4F-0048-B3BCCE852256}"/>
                </a:ext>
              </a:extLst>
            </p:cNvPr>
            <p:cNvSpPr>
              <a:spLocks noChangeArrowheads="1"/>
            </p:cNvSpPr>
            <p:nvPr/>
          </p:nvSpPr>
          <p:spPr bwMode="auto">
            <a:xfrm>
              <a:off x="1900" y="335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66" name="Rectangle 169">
              <a:extLst>
                <a:ext uri="{FF2B5EF4-FFF2-40B4-BE49-F238E27FC236}">
                  <a16:creationId xmlns:a16="http://schemas.microsoft.com/office/drawing/2014/main" id="{5BF7BE80-AB09-4E5C-61E8-8856636608E0}"/>
                </a:ext>
              </a:extLst>
            </p:cNvPr>
            <p:cNvSpPr>
              <a:spLocks noChangeArrowheads="1"/>
            </p:cNvSpPr>
            <p:nvPr/>
          </p:nvSpPr>
          <p:spPr bwMode="auto">
            <a:xfrm>
              <a:off x="1900" y="2694"/>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nvGrpSpPr>
          <p:cNvPr id="67" name="Group 230">
            <a:extLst>
              <a:ext uri="{FF2B5EF4-FFF2-40B4-BE49-F238E27FC236}">
                <a16:creationId xmlns:a16="http://schemas.microsoft.com/office/drawing/2014/main" id="{2FFB11E6-89DD-9F18-62C1-3370ADD69FB8}"/>
              </a:ext>
            </a:extLst>
          </p:cNvPr>
          <p:cNvGrpSpPr>
            <a:grpSpLocks/>
          </p:cNvGrpSpPr>
          <p:nvPr/>
        </p:nvGrpSpPr>
        <p:grpSpPr bwMode="auto">
          <a:xfrm>
            <a:off x="5278120" y="2230120"/>
            <a:ext cx="622300" cy="1408113"/>
            <a:chOff x="2462" y="2694"/>
            <a:chExt cx="385" cy="887"/>
          </a:xfrm>
        </p:grpSpPr>
        <p:grpSp>
          <p:nvGrpSpPr>
            <p:cNvPr id="68" name="Group 228">
              <a:extLst>
                <a:ext uri="{FF2B5EF4-FFF2-40B4-BE49-F238E27FC236}">
                  <a16:creationId xmlns:a16="http://schemas.microsoft.com/office/drawing/2014/main" id="{99975459-69CA-EFAF-7C53-0C583930F0D2}"/>
                </a:ext>
              </a:extLst>
            </p:cNvPr>
            <p:cNvGrpSpPr>
              <a:grpSpLocks/>
            </p:cNvGrpSpPr>
            <p:nvPr/>
          </p:nvGrpSpPr>
          <p:grpSpPr bwMode="auto">
            <a:xfrm>
              <a:off x="2463" y="2923"/>
              <a:ext cx="379" cy="658"/>
              <a:chOff x="2367" y="2923"/>
              <a:chExt cx="474" cy="658"/>
            </a:xfrm>
          </p:grpSpPr>
          <p:sp>
            <p:nvSpPr>
              <p:cNvPr id="70" name="Rectangle 151">
                <a:extLst>
                  <a:ext uri="{FF2B5EF4-FFF2-40B4-BE49-F238E27FC236}">
                    <a16:creationId xmlns:a16="http://schemas.microsoft.com/office/drawing/2014/main" id="{DDC9722B-C213-C07E-C033-D1FC3BDE3E0E}"/>
                  </a:ext>
                </a:extLst>
              </p:cNvPr>
              <p:cNvSpPr>
                <a:spLocks noChangeArrowheads="1"/>
              </p:cNvSpPr>
              <p:nvPr/>
            </p:nvSpPr>
            <p:spPr bwMode="auto">
              <a:xfrm>
                <a:off x="2367" y="2923"/>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71" name="Rectangle 152">
                <a:extLst>
                  <a:ext uri="{FF2B5EF4-FFF2-40B4-BE49-F238E27FC236}">
                    <a16:creationId xmlns:a16="http://schemas.microsoft.com/office/drawing/2014/main" id="{FD9FBA7A-770A-E8A3-39A7-4737A032D733}"/>
                  </a:ext>
                </a:extLst>
              </p:cNvPr>
              <p:cNvSpPr>
                <a:spLocks noChangeArrowheads="1"/>
              </p:cNvSpPr>
              <p:nvPr/>
            </p:nvSpPr>
            <p:spPr bwMode="auto">
              <a:xfrm>
                <a:off x="2367" y="314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72" name="Rectangle 153">
                <a:extLst>
                  <a:ext uri="{FF2B5EF4-FFF2-40B4-BE49-F238E27FC236}">
                    <a16:creationId xmlns:a16="http://schemas.microsoft.com/office/drawing/2014/main" id="{C70BF292-02B6-0A86-6BD5-D23EA8E0D77A}"/>
                  </a:ext>
                </a:extLst>
              </p:cNvPr>
              <p:cNvSpPr>
                <a:spLocks noChangeArrowheads="1"/>
              </p:cNvSpPr>
              <p:nvPr/>
            </p:nvSpPr>
            <p:spPr bwMode="auto">
              <a:xfrm>
                <a:off x="2367" y="335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女</a:t>
                </a:r>
                <a:endParaRPr lang="en-US" altLang="en-US" sz="1600">
                  <a:latin typeface="Arial" charset="0"/>
                  <a:ea typeface="宋体" pitchFamily="2" charset="-122"/>
                </a:endParaRPr>
              </a:p>
            </p:txBody>
          </p:sp>
        </p:grpSp>
        <p:sp>
          <p:nvSpPr>
            <p:cNvPr id="69" name="Rectangle 167">
              <a:extLst>
                <a:ext uri="{FF2B5EF4-FFF2-40B4-BE49-F238E27FC236}">
                  <a16:creationId xmlns:a16="http://schemas.microsoft.com/office/drawing/2014/main" id="{5ABB51ED-6310-07EA-1BCF-E4E74D6493C9}"/>
                </a:ext>
              </a:extLst>
            </p:cNvPr>
            <p:cNvSpPr>
              <a:spLocks noChangeArrowheads="1"/>
            </p:cNvSpPr>
            <p:nvPr/>
          </p:nvSpPr>
          <p:spPr bwMode="auto">
            <a:xfrm>
              <a:off x="2462" y="2694"/>
              <a:ext cx="385"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grpSp>
        <p:nvGrpSpPr>
          <p:cNvPr id="73" name="Group 227">
            <a:extLst>
              <a:ext uri="{FF2B5EF4-FFF2-40B4-BE49-F238E27FC236}">
                <a16:creationId xmlns:a16="http://schemas.microsoft.com/office/drawing/2014/main" id="{EB83E59B-17B2-5B9D-BCD6-F3D11A1A1EFF}"/>
              </a:ext>
            </a:extLst>
          </p:cNvPr>
          <p:cNvGrpSpPr>
            <a:grpSpLocks/>
          </p:cNvGrpSpPr>
          <p:nvPr/>
        </p:nvGrpSpPr>
        <p:grpSpPr bwMode="auto">
          <a:xfrm>
            <a:off x="5892483" y="2230120"/>
            <a:ext cx="1042987" cy="1408113"/>
            <a:chOff x="2836" y="2694"/>
            <a:chExt cx="713" cy="887"/>
          </a:xfrm>
        </p:grpSpPr>
        <p:sp>
          <p:nvSpPr>
            <p:cNvPr id="74" name="Rectangle 154">
              <a:extLst>
                <a:ext uri="{FF2B5EF4-FFF2-40B4-BE49-F238E27FC236}">
                  <a16:creationId xmlns:a16="http://schemas.microsoft.com/office/drawing/2014/main" id="{B4964C32-56FF-F254-B6AE-908A8680A20F}"/>
                </a:ext>
              </a:extLst>
            </p:cNvPr>
            <p:cNvSpPr>
              <a:spLocks noChangeArrowheads="1"/>
            </p:cNvSpPr>
            <p:nvPr/>
          </p:nvSpPr>
          <p:spPr bwMode="auto">
            <a:xfrm>
              <a:off x="2836" y="269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dirty="0">
                  <a:solidFill>
                    <a:schemeClr val="bg1"/>
                  </a:solidFill>
                  <a:effectLst>
                    <a:outerShdw blurRad="38100" dist="38100" dir="2700000" algn="tl">
                      <a:srgbClr val="000000"/>
                    </a:outerShdw>
                  </a:effectLst>
                  <a:ea typeface="宋体" panose="02010600030101010101" pitchFamily="2" charset="-122"/>
                </a:rPr>
                <a:t>工作单位</a:t>
              </a:r>
              <a:endParaRPr lang="en-US" altLang="en-US" i="1" dirty="0">
                <a:solidFill>
                  <a:schemeClr val="bg1"/>
                </a:solidFill>
                <a:effectLst>
                  <a:outerShdw blurRad="38100" dist="38100" dir="2700000" algn="tl">
                    <a:srgbClr val="000000"/>
                  </a:outerShdw>
                </a:effectLst>
                <a:ea typeface="宋体" panose="02010600030101010101" pitchFamily="2" charset="-122"/>
              </a:endParaRPr>
            </a:p>
          </p:txBody>
        </p:sp>
        <p:sp>
          <p:nvSpPr>
            <p:cNvPr id="75" name="Rectangle 155">
              <a:extLst>
                <a:ext uri="{FF2B5EF4-FFF2-40B4-BE49-F238E27FC236}">
                  <a16:creationId xmlns:a16="http://schemas.microsoft.com/office/drawing/2014/main" id="{9A67921A-9898-65C9-C2C1-25FF48BFC314}"/>
                </a:ext>
              </a:extLst>
            </p:cNvPr>
            <p:cNvSpPr>
              <a:spLocks noChangeArrowheads="1"/>
            </p:cNvSpPr>
            <p:nvPr/>
          </p:nvSpPr>
          <p:spPr bwMode="auto">
            <a:xfrm>
              <a:off x="2836" y="292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IBM</a:t>
              </a:r>
              <a:endParaRPr lang="en-US" altLang="en-US" sz="1600">
                <a:latin typeface="Arial" charset="0"/>
                <a:ea typeface="宋体" pitchFamily="2" charset="-122"/>
              </a:endParaRPr>
            </a:p>
          </p:txBody>
        </p:sp>
        <p:sp>
          <p:nvSpPr>
            <p:cNvPr id="76" name="Rectangle 156">
              <a:extLst>
                <a:ext uri="{FF2B5EF4-FFF2-40B4-BE49-F238E27FC236}">
                  <a16:creationId xmlns:a16="http://schemas.microsoft.com/office/drawing/2014/main" id="{83BBF8A6-2741-E498-A651-60BB0BF23733}"/>
                </a:ext>
              </a:extLst>
            </p:cNvPr>
            <p:cNvSpPr>
              <a:spLocks noChangeArrowheads="1"/>
            </p:cNvSpPr>
            <p:nvPr/>
          </p:nvSpPr>
          <p:spPr bwMode="auto">
            <a:xfrm>
              <a:off x="2836" y="314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ea typeface="宋体" pitchFamily="2" charset="-122"/>
                </a:rPr>
                <a:t>IBM</a:t>
              </a:r>
            </a:p>
          </p:txBody>
        </p:sp>
        <p:sp>
          <p:nvSpPr>
            <p:cNvPr id="77" name="Rectangle 157">
              <a:extLst>
                <a:ext uri="{FF2B5EF4-FFF2-40B4-BE49-F238E27FC236}">
                  <a16:creationId xmlns:a16="http://schemas.microsoft.com/office/drawing/2014/main" id="{A650C08A-595B-9572-488E-C58170EFE102}"/>
                </a:ext>
              </a:extLst>
            </p:cNvPr>
            <p:cNvSpPr>
              <a:spLocks noChangeArrowheads="1"/>
            </p:cNvSpPr>
            <p:nvPr/>
          </p:nvSpPr>
          <p:spPr bwMode="auto">
            <a:xfrm>
              <a:off x="2836" y="335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ea typeface="宋体" pitchFamily="2" charset="-122"/>
                </a:rPr>
                <a:t>IBM</a:t>
              </a:r>
            </a:p>
          </p:txBody>
        </p:sp>
      </p:grpSp>
      <p:grpSp>
        <p:nvGrpSpPr>
          <p:cNvPr id="78" name="Group 236">
            <a:extLst>
              <a:ext uri="{FF2B5EF4-FFF2-40B4-BE49-F238E27FC236}">
                <a16:creationId xmlns:a16="http://schemas.microsoft.com/office/drawing/2014/main" id="{6650F286-BDD3-241F-32AE-8CDD34FB44EE}"/>
              </a:ext>
            </a:extLst>
          </p:cNvPr>
          <p:cNvGrpSpPr>
            <a:grpSpLocks/>
          </p:cNvGrpSpPr>
          <p:nvPr/>
        </p:nvGrpSpPr>
        <p:grpSpPr bwMode="auto">
          <a:xfrm>
            <a:off x="6927533" y="2230120"/>
            <a:ext cx="1427162" cy="1408113"/>
            <a:chOff x="3538" y="2694"/>
            <a:chExt cx="1022" cy="887"/>
          </a:xfrm>
        </p:grpSpPr>
        <p:sp>
          <p:nvSpPr>
            <p:cNvPr id="79" name="Rectangle 158">
              <a:extLst>
                <a:ext uri="{FF2B5EF4-FFF2-40B4-BE49-F238E27FC236}">
                  <a16:creationId xmlns:a16="http://schemas.microsoft.com/office/drawing/2014/main" id="{D4FADF7D-A113-576D-45B3-8651E58E0C1F}"/>
                </a:ext>
              </a:extLst>
            </p:cNvPr>
            <p:cNvSpPr>
              <a:spLocks noChangeArrowheads="1"/>
            </p:cNvSpPr>
            <p:nvPr/>
          </p:nvSpPr>
          <p:spPr bwMode="auto">
            <a:xfrm>
              <a:off x="3538" y="2694"/>
              <a:ext cx="1022"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zh-CN" altLang="en-US" i="1">
                  <a:solidFill>
                    <a:schemeClr val="bg1"/>
                  </a:solidFill>
                  <a:effectLst>
                    <a:outerShdw blurRad="38100" dist="38100" dir="2700000" algn="tl">
                      <a:srgbClr val="000000"/>
                    </a:outerShdw>
                  </a:effectLst>
                  <a:latin typeface="Arial" charset="0"/>
                  <a:ea typeface="宋体" pitchFamily="2" charset="-122"/>
                </a:rPr>
                <a:t>地址</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80" name="Rectangle 159">
              <a:extLst>
                <a:ext uri="{FF2B5EF4-FFF2-40B4-BE49-F238E27FC236}">
                  <a16:creationId xmlns:a16="http://schemas.microsoft.com/office/drawing/2014/main" id="{97913611-970A-920B-1A39-541B3B597ADE}"/>
                </a:ext>
              </a:extLst>
            </p:cNvPr>
            <p:cNvSpPr>
              <a:spLocks noChangeArrowheads="1"/>
            </p:cNvSpPr>
            <p:nvPr/>
          </p:nvSpPr>
          <p:spPr bwMode="auto">
            <a:xfrm>
              <a:off x="3538" y="2923"/>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latin typeface="Arial" charset="0"/>
                <a:ea typeface="宋体" pitchFamily="2" charset="-122"/>
                <a:cs typeface="Arial" charset="0"/>
              </a:endParaRPr>
            </a:p>
          </p:txBody>
        </p:sp>
        <p:sp>
          <p:nvSpPr>
            <p:cNvPr id="81" name="Rectangle 160">
              <a:extLst>
                <a:ext uri="{FF2B5EF4-FFF2-40B4-BE49-F238E27FC236}">
                  <a16:creationId xmlns:a16="http://schemas.microsoft.com/office/drawing/2014/main" id="{189EC5DD-65B1-FE58-1D73-19DBDC33F12F}"/>
                </a:ext>
              </a:extLst>
            </p:cNvPr>
            <p:cNvSpPr>
              <a:spLocks noChangeArrowheads="1"/>
            </p:cNvSpPr>
            <p:nvPr/>
          </p:nvSpPr>
          <p:spPr bwMode="auto">
            <a:xfrm>
              <a:off x="3538" y="3141"/>
              <a:ext cx="1022"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solidFill>
                  <a:srgbClr val="000000"/>
                </a:solidFill>
                <a:latin typeface="Arial" charset="0"/>
                <a:ea typeface="宋体" pitchFamily="2" charset="-122"/>
                <a:cs typeface="Arial" charset="0"/>
              </a:endParaRPr>
            </a:p>
          </p:txBody>
        </p:sp>
        <p:sp>
          <p:nvSpPr>
            <p:cNvPr id="82" name="Rectangle 161">
              <a:extLst>
                <a:ext uri="{FF2B5EF4-FFF2-40B4-BE49-F238E27FC236}">
                  <a16:creationId xmlns:a16="http://schemas.microsoft.com/office/drawing/2014/main" id="{B30188D5-5F7C-66E3-579F-6FE62C39409E}"/>
                </a:ext>
              </a:extLst>
            </p:cNvPr>
            <p:cNvSpPr>
              <a:spLocks noChangeArrowheads="1"/>
            </p:cNvSpPr>
            <p:nvPr/>
          </p:nvSpPr>
          <p:spPr bwMode="auto">
            <a:xfrm>
              <a:off x="3538" y="3359"/>
              <a:ext cx="1022"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solidFill>
                  <a:srgbClr val="000000"/>
                </a:solidFill>
                <a:latin typeface="Arial" charset="0"/>
                <a:ea typeface="宋体" pitchFamily="2" charset="-122"/>
                <a:cs typeface="Arial" charset="0"/>
              </a:endParaRPr>
            </a:p>
          </p:txBody>
        </p:sp>
      </p:grpSp>
      <p:sp>
        <p:nvSpPr>
          <p:cNvPr id="83" name="Rectangle 162">
            <a:extLst>
              <a:ext uri="{FF2B5EF4-FFF2-40B4-BE49-F238E27FC236}">
                <a16:creationId xmlns:a16="http://schemas.microsoft.com/office/drawing/2014/main" id="{59E3DA9C-510A-B3DD-05AD-A493A7E49F64}"/>
              </a:ext>
            </a:extLst>
          </p:cNvPr>
          <p:cNvSpPr>
            <a:spLocks noChangeArrowheads="1"/>
          </p:cNvSpPr>
          <p:nvPr/>
        </p:nvSpPr>
        <p:spPr bwMode="auto">
          <a:xfrm>
            <a:off x="8321358" y="2230120"/>
            <a:ext cx="1027112"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联系电话</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84" name="Rectangle 163">
            <a:extLst>
              <a:ext uri="{FF2B5EF4-FFF2-40B4-BE49-F238E27FC236}">
                <a16:creationId xmlns:a16="http://schemas.microsoft.com/office/drawing/2014/main" id="{79634DEC-29F9-6C59-B02D-D50511ED2100}"/>
              </a:ext>
            </a:extLst>
          </p:cNvPr>
          <p:cNvSpPr>
            <a:spLocks noChangeArrowheads="1"/>
          </p:cNvSpPr>
          <p:nvPr/>
        </p:nvSpPr>
        <p:spPr bwMode="auto">
          <a:xfrm>
            <a:off x="8321358" y="2593658"/>
            <a:ext cx="1027112"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a:t>
            </a:r>
            <a:endParaRPr lang="en-US" altLang="en-US" sz="1600">
              <a:latin typeface="Arial" charset="0"/>
            </a:endParaRPr>
          </a:p>
        </p:txBody>
      </p:sp>
      <p:sp>
        <p:nvSpPr>
          <p:cNvPr id="85" name="Rectangle 164">
            <a:extLst>
              <a:ext uri="{FF2B5EF4-FFF2-40B4-BE49-F238E27FC236}">
                <a16:creationId xmlns:a16="http://schemas.microsoft.com/office/drawing/2014/main" id="{8716683B-E9A2-0422-5954-5297A9F59BE2}"/>
              </a:ext>
            </a:extLst>
          </p:cNvPr>
          <p:cNvSpPr>
            <a:spLocks noChangeArrowheads="1"/>
          </p:cNvSpPr>
          <p:nvPr/>
        </p:nvSpPr>
        <p:spPr bwMode="auto">
          <a:xfrm>
            <a:off x="8321358" y="2939733"/>
            <a:ext cx="1027112"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a:t>
            </a:r>
            <a:endParaRPr lang="en-US" altLang="en-US" sz="1600">
              <a:latin typeface="Arial" charset="0"/>
            </a:endParaRPr>
          </a:p>
        </p:txBody>
      </p:sp>
      <p:sp>
        <p:nvSpPr>
          <p:cNvPr id="86" name="Rectangle 165">
            <a:extLst>
              <a:ext uri="{FF2B5EF4-FFF2-40B4-BE49-F238E27FC236}">
                <a16:creationId xmlns:a16="http://schemas.microsoft.com/office/drawing/2014/main" id="{5B89D00E-DB12-BA4D-C1AB-E19D1F6703C7}"/>
              </a:ext>
            </a:extLst>
          </p:cNvPr>
          <p:cNvSpPr>
            <a:spLocks noChangeArrowheads="1"/>
          </p:cNvSpPr>
          <p:nvPr/>
        </p:nvSpPr>
        <p:spPr bwMode="auto">
          <a:xfrm>
            <a:off x="8321358" y="3285808"/>
            <a:ext cx="1027112"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 </a:t>
            </a:r>
          </a:p>
        </p:txBody>
      </p:sp>
      <p:grpSp>
        <p:nvGrpSpPr>
          <p:cNvPr id="87" name="Group 240">
            <a:extLst>
              <a:ext uri="{FF2B5EF4-FFF2-40B4-BE49-F238E27FC236}">
                <a16:creationId xmlns:a16="http://schemas.microsoft.com/office/drawing/2014/main" id="{1F957CF2-863E-6F40-37CF-D785C7BD5917}"/>
              </a:ext>
            </a:extLst>
          </p:cNvPr>
          <p:cNvGrpSpPr>
            <a:grpSpLocks/>
          </p:cNvGrpSpPr>
          <p:nvPr/>
        </p:nvGrpSpPr>
        <p:grpSpPr bwMode="auto">
          <a:xfrm>
            <a:off x="2261870" y="3854133"/>
            <a:ext cx="1025525" cy="1412875"/>
            <a:chOff x="484" y="2691"/>
            <a:chExt cx="719" cy="890"/>
          </a:xfrm>
        </p:grpSpPr>
        <p:sp>
          <p:nvSpPr>
            <p:cNvPr id="88" name="Rectangle 241">
              <a:extLst>
                <a:ext uri="{FF2B5EF4-FFF2-40B4-BE49-F238E27FC236}">
                  <a16:creationId xmlns:a16="http://schemas.microsoft.com/office/drawing/2014/main" id="{32413045-CF35-234D-CF40-08BDA30153A0}"/>
                </a:ext>
              </a:extLst>
            </p:cNvPr>
            <p:cNvSpPr>
              <a:spLocks noChangeArrowheads="1"/>
            </p:cNvSpPr>
            <p:nvPr/>
          </p:nvSpPr>
          <p:spPr bwMode="auto">
            <a:xfrm>
              <a:off x="490" y="269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准考证号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89" name="Rectangle 242">
              <a:extLst>
                <a:ext uri="{FF2B5EF4-FFF2-40B4-BE49-F238E27FC236}">
                  <a16:creationId xmlns:a16="http://schemas.microsoft.com/office/drawing/2014/main" id="{A68E27D5-3C9A-F708-82AD-66DFF090ACAD}"/>
                </a:ext>
              </a:extLst>
            </p:cNvPr>
            <p:cNvSpPr>
              <a:spLocks noChangeArrowheads="1"/>
            </p:cNvSpPr>
            <p:nvPr/>
          </p:nvSpPr>
          <p:spPr bwMode="auto">
            <a:xfrm>
              <a:off x="490" y="292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100001</a:t>
              </a:r>
            </a:p>
          </p:txBody>
        </p:sp>
        <p:sp>
          <p:nvSpPr>
            <p:cNvPr id="90" name="Rectangle 243">
              <a:extLst>
                <a:ext uri="{FF2B5EF4-FFF2-40B4-BE49-F238E27FC236}">
                  <a16:creationId xmlns:a16="http://schemas.microsoft.com/office/drawing/2014/main" id="{1A33B8E9-3867-D207-82AF-37FD4C26FC87}"/>
                </a:ext>
              </a:extLst>
            </p:cNvPr>
            <p:cNvSpPr>
              <a:spLocks noChangeArrowheads="1"/>
            </p:cNvSpPr>
            <p:nvPr/>
          </p:nvSpPr>
          <p:spPr bwMode="auto">
            <a:xfrm>
              <a:off x="490" y="314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100002</a:t>
              </a:r>
            </a:p>
          </p:txBody>
        </p:sp>
        <p:sp>
          <p:nvSpPr>
            <p:cNvPr id="91" name="Rectangle 244">
              <a:extLst>
                <a:ext uri="{FF2B5EF4-FFF2-40B4-BE49-F238E27FC236}">
                  <a16:creationId xmlns:a16="http://schemas.microsoft.com/office/drawing/2014/main" id="{8C84903C-9285-ED83-0E75-2C0E79149F73}"/>
                </a:ext>
              </a:extLst>
            </p:cNvPr>
            <p:cNvSpPr>
              <a:spLocks noChangeArrowheads="1"/>
            </p:cNvSpPr>
            <p:nvPr/>
          </p:nvSpPr>
          <p:spPr bwMode="auto">
            <a:xfrm>
              <a:off x="490" y="335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100003</a:t>
              </a:r>
            </a:p>
          </p:txBody>
        </p:sp>
        <p:sp>
          <p:nvSpPr>
            <p:cNvPr id="92" name="Rectangle 245">
              <a:extLst>
                <a:ext uri="{FF2B5EF4-FFF2-40B4-BE49-F238E27FC236}">
                  <a16:creationId xmlns:a16="http://schemas.microsoft.com/office/drawing/2014/main" id="{086B40AF-1D20-1F52-B215-38DB13A0BB2B}"/>
                </a:ext>
              </a:extLst>
            </p:cNvPr>
            <p:cNvSpPr>
              <a:spLocks noChangeArrowheads="1"/>
            </p:cNvSpPr>
            <p:nvPr/>
          </p:nvSpPr>
          <p:spPr bwMode="auto">
            <a:xfrm>
              <a:off x="484" y="2691"/>
              <a:ext cx="713" cy="223"/>
            </a:xfrm>
            <a:prstGeom prst="rect">
              <a:avLst/>
            </a:prstGeom>
            <a:solidFill>
              <a:srgbClr val="D60093"/>
            </a:soli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准考证号</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grpSp>
        <p:nvGrpSpPr>
          <p:cNvPr id="93" name="Group 246">
            <a:extLst>
              <a:ext uri="{FF2B5EF4-FFF2-40B4-BE49-F238E27FC236}">
                <a16:creationId xmlns:a16="http://schemas.microsoft.com/office/drawing/2014/main" id="{B917BCD5-D552-06A3-6E76-F1FA577B3FDA}"/>
              </a:ext>
            </a:extLst>
          </p:cNvPr>
          <p:cNvGrpSpPr>
            <a:grpSpLocks/>
          </p:cNvGrpSpPr>
          <p:nvPr/>
        </p:nvGrpSpPr>
        <p:grpSpPr bwMode="auto">
          <a:xfrm>
            <a:off x="3273108" y="3858895"/>
            <a:ext cx="768350" cy="1408113"/>
            <a:chOff x="1195" y="2694"/>
            <a:chExt cx="716" cy="887"/>
          </a:xfrm>
        </p:grpSpPr>
        <p:sp>
          <p:nvSpPr>
            <p:cNvPr id="94" name="Rectangle 247">
              <a:extLst>
                <a:ext uri="{FF2B5EF4-FFF2-40B4-BE49-F238E27FC236}">
                  <a16:creationId xmlns:a16="http://schemas.microsoft.com/office/drawing/2014/main" id="{FB74915E-B13A-5850-8F4F-ECD8FD387BAB}"/>
                </a:ext>
              </a:extLst>
            </p:cNvPr>
            <p:cNvSpPr>
              <a:spLocks noChangeArrowheads="1"/>
            </p:cNvSpPr>
            <p:nvPr/>
          </p:nvSpPr>
          <p:spPr bwMode="auto">
            <a:xfrm>
              <a:off x="1198" y="2923"/>
              <a:ext cx="713"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algn="ctr" eaLnBrk="0" fontAlgn="base" hangingPunct="0">
                <a:spcBef>
                  <a:spcPct val="0"/>
                </a:spcBef>
                <a:spcAft>
                  <a:spcPct val="0"/>
                </a:spcAft>
                <a:defRPr b="1">
                  <a:solidFill>
                    <a:schemeClr val="tx1"/>
                  </a:solidFill>
                  <a:latin typeface="Arial" panose="020B0604020202020204" pitchFamily="34" charset="0"/>
                </a:defRPr>
              </a:lvl6pPr>
              <a:lvl7pPr marL="2971800" indent="-228600" algn="ctr" eaLnBrk="0" fontAlgn="base" hangingPunct="0">
                <a:spcBef>
                  <a:spcPct val="0"/>
                </a:spcBef>
                <a:spcAft>
                  <a:spcPct val="0"/>
                </a:spcAft>
                <a:defRPr b="1">
                  <a:solidFill>
                    <a:schemeClr val="tx1"/>
                  </a:solidFill>
                  <a:latin typeface="Arial" panose="020B0604020202020204" pitchFamily="34" charset="0"/>
                </a:defRPr>
              </a:lvl7pPr>
              <a:lvl8pPr marL="3429000" indent="-228600" algn="ctr" eaLnBrk="0" fontAlgn="base" hangingPunct="0">
                <a:spcBef>
                  <a:spcPct val="0"/>
                </a:spcBef>
                <a:spcAft>
                  <a:spcPct val="0"/>
                </a:spcAft>
                <a:defRPr b="1">
                  <a:solidFill>
                    <a:schemeClr val="tx1"/>
                  </a:solidFill>
                  <a:latin typeface="Arial" panose="020B0604020202020204" pitchFamily="34" charset="0"/>
                </a:defRPr>
              </a:lvl8pPr>
              <a:lvl9pPr marL="3886200" indent="-228600" algn="ctr" eaLnBrk="0" fontAlgn="base" hangingPunct="0">
                <a:spcBef>
                  <a:spcPct val="0"/>
                </a:spcBef>
                <a:spcAft>
                  <a:spcPct val="0"/>
                </a:spcAft>
                <a:defRPr b="1">
                  <a:solidFill>
                    <a:schemeClr val="tx1"/>
                  </a:solidFill>
                  <a:latin typeface="Arial" panose="020B0604020202020204" pitchFamily="34" charset="0"/>
                </a:defRPr>
              </a:lvl9pPr>
            </a:lstStyle>
            <a:p>
              <a:r>
                <a:rPr lang="en-US" altLang="zh-CN" sz="1600">
                  <a:ea typeface="宋体" panose="02010600030101010101" pitchFamily="2" charset="-122"/>
                </a:rPr>
                <a:t>张三</a:t>
              </a:r>
              <a:endParaRPr lang="en-US" altLang="en-US" sz="1600"/>
            </a:p>
          </p:txBody>
        </p:sp>
        <p:sp>
          <p:nvSpPr>
            <p:cNvPr id="95" name="Rectangle 248">
              <a:extLst>
                <a:ext uri="{FF2B5EF4-FFF2-40B4-BE49-F238E27FC236}">
                  <a16:creationId xmlns:a16="http://schemas.microsoft.com/office/drawing/2014/main" id="{1AA91FEE-917B-9539-060D-4B370CC49AEE}"/>
                </a:ext>
              </a:extLst>
            </p:cNvPr>
            <p:cNvSpPr>
              <a:spLocks noChangeArrowheads="1"/>
            </p:cNvSpPr>
            <p:nvPr/>
          </p:nvSpPr>
          <p:spPr bwMode="auto">
            <a:xfrm>
              <a:off x="1198" y="3141"/>
              <a:ext cx="713"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李</a:t>
              </a:r>
              <a:r>
                <a:rPr lang="zh-CN" altLang="en-US" sz="1600">
                  <a:latin typeface="Arial" charset="0"/>
                  <a:ea typeface="宋体" pitchFamily="2" charset="-122"/>
                </a:rPr>
                <a:t>四</a:t>
              </a:r>
              <a:endParaRPr lang="en-US" altLang="en-US" sz="1600">
                <a:latin typeface="Arial" charset="0"/>
                <a:ea typeface="宋体" pitchFamily="2" charset="-122"/>
              </a:endParaRPr>
            </a:p>
          </p:txBody>
        </p:sp>
        <p:sp>
          <p:nvSpPr>
            <p:cNvPr id="96" name="Rectangle 249">
              <a:extLst>
                <a:ext uri="{FF2B5EF4-FFF2-40B4-BE49-F238E27FC236}">
                  <a16:creationId xmlns:a16="http://schemas.microsoft.com/office/drawing/2014/main" id="{53FAAF6A-CDF9-5849-0E54-BF78E1ED7620}"/>
                </a:ext>
              </a:extLst>
            </p:cNvPr>
            <p:cNvSpPr>
              <a:spLocks noChangeArrowheads="1"/>
            </p:cNvSpPr>
            <p:nvPr/>
          </p:nvSpPr>
          <p:spPr bwMode="auto">
            <a:xfrm>
              <a:off x="1198" y="3359"/>
              <a:ext cx="713"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王</a:t>
              </a:r>
              <a:r>
                <a:rPr lang="zh-CN" altLang="en-US" sz="1600">
                  <a:latin typeface="Arial" charset="0"/>
                  <a:ea typeface="宋体" pitchFamily="2" charset="-122"/>
                </a:rPr>
                <a:t>五</a:t>
              </a:r>
              <a:endParaRPr lang="en-US" altLang="en-US" sz="1600">
                <a:latin typeface="Arial" charset="0"/>
                <a:ea typeface="宋体" pitchFamily="2" charset="-122"/>
              </a:endParaRPr>
            </a:p>
          </p:txBody>
        </p:sp>
        <p:sp>
          <p:nvSpPr>
            <p:cNvPr id="97" name="Rectangle 250">
              <a:extLst>
                <a:ext uri="{FF2B5EF4-FFF2-40B4-BE49-F238E27FC236}">
                  <a16:creationId xmlns:a16="http://schemas.microsoft.com/office/drawing/2014/main" id="{240AACE6-38CC-214E-17C2-297B3C4E9AA1}"/>
                </a:ext>
              </a:extLst>
            </p:cNvPr>
            <p:cNvSpPr>
              <a:spLocks noChangeArrowheads="1"/>
            </p:cNvSpPr>
            <p:nvPr/>
          </p:nvSpPr>
          <p:spPr bwMode="auto">
            <a:xfrm>
              <a:off x="1195" y="2694"/>
              <a:ext cx="713"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p>
              <a:pPr>
                <a:tabLst>
                  <a:tab pos="1657350" algn="l"/>
                </a:tabLst>
                <a:defRPr/>
              </a:pPr>
              <a:r>
                <a:rPr lang="en-US" altLang="zh-CN" i="1">
                  <a:solidFill>
                    <a:schemeClr val="bg1"/>
                  </a:solidFill>
                  <a:effectLst>
                    <a:outerShdw blurRad="38100" dist="38100" dir="2700000" algn="tl">
                      <a:srgbClr val="000000"/>
                    </a:outerShdw>
                  </a:effectLst>
                  <a:latin typeface="Arial" charset="0"/>
                  <a:ea typeface="宋体" pitchFamily="2" charset="-122"/>
                </a:rPr>
                <a:t>姓名</a:t>
              </a:r>
              <a:endParaRPr lang="en-US" altLang="en-US" i="1">
                <a:solidFill>
                  <a:schemeClr val="bg1"/>
                </a:solidFill>
                <a:effectLst>
                  <a:outerShdw blurRad="38100" dist="38100" dir="2700000" algn="tl">
                    <a:srgbClr val="000000"/>
                  </a:outerShdw>
                </a:effectLst>
                <a:latin typeface="Arial" charset="0"/>
              </a:endParaRPr>
            </a:p>
          </p:txBody>
        </p:sp>
      </p:grpSp>
      <p:grpSp>
        <p:nvGrpSpPr>
          <p:cNvPr id="98" name="Group 251">
            <a:extLst>
              <a:ext uri="{FF2B5EF4-FFF2-40B4-BE49-F238E27FC236}">
                <a16:creationId xmlns:a16="http://schemas.microsoft.com/office/drawing/2014/main" id="{3553A249-6146-0744-4355-80D08A915C08}"/>
              </a:ext>
            </a:extLst>
          </p:cNvPr>
          <p:cNvGrpSpPr>
            <a:grpSpLocks/>
          </p:cNvGrpSpPr>
          <p:nvPr/>
        </p:nvGrpSpPr>
        <p:grpSpPr bwMode="auto">
          <a:xfrm>
            <a:off x="4014470" y="3858895"/>
            <a:ext cx="609600" cy="1408113"/>
            <a:chOff x="1900" y="2694"/>
            <a:chExt cx="474" cy="887"/>
          </a:xfrm>
        </p:grpSpPr>
        <p:sp>
          <p:nvSpPr>
            <p:cNvPr id="99" name="Rectangle 252">
              <a:extLst>
                <a:ext uri="{FF2B5EF4-FFF2-40B4-BE49-F238E27FC236}">
                  <a16:creationId xmlns:a16="http://schemas.microsoft.com/office/drawing/2014/main" id="{7FCB83A4-3869-1354-D505-42038F8AD885}"/>
                </a:ext>
              </a:extLst>
            </p:cNvPr>
            <p:cNvSpPr>
              <a:spLocks noChangeArrowheads="1"/>
            </p:cNvSpPr>
            <p:nvPr/>
          </p:nvSpPr>
          <p:spPr bwMode="auto">
            <a:xfrm>
              <a:off x="1900" y="2923"/>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00" name="Rectangle 253">
              <a:extLst>
                <a:ext uri="{FF2B5EF4-FFF2-40B4-BE49-F238E27FC236}">
                  <a16:creationId xmlns:a16="http://schemas.microsoft.com/office/drawing/2014/main" id="{E42CAF80-65F0-D3CF-13D7-AA5A80256936}"/>
                </a:ext>
              </a:extLst>
            </p:cNvPr>
            <p:cNvSpPr>
              <a:spLocks noChangeArrowheads="1"/>
            </p:cNvSpPr>
            <p:nvPr/>
          </p:nvSpPr>
          <p:spPr bwMode="auto">
            <a:xfrm>
              <a:off x="1900" y="314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18</a:t>
              </a:r>
            </a:p>
          </p:txBody>
        </p:sp>
        <p:sp>
          <p:nvSpPr>
            <p:cNvPr id="101" name="Rectangle 254">
              <a:extLst>
                <a:ext uri="{FF2B5EF4-FFF2-40B4-BE49-F238E27FC236}">
                  <a16:creationId xmlns:a16="http://schemas.microsoft.com/office/drawing/2014/main" id="{D150C08B-31DD-15B9-4590-F201838E6DDE}"/>
                </a:ext>
              </a:extLst>
            </p:cNvPr>
            <p:cNvSpPr>
              <a:spLocks noChangeArrowheads="1"/>
            </p:cNvSpPr>
            <p:nvPr/>
          </p:nvSpPr>
          <p:spPr bwMode="auto">
            <a:xfrm>
              <a:off x="1900" y="335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rPr>
                <a:t>17</a:t>
              </a:r>
            </a:p>
          </p:txBody>
        </p:sp>
        <p:sp>
          <p:nvSpPr>
            <p:cNvPr id="102" name="Rectangle 255">
              <a:extLst>
                <a:ext uri="{FF2B5EF4-FFF2-40B4-BE49-F238E27FC236}">
                  <a16:creationId xmlns:a16="http://schemas.microsoft.com/office/drawing/2014/main" id="{DC8DE54E-BFC6-F860-8D8C-41BA45796164}"/>
                </a:ext>
              </a:extLst>
            </p:cNvPr>
            <p:cNvSpPr>
              <a:spLocks noChangeArrowheads="1"/>
            </p:cNvSpPr>
            <p:nvPr/>
          </p:nvSpPr>
          <p:spPr bwMode="auto">
            <a:xfrm>
              <a:off x="1900" y="2694"/>
              <a:ext cx="474"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年龄</a:t>
              </a:r>
              <a:endParaRPr lang="en-US" altLang="en-US" i="1">
                <a:solidFill>
                  <a:schemeClr val="bg1"/>
                </a:solidFill>
                <a:effectLst>
                  <a:outerShdw blurRad="38100" dist="38100" dir="2700000" algn="tl">
                    <a:srgbClr val="000000"/>
                  </a:outerShdw>
                </a:effectLst>
              </a:endParaRPr>
            </a:p>
          </p:txBody>
        </p:sp>
      </p:grpSp>
      <p:grpSp>
        <p:nvGrpSpPr>
          <p:cNvPr id="103" name="Group 256">
            <a:extLst>
              <a:ext uri="{FF2B5EF4-FFF2-40B4-BE49-F238E27FC236}">
                <a16:creationId xmlns:a16="http://schemas.microsoft.com/office/drawing/2014/main" id="{53BECD65-18D4-DA51-503E-6FBAD6D68162}"/>
              </a:ext>
            </a:extLst>
          </p:cNvPr>
          <p:cNvGrpSpPr>
            <a:grpSpLocks/>
          </p:cNvGrpSpPr>
          <p:nvPr/>
        </p:nvGrpSpPr>
        <p:grpSpPr bwMode="auto">
          <a:xfrm>
            <a:off x="4630420" y="3858895"/>
            <a:ext cx="622300" cy="1408113"/>
            <a:chOff x="2462" y="2694"/>
            <a:chExt cx="385" cy="887"/>
          </a:xfrm>
        </p:grpSpPr>
        <p:grpSp>
          <p:nvGrpSpPr>
            <p:cNvPr id="104" name="Group 257">
              <a:extLst>
                <a:ext uri="{FF2B5EF4-FFF2-40B4-BE49-F238E27FC236}">
                  <a16:creationId xmlns:a16="http://schemas.microsoft.com/office/drawing/2014/main" id="{FA4004B8-94FC-8685-B5EB-A5356EC77B72}"/>
                </a:ext>
              </a:extLst>
            </p:cNvPr>
            <p:cNvGrpSpPr>
              <a:grpSpLocks/>
            </p:cNvGrpSpPr>
            <p:nvPr/>
          </p:nvGrpSpPr>
          <p:grpSpPr bwMode="auto">
            <a:xfrm>
              <a:off x="2463" y="2923"/>
              <a:ext cx="379" cy="658"/>
              <a:chOff x="2367" y="2923"/>
              <a:chExt cx="474" cy="658"/>
            </a:xfrm>
          </p:grpSpPr>
          <p:sp>
            <p:nvSpPr>
              <p:cNvPr id="106" name="Rectangle 258">
                <a:extLst>
                  <a:ext uri="{FF2B5EF4-FFF2-40B4-BE49-F238E27FC236}">
                    <a16:creationId xmlns:a16="http://schemas.microsoft.com/office/drawing/2014/main" id="{DCC1766C-534E-3F2B-7A23-EDEF014C30DF}"/>
                  </a:ext>
                </a:extLst>
              </p:cNvPr>
              <p:cNvSpPr>
                <a:spLocks noChangeArrowheads="1"/>
              </p:cNvSpPr>
              <p:nvPr/>
            </p:nvSpPr>
            <p:spPr bwMode="auto">
              <a:xfrm>
                <a:off x="2367" y="2923"/>
                <a:ext cx="474"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ndParaRPr>
              </a:p>
            </p:txBody>
          </p:sp>
          <p:sp>
            <p:nvSpPr>
              <p:cNvPr id="107" name="Rectangle 259">
                <a:extLst>
                  <a:ext uri="{FF2B5EF4-FFF2-40B4-BE49-F238E27FC236}">
                    <a16:creationId xmlns:a16="http://schemas.microsoft.com/office/drawing/2014/main" id="{4AE9BBEC-32EF-1396-634A-F48444E33E52}"/>
                  </a:ext>
                </a:extLst>
              </p:cNvPr>
              <p:cNvSpPr>
                <a:spLocks noChangeArrowheads="1"/>
              </p:cNvSpPr>
              <p:nvPr/>
            </p:nvSpPr>
            <p:spPr bwMode="auto">
              <a:xfrm>
                <a:off x="2367" y="3141"/>
                <a:ext cx="474"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男</a:t>
                </a:r>
                <a:endParaRPr lang="en-US" altLang="en-US" sz="1600">
                  <a:latin typeface="Arial" charset="0"/>
                  <a:ea typeface="宋体" pitchFamily="2" charset="-122"/>
                </a:endParaRPr>
              </a:p>
            </p:txBody>
          </p:sp>
          <p:sp>
            <p:nvSpPr>
              <p:cNvPr id="108" name="Rectangle 260">
                <a:extLst>
                  <a:ext uri="{FF2B5EF4-FFF2-40B4-BE49-F238E27FC236}">
                    <a16:creationId xmlns:a16="http://schemas.microsoft.com/office/drawing/2014/main" id="{84E9E7B4-E39A-ABCC-EBAB-8E06F5717335}"/>
                  </a:ext>
                </a:extLst>
              </p:cNvPr>
              <p:cNvSpPr>
                <a:spLocks noChangeArrowheads="1"/>
              </p:cNvSpPr>
              <p:nvPr/>
            </p:nvSpPr>
            <p:spPr bwMode="auto">
              <a:xfrm>
                <a:off x="2367" y="3359"/>
                <a:ext cx="474"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latin typeface="Arial" charset="0"/>
                    <a:ea typeface="宋体" pitchFamily="2" charset="-122"/>
                  </a:rPr>
                  <a:t>女</a:t>
                </a:r>
                <a:endParaRPr lang="en-US" altLang="en-US" sz="1600">
                  <a:latin typeface="Arial" charset="0"/>
                  <a:ea typeface="宋体" pitchFamily="2" charset="-122"/>
                </a:endParaRPr>
              </a:p>
            </p:txBody>
          </p:sp>
        </p:grpSp>
        <p:sp>
          <p:nvSpPr>
            <p:cNvPr id="105" name="Rectangle 261">
              <a:extLst>
                <a:ext uri="{FF2B5EF4-FFF2-40B4-BE49-F238E27FC236}">
                  <a16:creationId xmlns:a16="http://schemas.microsoft.com/office/drawing/2014/main" id="{9EDBB255-0DFC-FB07-3576-57E637F5DE04}"/>
                </a:ext>
              </a:extLst>
            </p:cNvPr>
            <p:cNvSpPr>
              <a:spLocks noChangeArrowheads="1"/>
            </p:cNvSpPr>
            <p:nvPr/>
          </p:nvSpPr>
          <p:spPr bwMode="auto">
            <a:xfrm>
              <a:off x="2462" y="2694"/>
              <a:ext cx="385"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en-US" altLang="zh-CN" i="1">
                  <a:solidFill>
                    <a:schemeClr val="bg1"/>
                  </a:solidFill>
                  <a:effectLst>
                    <a:outerShdw blurRad="38100" dist="38100" dir="2700000" algn="tl">
                      <a:srgbClr val="000000"/>
                    </a:outerShdw>
                  </a:effectLst>
                  <a:ea typeface="宋体" panose="02010600030101010101" pitchFamily="2" charset="-122"/>
                </a:rPr>
                <a:t>性别</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grpSp>
      <p:sp>
        <p:nvSpPr>
          <p:cNvPr id="109" name="Rectangle 263">
            <a:extLst>
              <a:ext uri="{FF2B5EF4-FFF2-40B4-BE49-F238E27FC236}">
                <a16:creationId xmlns:a16="http://schemas.microsoft.com/office/drawing/2014/main" id="{BD37AA08-C988-A4CC-2362-15D1E84D00A1}"/>
              </a:ext>
            </a:extLst>
          </p:cNvPr>
          <p:cNvSpPr>
            <a:spLocks noChangeArrowheads="1"/>
          </p:cNvSpPr>
          <p:nvPr/>
        </p:nvSpPr>
        <p:spPr bwMode="auto">
          <a:xfrm>
            <a:off x="5244783" y="3858895"/>
            <a:ext cx="1042987"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工作单位</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10" name="Rectangle 264">
            <a:extLst>
              <a:ext uri="{FF2B5EF4-FFF2-40B4-BE49-F238E27FC236}">
                <a16:creationId xmlns:a16="http://schemas.microsoft.com/office/drawing/2014/main" id="{3ACD45A4-9441-C4EF-7A38-CFD7BB6BC87C}"/>
              </a:ext>
            </a:extLst>
          </p:cNvPr>
          <p:cNvSpPr>
            <a:spLocks noChangeArrowheads="1"/>
          </p:cNvSpPr>
          <p:nvPr/>
        </p:nvSpPr>
        <p:spPr bwMode="auto">
          <a:xfrm>
            <a:off x="5244783" y="4222433"/>
            <a:ext cx="1042987"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IBM</a:t>
            </a:r>
            <a:endParaRPr lang="en-US" altLang="en-US" sz="1600">
              <a:latin typeface="Arial" charset="0"/>
              <a:ea typeface="宋体" pitchFamily="2" charset="-122"/>
            </a:endParaRPr>
          </a:p>
        </p:txBody>
      </p:sp>
      <p:sp>
        <p:nvSpPr>
          <p:cNvPr id="111" name="Rectangle 265">
            <a:extLst>
              <a:ext uri="{FF2B5EF4-FFF2-40B4-BE49-F238E27FC236}">
                <a16:creationId xmlns:a16="http://schemas.microsoft.com/office/drawing/2014/main" id="{12E50F3F-B28D-EC01-819E-781FF8FCDCA3}"/>
              </a:ext>
            </a:extLst>
          </p:cNvPr>
          <p:cNvSpPr>
            <a:spLocks noChangeArrowheads="1"/>
          </p:cNvSpPr>
          <p:nvPr/>
        </p:nvSpPr>
        <p:spPr bwMode="auto">
          <a:xfrm>
            <a:off x="5244783" y="4568508"/>
            <a:ext cx="1042987"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ea typeface="宋体" pitchFamily="2" charset="-122"/>
              </a:rPr>
              <a:t>IBM</a:t>
            </a:r>
          </a:p>
        </p:txBody>
      </p:sp>
      <p:sp>
        <p:nvSpPr>
          <p:cNvPr id="112" name="Rectangle 266">
            <a:extLst>
              <a:ext uri="{FF2B5EF4-FFF2-40B4-BE49-F238E27FC236}">
                <a16:creationId xmlns:a16="http://schemas.microsoft.com/office/drawing/2014/main" id="{E028E4A2-07D6-18C4-DB0C-1C9DDDDA2C87}"/>
              </a:ext>
            </a:extLst>
          </p:cNvPr>
          <p:cNvSpPr>
            <a:spLocks noChangeArrowheads="1"/>
          </p:cNvSpPr>
          <p:nvPr/>
        </p:nvSpPr>
        <p:spPr bwMode="auto">
          <a:xfrm>
            <a:off x="5244783" y="4914583"/>
            <a:ext cx="1042987"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en-US" sz="1600">
                <a:latin typeface="Arial" charset="0"/>
                <a:ea typeface="宋体" pitchFamily="2" charset="-122"/>
              </a:rPr>
              <a:t>IBM</a:t>
            </a:r>
          </a:p>
        </p:txBody>
      </p:sp>
      <p:sp>
        <p:nvSpPr>
          <p:cNvPr id="113" name="Rectangle 268">
            <a:extLst>
              <a:ext uri="{FF2B5EF4-FFF2-40B4-BE49-F238E27FC236}">
                <a16:creationId xmlns:a16="http://schemas.microsoft.com/office/drawing/2014/main" id="{2AB3CABD-1E8B-FB63-134E-6D5F80611A29}"/>
              </a:ext>
            </a:extLst>
          </p:cNvPr>
          <p:cNvSpPr>
            <a:spLocks noChangeArrowheads="1"/>
          </p:cNvSpPr>
          <p:nvPr/>
        </p:nvSpPr>
        <p:spPr bwMode="auto">
          <a:xfrm>
            <a:off x="6997383" y="3935095"/>
            <a:ext cx="1022350" cy="354013"/>
          </a:xfrm>
          <a:prstGeom prst="rect">
            <a:avLst/>
          </a:prstGeom>
          <a:gradFill rotWithShape="0">
            <a:gsLst>
              <a:gs pos="0">
                <a:srgbClr val="CC3399"/>
              </a:gs>
              <a:gs pos="100000">
                <a:srgbClr val="FDB9C1"/>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工作单位</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14" name="Rectangle 269">
            <a:extLst>
              <a:ext uri="{FF2B5EF4-FFF2-40B4-BE49-F238E27FC236}">
                <a16:creationId xmlns:a16="http://schemas.microsoft.com/office/drawing/2014/main" id="{D3A69F8E-DF3D-2F7E-8085-17F903898257}"/>
              </a:ext>
            </a:extLst>
          </p:cNvPr>
          <p:cNvSpPr>
            <a:spLocks noChangeArrowheads="1"/>
          </p:cNvSpPr>
          <p:nvPr/>
        </p:nvSpPr>
        <p:spPr bwMode="auto">
          <a:xfrm>
            <a:off x="6997383" y="4298633"/>
            <a:ext cx="1022350"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latin typeface="Arial" charset="0"/>
                <a:ea typeface="宋体" pitchFamily="2" charset="-122"/>
              </a:rPr>
              <a:t>IBM</a:t>
            </a:r>
            <a:endParaRPr lang="en-US" altLang="en-US" sz="1600">
              <a:latin typeface="Arial" charset="0"/>
              <a:ea typeface="宋体" pitchFamily="2" charset="-122"/>
            </a:endParaRPr>
          </a:p>
        </p:txBody>
      </p:sp>
      <p:sp>
        <p:nvSpPr>
          <p:cNvPr id="115" name="Rectangle 270">
            <a:extLst>
              <a:ext uri="{FF2B5EF4-FFF2-40B4-BE49-F238E27FC236}">
                <a16:creationId xmlns:a16="http://schemas.microsoft.com/office/drawing/2014/main" id="{26832E08-0547-C7FE-54CB-3713F5E4CD18}"/>
              </a:ext>
            </a:extLst>
          </p:cNvPr>
          <p:cNvSpPr>
            <a:spLocks noChangeArrowheads="1"/>
          </p:cNvSpPr>
          <p:nvPr/>
        </p:nvSpPr>
        <p:spPr bwMode="auto">
          <a:xfrm>
            <a:off x="6997383" y="4644708"/>
            <a:ext cx="1022350"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latin typeface="Arial" charset="0"/>
              <a:ea typeface="宋体" pitchFamily="2" charset="-122"/>
            </a:endParaRPr>
          </a:p>
        </p:txBody>
      </p:sp>
      <p:sp>
        <p:nvSpPr>
          <p:cNvPr id="116" name="Rectangle 271">
            <a:extLst>
              <a:ext uri="{FF2B5EF4-FFF2-40B4-BE49-F238E27FC236}">
                <a16:creationId xmlns:a16="http://schemas.microsoft.com/office/drawing/2014/main" id="{0355D000-6781-AD4A-7960-53FAAE438602}"/>
              </a:ext>
            </a:extLst>
          </p:cNvPr>
          <p:cNvSpPr>
            <a:spLocks noChangeArrowheads="1"/>
          </p:cNvSpPr>
          <p:nvPr/>
        </p:nvSpPr>
        <p:spPr bwMode="auto">
          <a:xfrm>
            <a:off x="6997383" y="4990783"/>
            <a:ext cx="1022350"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latin typeface="Arial" charset="0"/>
              <a:ea typeface="宋体" pitchFamily="2" charset="-122"/>
            </a:endParaRPr>
          </a:p>
        </p:txBody>
      </p:sp>
      <p:grpSp>
        <p:nvGrpSpPr>
          <p:cNvPr id="117" name="Group 272">
            <a:extLst>
              <a:ext uri="{FF2B5EF4-FFF2-40B4-BE49-F238E27FC236}">
                <a16:creationId xmlns:a16="http://schemas.microsoft.com/office/drawing/2014/main" id="{8FBB96B7-5CEC-E2DC-9DA2-656878ADA5BE}"/>
              </a:ext>
            </a:extLst>
          </p:cNvPr>
          <p:cNvGrpSpPr>
            <a:grpSpLocks/>
          </p:cNvGrpSpPr>
          <p:nvPr/>
        </p:nvGrpSpPr>
        <p:grpSpPr bwMode="auto">
          <a:xfrm>
            <a:off x="8011795" y="3935095"/>
            <a:ext cx="1400175" cy="1408113"/>
            <a:chOff x="3538" y="2694"/>
            <a:chExt cx="1022" cy="887"/>
          </a:xfrm>
        </p:grpSpPr>
        <p:sp>
          <p:nvSpPr>
            <p:cNvPr id="118" name="Rectangle 273">
              <a:extLst>
                <a:ext uri="{FF2B5EF4-FFF2-40B4-BE49-F238E27FC236}">
                  <a16:creationId xmlns:a16="http://schemas.microsoft.com/office/drawing/2014/main" id="{7D3B4032-FF49-02A6-A721-5379712747CA}"/>
                </a:ext>
              </a:extLst>
            </p:cNvPr>
            <p:cNvSpPr>
              <a:spLocks noChangeArrowheads="1"/>
            </p:cNvSpPr>
            <p:nvPr/>
          </p:nvSpPr>
          <p:spPr bwMode="auto">
            <a:xfrm>
              <a:off x="3538" y="2694"/>
              <a:ext cx="1022" cy="22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p>
              <a:pPr>
                <a:tabLst>
                  <a:tab pos="1657350" algn="l"/>
                </a:tabLst>
                <a:defRPr/>
              </a:pPr>
              <a:r>
                <a:rPr lang="zh-CN" altLang="en-US" i="1">
                  <a:solidFill>
                    <a:schemeClr val="bg1"/>
                  </a:solidFill>
                  <a:effectLst>
                    <a:outerShdw blurRad="38100" dist="38100" dir="2700000" algn="tl">
                      <a:srgbClr val="000000"/>
                    </a:outerShdw>
                  </a:effectLst>
                  <a:latin typeface="Arial" charset="0"/>
                  <a:ea typeface="宋体" pitchFamily="2" charset="-122"/>
                </a:rPr>
                <a:t>地址</a:t>
              </a:r>
              <a:endParaRPr lang="en-US" altLang="en-US" i="1">
                <a:solidFill>
                  <a:schemeClr val="bg1"/>
                </a:solidFill>
                <a:effectLst>
                  <a:outerShdw blurRad="38100" dist="38100" dir="2700000" algn="tl">
                    <a:srgbClr val="000000"/>
                  </a:outerShdw>
                </a:effectLst>
                <a:latin typeface="Arial" charset="0"/>
                <a:ea typeface="宋体" pitchFamily="2" charset="-122"/>
              </a:endParaRPr>
            </a:p>
          </p:txBody>
        </p:sp>
        <p:sp>
          <p:nvSpPr>
            <p:cNvPr id="119" name="Rectangle 274">
              <a:extLst>
                <a:ext uri="{FF2B5EF4-FFF2-40B4-BE49-F238E27FC236}">
                  <a16:creationId xmlns:a16="http://schemas.microsoft.com/office/drawing/2014/main" id="{37DD2313-517B-4DA1-6119-D7402D19902F}"/>
                </a:ext>
              </a:extLst>
            </p:cNvPr>
            <p:cNvSpPr>
              <a:spLocks noChangeArrowheads="1"/>
            </p:cNvSpPr>
            <p:nvPr/>
          </p:nvSpPr>
          <p:spPr bwMode="auto">
            <a:xfrm>
              <a:off x="3538" y="2923"/>
              <a:ext cx="1022" cy="22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zh-CN" altLang="en-US" sz="1600">
                  <a:solidFill>
                    <a:srgbClr val="000000"/>
                  </a:solidFill>
                  <a:latin typeface="Arial" charset="0"/>
                  <a:ea typeface="宋体" pitchFamily="2" charset="-122"/>
                  <a:cs typeface="Arial" charset="0"/>
                </a:rPr>
                <a:t>工体北路二号</a:t>
              </a:r>
              <a:endParaRPr lang="en-US" altLang="en-US" sz="1600">
                <a:latin typeface="Arial" charset="0"/>
                <a:ea typeface="宋体" pitchFamily="2" charset="-122"/>
                <a:cs typeface="Arial" charset="0"/>
              </a:endParaRPr>
            </a:p>
          </p:txBody>
        </p:sp>
        <p:sp>
          <p:nvSpPr>
            <p:cNvPr id="120" name="Rectangle 275">
              <a:extLst>
                <a:ext uri="{FF2B5EF4-FFF2-40B4-BE49-F238E27FC236}">
                  <a16:creationId xmlns:a16="http://schemas.microsoft.com/office/drawing/2014/main" id="{1942F636-872E-E3AC-43D2-B3C2F127EF94}"/>
                </a:ext>
              </a:extLst>
            </p:cNvPr>
            <p:cNvSpPr>
              <a:spLocks noChangeArrowheads="1"/>
            </p:cNvSpPr>
            <p:nvPr/>
          </p:nvSpPr>
          <p:spPr bwMode="auto">
            <a:xfrm>
              <a:off x="3538" y="3141"/>
              <a:ext cx="1022" cy="223"/>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rgbClr val="000000"/>
                </a:solidFill>
                <a:latin typeface="Arial" charset="0"/>
                <a:cs typeface="Arial" charset="0"/>
              </a:endParaRPr>
            </a:p>
          </p:txBody>
        </p:sp>
        <p:sp>
          <p:nvSpPr>
            <p:cNvPr id="121" name="Rectangle 276">
              <a:extLst>
                <a:ext uri="{FF2B5EF4-FFF2-40B4-BE49-F238E27FC236}">
                  <a16:creationId xmlns:a16="http://schemas.microsoft.com/office/drawing/2014/main" id="{2D3ED0DD-0896-3C9B-3E17-CEACE828A3A4}"/>
                </a:ext>
              </a:extLst>
            </p:cNvPr>
            <p:cNvSpPr>
              <a:spLocks noChangeArrowheads="1"/>
            </p:cNvSpPr>
            <p:nvPr/>
          </p:nvSpPr>
          <p:spPr bwMode="auto">
            <a:xfrm>
              <a:off x="3538" y="3359"/>
              <a:ext cx="1022" cy="222"/>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solidFill>
                  <a:srgbClr val="000000"/>
                </a:solidFill>
                <a:latin typeface="Arial" charset="0"/>
                <a:cs typeface="Arial" charset="0"/>
              </a:endParaRPr>
            </a:p>
          </p:txBody>
        </p:sp>
      </p:grpSp>
      <p:sp>
        <p:nvSpPr>
          <p:cNvPr id="122" name="Rectangle 277">
            <a:extLst>
              <a:ext uri="{FF2B5EF4-FFF2-40B4-BE49-F238E27FC236}">
                <a16:creationId xmlns:a16="http://schemas.microsoft.com/office/drawing/2014/main" id="{B8E4FC98-6A5F-9385-0CAA-420838B69F11}"/>
              </a:ext>
            </a:extLst>
          </p:cNvPr>
          <p:cNvSpPr>
            <a:spLocks noChangeArrowheads="1"/>
          </p:cNvSpPr>
          <p:nvPr/>
        </p:nvSpPr>
        <p:spPr bwMode="auto">
          <a:xfrm>
            <a:off x="9378633" y="3935095"/>
            <a:ext cx="1008062"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a:outerShdw dist="125724" dir="2700000" algn="ctr" rotWithShape="0">
              <a:srgbClr val="C0C0C0"/>
            </a:outerShdw>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联系电话</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23" name="Rectangle 278">
            <a:extLst>
              <a:ext uri="{FF2B5EF4-FFF2-40B4-BE49-F238E27FC236}">
                <a16:creationId xmlns:a16="http://schemas.microsoft.com/office/drawing/2014/main" id="{FCB9B3CD-0751-D1EC-A90F-0F6F91A0EB2E}"/>
              </a:ext>
            </a:extLst>
          </p:cNvPr>
          <p:cNvSpPr>
            <a:spLocks noChangeArrowheads="1"/>
          </p:cNvSpPr>
          <p:nvPr/>
        </p:nvSpPr>
        <p:spPr bwMode="auto">
          <a:xfrm>
            <a:off x="9378633" y="4298633"/>
            <a:ext cx="1008062" cy="354012"/>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r>
              <a:rPr lang="en-US" altLang="zh-CN" sz="1600">
                <a:solidFill>
                  <a:srgbClr val="000000"/>
                </a:solidFill>
                <a:latin typeface="Arial" charset="0"/>
                <a:ea typeface="宋体" pitchFamily="2" charset="-122"/>
              </a:rPr>
              <a:t>65391188</a:t>
            </a:r>
            <a:endParaRPr lang="en-US" altLang="en-US" sz="1600">
              <a:latin typeface="Arial" charset="0"/>
            </a:endParaRPr>
          </a:p>
        </p:txBody>
      </p:sp>
      <p:sp>
        <p:nvSpPr>
          <p:cNvPr id="124" name="Rectangle 279">
            <a:extLst>
              <a:ext uri="{FF2B5EF4-FFF2-40B4-BE49-F238E27FC236}">
                <a16:creationId xmlns:a16="http://schemas.microsoft.com/office/drawing/2014/main" id="{C50418C2-0F5F-BB5B-6272-992849386C17}"/>
              </a:ext>
            </a:extLst>
          </p:cNvPr>
          <p:cNvSpPr>
            <a:spLocks noChangeArrowheads="1"/>
          </p:cNvSpPr>
          <p:nvPr/>
        </p:nvSpPr>
        <p:spPr bwMode="auto">
          <a:xfrm>
            <a:off x="9378633" y="4644708"/>
            <a:ext cx="1008062" cy="354012"/>
          </a:xfrm>
          <a:prstGeom prst="rect">
            <a:avLst/>
          </a:prstGeom>
          <a:gradFill rotWithShape="0">
            <a:gsLst>
              <a:gs pos="0">
                <a:srgbClr val="FFFFCC"/>
              </a:gs>
              <a:gs pos="100000">
                <a:srgbClr val="FFCC00"/>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en-US" sz="1600">
              <a:latin typeface="Arial" charset="0"/>
            </a:endParaRPr>
          </a:p>
        </p:txBody>
      </p:sp>
      <p:sp>
        <p:nvSpPr>
          <p:cNvPr id="125" name="Rectangle 280">
            <a:extLst>
              <a:ext uri="{FF2B5EF4-FFF2-40B4-BE49-F238E27FC236}">
                <a16:creationId xmlns:a16="http://schemas.microsoft.com/office/drawing/2014/main" id="{8DB21F16-7180-9500-38BB-8805BC7BE060}"/>
              </a:ext>
            </a:extLst>
          </p:cNvPr>
          <p:cNvSpPr>
            <a:spLocks noChangeArrowheads="1"/>
          </p:cNvSpPr>
          <p:nvPr/>
        </p:nvSpPr>
        <p:spPr bwMode="auto">
          <a:xfrm>
            <a:off x="9378633" y="4990783"/>
            <a:ext cx="1008062" cy="352425"/>
          </a:xfrm>
          <a:prstGeom prst="rect">
            <a:avLst/>
          </a:prstGeom>
          <a:gradFill rotWithShape="0">
            <a:gsLst>
              <a:gs pos="0">
                <a:srgbClr val="CCFFFF"/>
              </a:gs>
              <a:gs pos="100000">
                <a:srgbClr val="00FFFF"/>
              </a:gs>
            </a:gsLst>
            <a:lin ang="5400000" scaled="1"/>
          </a:gradFill>
          <a:ln w="9525">
            <a:solidFill>
              <a:schemeClr val="tx1"/>
            </a:solidFill>
            <a:miter lim="800000"/>
            <a:headEnd/>
            <a:tailEnd/>
          </a:ln>
          <a:effectLst>
            <a:outerShdw dist="125724" dir="2700000" algn="ctr" rotWithShape="0">
              <a:srgbClr val="C0C0C0"/>
            </a:outerShdw>
          </a:effectLst>
        </p:spPr>
        <p:txBody>
          <a:bodyPr wrap="none" lIns="182880" tIns="182880" rIns="182880" bIns="182880" anchor="ctr"/>
          <a:lstStyle/>
          <a:p>
            <a:pPr>
              <a:defRPr/>
            </a:pPr>
            <a:endParaRPr lang="en-US" altLang="zh-CN" sz="1600">
              <a:solidFill>
                <a:srgbClr val="000000"/>
              </a:solidFill>
              <a:latin typeface="Arial" charset="0"/>
              <a:ea typeface="宋体" pitchFamily="2" charset="-122"/>
            </a:endParaRPr>
          </a:p>
        </p:txBody>
      </p:sp>
      <p:sp>
        <p:nvSpPr>
          <p:cNvPr id="155" name="Freeform 99">
            <a:extLst>
              <a:ext uri="{FF2B5EF4-FFF2-40B4-BE49-F238E27FC236}">
                <a16:creationId xmlns:a16="http://schemas.microsoft.com/office/drawing/2014/main" id="{5FD96F03-82BF-3B01-0BB8-EAE5B835393F}"/>
              </a:ext>
            </a:extLst>
          </p:cNvPr>
          <p:cNvSpPr>
            <a:spLocks/>
          </p:cNvSpPr>
          <p:nvPr/>
        </p:nvSpPr>
        <p:spPr bwMode="auto">
          <a:xfrm flipV="1">
            <a:off x="4112895" y="3033395"/>
            <a:ext cx="865188" cy="1449388"/>
          </a:xfrm>
          <a:custGeom>
            <a:avLst/>
            <a:gdLst/>
            <a:ahLst/>
            <a:cxnLst>
              <a:cxn ang="0">
                <a:pos x="368" y="0"/>
              </a:cxn>
              <a:cxn ang="0">
                <a:pos x="361" y="74"/>
              </a:cxn>
              <a:cxn ang="0">
                <a:pos x="346" y="74"/>
              </a:cxn>
              <a:cxn ang="0">
                <a:pos x="330" y="74"/>
              </a:cxn>
              <a:cxn ang="0">
                <a:pos x="313" y="75"/>
              </a:cxn>
              <a:cxn ang="0">
                <a:pos x="295" y="75"/>
              </a:cxn>
              <a:cxn ang="0">
                <a:pos x="278" y="77"/>
              </a:cxn>
              <a:cxn ang="0">
                <a:pos x="261" y="80"/>
              </a:cxn>
              <a:cxn ang="0">
                <a:pos x="238" y="85"/>
              </a:cxn>
              <a:cxn ang="0">
                <a:pos x="200" y="100"/>
              </a:cxn>
              <a:cxn ang="0">
                <a:pos x="155" y="127"/>
              </a:cxn>
              <a:cxn ang="0">
                <a:pos x="115" y="164"/>
              </a:cxn>
              <a:cxn ang="0">
                <a:pos x="80" y="207"/>
              </a:cxn>
              <a:cxn ang="0">
                <a:pos x="51" y="259"/>
              </a:cxn>
              <a:cxn ang="0">
                <a:pos x="28" y="315"/>
              </a:cxn>
              <a:cxn ang="0">
                <a:pos x="11" y="376"/>
              </a:cxn>
              <a:cxn ang="0">
                <a:pos x="3" y="442"/>
              </a:cxn>
              <a:cxn ang="0">
                <a:pos x="0" y="494"/>
              </a:cxn>
              <a:cxn ang="0">
                <a:pos x="4" y="563"/>
              </a:cxn>
              <a:cxn ang="0">
                <a:pos x="16" y="636"/>
              </a:cxn>
              <a:cxn ang="0">
                <a:pos x="38" y="710"/>
              </a:cxn>
              <a:cxn ang="0">
                <a:pos x="68" y="783"/>
              </a:cxn>
              <a:cxn ang="0">
                <a:pos x="108" y="855"/>
              </a:cxn>
              <a:cxn ang="0">
                <a:pos x="156" y="926"/>
              </a:cxn>
              <a:cxn ang="0">
                <a:pos x="216" y="993"/>
              </a:cxn>
              <a:cxn ang="0">
                <a:pos x="225" y="1003"/>
              </a:cxn>
              <a:cxn ang="0">
                <a:pos x="181" y="953"/>
              </a:cxn>
              <a:cxn ang="0">
                <a:pos x="126" y="870"/>
              </a:cxn>
              <a:cxn ang="0">
                <a:pos x="100" y="811"/>
              </a:cxn>
              <a:cxn ang="0">
                <a:pos x="71" y="720"/>
              </a:cxn>
              <a:cxn ang="0">
                <a:pos x="61" y="658"/>
              </a:cxn>
              <a:cxn ang="0">
                <a:pos x="61" y="568"/>
              </a:cxn>
              <a:cxn ang="0">
                <a:pos x="71" y="512"/>
              </a:cxn>
              <a:cxn ang="0">
                <a:pos x="88" y="461"/>
              </a:cxn>
              <a:cxn ang="0">
                <a:pos x="129" y="394"/>
              </a:cxn>
              <a:cxn ang="0">
                <a:pos x="168" y="356"/>
              </a:cxn>
              <a:cxn ang="0">
                <a:pos x="240" y="317"/>
              </a:cxn>
              <a:cxn ang="0">
                <a:pos x="300" y="304"/>
              </a:cxn>
              <a:cxn ang="0">
                <a:pos x="368" y="389"/>
              </a:cxn>
            </a:cxnLst>
            <a:rect l="0" t="0" r="r" b="b"/>
            <a:pathLst>
              <a:path w="545" h="1028">
                <a:moveTo>
                  <a:pt x="544" y="192"/>
                </a:moveTo>
                <a:lnTo>
                  <a:pt x="368" y="0"/>
                </a:lnTo>
                <a:lnTo>
                  <a:pt x="369" y="74"/>
                </a:lnTo>
                <a:lnTo>
                  <a:pt x="361" y="74"/>
                </a:lnTo>
                <a:lnTo>
                  <a:pt x="354" y="74"/>
                </a:lnTo>
                <a:lnTo>
                  <a:pt x="346" y="74"/>
                </a:lnTo>
                <a:lnTo>
                  <a:pt x="339" y="74"/>
                </a:lnTo>
                <a:lnTo>
                  <a:pt x="330" y="74"/>
                </a:lnTo>
                <a:lnTo>
                  <a:pt x="321" y="75"/>
                </a:lnTo>
                <a:lnTo>
                  <a:pt x="313" y="75"/>
                </a:lnTo>
                <a:lnTo>
                  <a:pt x="304" y="75"/>
                </a:lnTo>
                <a:lnTo>
                  <a:pt x="295" y="75"/>
                </a:lnTo>
                <a:lnTo>
                  <a:pt x="286" y="76"/>
                </a:lnTo>
                <a:lnTo>
                  <a:pt x="278" y="77"/>
                </a:lnTo>
                <a:lnTo>
                  <a:pt x="270" y="79"/>
                </a:lnTo>
                <a:lnTo>
                  <a:pt x="261" y="80"/>
                </a:lnTo>
                <a:lnTo>
                  <a:pt x="254" y="81"/>
                </a:lnTo>
                <a:lnTo>
                  <a:pt x="238" y="85"/>
                </a:lnTo>
                <a:lnTo>
                  <a:pt x="225" y="90"/>
                </a:lnTo>
                <a:lnTo>
                  <a:pt x="200" y="100"/>
                </a:lnTo>
                <a:lnTo>
                  <a:pt x="178" y="112"/>
                </a:lnTo>
                <a:lnTo>
                  <a:pt x="155" y="127"/>
                </a:lnTo>
                <a:lnTo>
                  <a:pt x="134" y="145"/>
                </a:lnTo>
                <a:lnTo>
                  <a:pt x="115" y="164"/>
                </a:lnTo>
                <a:lnTo>
                  <a:pt x="96" y="185"/>
                </a:lnTo>
                <a:lnTo>
                  <a:pt x="80" y="207"/>
                </a:lnTo>
                <a:lnTo>
                  <a:pt x="65" y="232"/>
                </a:lnTo>
                <a:lnTo>
                  <a:pt x="51" y="259"/>
                </a:lnTo>
                <a:lnTo>
                  <a:pt x="39" y="286"/>
                </a:lnTo>
                <a:lnTo>
                  <a:pt x="28" y="315"/>
                </a:lnTo>
                <a:lnTo>
                  <a:pt x="19" y="345"/>
                </a:lnTo>
                <a:lnTo>
                  <a:pt x="11" y="376"/>
                </a:lnTo>
                <a:lnTo>
                  <a:pt x="5" y="409"/>
                </a:lnTo>
                <a:lnTo>
                  <a:pt x="3" y="442"/>
                </a:lnTo>
                <a:lnTo>
                  <a:pt x="1" y="459"/>
                </a:lnTo>
                <a:lnTo>
                  <a:pt x="0" y="494"/>
                </a:lnTo>
                <a:lnTo>
                  <a:pt x="1" y="528"/>
                </a:lnTo>
                <a:lnTo>
                  <a:pt x="4" y="563"/>
                </a:lnTo>
                <a:lnTo>
                  <a:pt x="9" y="600"/>
                </a:lnTo>
                <a:lnTo>
                  <a:pt x="16" y="636"/>
                </a:lnTo>
                <a:lnTo>
                  <a:pt x="25" y="672"/>
                </a:lnTo>
                <a:lnTo>
                  <a:pt x="38" y="710"/>
                </a:lnTo>
                <a:lnTo>
                  <a:pt x="51" y="746"/>
                </a:lnTo>
                <a:lnTo>
                  <a:pt x="68" y="783"/>
                </a:lnTo>
                <a:lnTo>
                  <a:pt x="85" y="818"/>
                </a:lnTo>
                <a:lnTo>
                  <a:pt x="108" y="855"/>
                </a:lnTo>
                <a:lnTo>
                  <a:pt x="130" y="891"/>
                </a:lnTo>
                <a:lnTo>
                  <a:pt x="156" y="926"/>
                </a:lnTo>
                <a:lnTo>
                  <a:pt x="185" y="961"/>
                </a:lnTo>
                <a:lnTo>
                  <a:pt x="216" y="993"/>
                </a:lnTo>
                <a:lnTo>
                  <a:pt x="250" y="1027"/>
                </a:lnTo>
                <a:lnTo>
                  <a:pt x="225" y="1003"/>
                </a:lnTo>
                <a:lnTo>
                  <a:pt x="203" y="980"/>
                </a:lnTo>
                <a:lnTo>
                  <a:pt x="181" y="953"/>
                </a:lnTo>
                <a:lnTo>
                  <a:pt x="161" y="927"/>
                </a:lnTo>
                <a:lnTo>
                  <a:pt x="126" y="870"/>
                </a:lnTo>
                <a:lnTo>
                  <a:pt x="113" y="841"/>
                </a:lnTo>
                <a:lnTo>
                  <a:pt x="100" y="811"/>
                </a:lnTo>
                <a:lnTo>
                  <a:pt x="88" y="781"/>
                </a:lnTo>
                <a:lnTo>
                  <a:pt x="71" y="720"/>
                </a:lnTo>
                <a:lnTo>
                  <a:pt x="66" y="688"/>
                </a:lnTo>
                <a:lnTo>
                  <a:pt x="61" y="658"/>
                </a:lnTo>
                <a:lnTo>
                  <a:pt x="60" y="627"/>
                </a:lnTo>
                <a:lnTo>
                  <a:pt x="61" y="568"/>
                </a:lnTo>
                <a:lnTo>
                  <a:pt x="66" y="540"/>
                </a:lnTo>
                <a:lnTo>
                  <a:pt x="71" y="512"/>
                </a:lnTo>
                <a:lnTo>
                  <a:pt x="79" y="486"/>
                </a:lnTo>
                <a:lnTo>
                  <a:pt x="88" y="461"/>
                </a:lnTo>
                <a:lnTo>
                  <a:pt x="114" y="415"/>
                </a:lnTo>
                <a:lnTo>
                  <a:pt x="129" y="394"/>
                </a:lnTo>
                <a:lnTo>
                  <a:pt x="148" y="374"/>
                </a:lnTo>
                <a:lnTo>
                  <a:pt x="168" y="356"/>
                </a:lnTo>
                <a:lnTo>
                  <a:pt x="214" y="329"/>
                </a:lnTo>
                <a:lnTo>
                  <a:pt x="240" y="317"/>
                </a:lnTo>
                <a:lnTo>
                  <a:pt x="269" y="310"/>
                </a:lnTo>
                <a:lnTo>
                  <a:pt x="300" y="304"/>
                </a:lnTo>
                <a:lnTo>
                  <a:pt x="369" y="301"/>
                </a:lnTo>
                <a:lnTo>
                  <a:pt x="368" y="389"/>
                </a:lnTo>
                <a:lnTo>
                  <a:pt x="544" y="192"/>
                </a:lnTo>
              </a:path>
            </a:pathLst>
          </a:custGeom>
          <a:solidFill>
            <a:srgbClr val="CC3399"/>
          </a:solidFill>
          <a:ln w="12700" cap="rnd" cmpd="sng">
            <a:solidFill>
              <a:srgbClr val="000000"/>
            </a:solidFill>
            <a:prstDash val="solid"/>
            <a:round/>
            <a:headEnd type="none" w="med" len="med"/>
            <a:tailEnd type="none" w="med" len="med"/>
          </a:ln>
          <a:effectLst>
            <a:outerShdw dist="71842" dir="2700000" algn="ctr" rotWithShape="0">
              <a:srgbClr val="808080"/>
            </a:outerShdw>
          </a:effectLst>
        </p:spPr>
        <p:txBody>
          <a:bodyPr/>
          <a:lstStyle/>
          <a:p>
            <a:pPr>
              <a:defRPr/>
            </a:pPr>
            <a:endParaRPr lang="zh-CN" altLang="en-US">
              <a:latin typeface="Arial" charset="0"/>
            </a:endParaRPr>
          </a:p>
        </p:txBody>
      </p:sp>
      <p:sp>
        <p:nvSpPr>
          <p:cNvPr id="156" name="Freeform 100">
            <a:extLst>
              <a:ext uri="{FF2B5EF4-FFF2-40B4-BE49-F238E27FC236}">
                <a16:creationId xmlns:a16="http://schemas.microsoft.com/office/drawing/2014/main" id="{19F7DD2A-3EC3-E23F-7474-9324CAF898FC}"/>
              </a:ext>
            </a:extLst>
          </p:cNvPr>
          <p:cNvSpPr>
            <a:spLocks/>
          </p:cNvSpPr>
          <p:nvPr/>
        </p:nvSpPr>
        <p:spPr bwMode="auto">
          <a:xfrm flipH="1" flipV="1">
            <a:off x="7770495" y="2717483"/>
            <a:ext cx="865188" cy="1792287"/>
          </a:xfrm>
          <a:custGeom>
            <a:avLst/>
            <a:gdLst/>
            <a:ahLst/>
            <a:cxnLst>
              <a:cxn ang="0">
                <a:pos x="368" y="0"/>
              </a:cxn>
              <a:cxn ang="0">
                <a:pos x="361" y="74"/>
              </a:cxn>
              <a:cxn ang="0">
                <a:pos x="346" y="74"/>
              </a:cxn>
              <a:cxn ang="0">
                <a:pos x="330" y="74"/>
              </a:cxn>
              <a:cxn ang="0">
                <a:pos x="313" y="75"/>
              </a:cxn>
              <a:cxn ang="0">
                <a:pos x="295" y="75"/>
              </a:cxn>
              <a:cxn ang="0">
                <a:pos x="278" y="77"/>
              </a:cxn>
              <a:cxn ang="0">
                <a:pos x="261" y="80"/>
              </a:cxn>
              <a:cxn ang="0">
                <a:pos x="238" y="85"/>
              </a:cxn>
              <a:cxn ang="0">
                <a:pos x="200" y="100"/>
              </a:cxn>
              <a:cxn ang="0">
                <a:pos x="155" y="127"/>
              </a:cxn>
              <a:cxn ang="0">
                <a:pos x="115" y="164"/>
              </a:cxn>
              <a:cxn ang="0">
                <a:pos x="80" y="207"/>
              </a:cxn>
              <a:cxn ang="0">
                <a:pos x="51" y="259"/>
              </a:cxn>
              <a:cxn ang="0">
                <a:pos x="28" y="315"/>
              </a:cxn>
              <a:cxn ang="0">
                <a:pos x="11" y="376"/>
              </a:cxn>
              <a:cxn ang="0">
                <a:pos x="3" y="442"/>
              </a:cxn>
              <a:cxn ang="0">
                <a:pos x="0" y="494"/>
              </a:cxn>
              <a:cxn ang="0">
                <a:pos x="4" y="563"/>
              </a:cxn>
              <a:cxn ang="0">
                <a:pos x="16" y="636"/>
              </a:cxn>
              <a:cxn ang="0">
                <a:pos x="38" y="710"/>
              </a:cxn>
              <a:cxn ang="0">
                <a:pos x="68" y="783"/>
              </a:cxn>
              <a:cxn ang="0">
                <a:pos x="108" y="855"/>
              </a:cxn>
              <a:cxn ang="0">
                <a:pos x="156" y="926"/>
              </a:cxn>
              <a:cxn ang="0">
                <a:pos x="216" y="993"/>
              </a:cxn>
              <a:cxn ang="0">
                <a:pos x="225" y="1003"/>
              </a:cxn>
              <a:cxn ang="0">
                <a:pos x="181" y="953"/>
              </a:cxn>
              <a:cxn ang="0">
                <a:pos x="126" y="870"/>
              </a:cxn>
              <a:cxn ang="0">
                <a:pos x="100" y="811"/>
              </a:cxn>
              <a:cxn ang="0">
                <a:pos x="71" y="720"/>
              </a:cxn>
              <a:cxn ang="0">
                <a:pos x="61" y="658"/>
              </a:cxn>
              <a:cxn ang="0">
                <a:pos x="61" y="568"/>
              </a:cxn>
              <a:cxn ang="0">
                <a:pos x="71" y="512"/>
              </a:cxn>
              <a:cxn ang="0">
                <a:pos x="88" y="461"/>
              </a:cxn>
              <a:cxn ang="0">
                <a:pos x="129" y="394"/>
              </a:cxn>
              <a:cxn ang="0">
                <a:pos x="168" y="356"/>
              </a:cxn>
              <a:cxn ang="0">
                <a:pos x="240" y="317"/>
              </a:cxn>
              <a:cxn ang="0">
                <a:pos x="300" y="304"/>
              </a:cxn>
              <a:cxn ang="0">
                <a:pos x="368" y="389"/>
              </a:cxn>
            </a:cxnLst>
            <a:rect l="0" t="0" r="r" b="b"/>
            <a:pathLst>
              <a:path w="545" h="1028">
                <a:moveTo>
                  <a:pt x="544" y="192"/>
                </a:moveTo>
                <a:lnTo>
                  <a:pt x="368" y="0"/>
                </a:lnTo>
                <a:lnTo>
                  <a:pt x="369" y="74"/>
                </a:lnTo>
                <a:lnTo>
                  <a:pt x="361" y="74"/>
                </a:lnTo>
                <a:lnTo>
                  <a:pt x="354" y="74"/>
                </a:lnTo>
                <a:lnTo>
                  <a:pt x="346" y="74"/>
                </a:lnTo>
                <a:lnTo>
                  <a:pt x="339" y="74"/>
                </a:lnTo>
                <a:lnTo>
                  <a:pt x="330" y="74"/>
                </a:lnTo>
                <a:lnTo>
                  <a:pt x="321" y="75"/>
                </a:lnTo>
                <a:lnTo>
                  <a:pt x="313" y="75"/>
                </a:lnTo>
                <a:lnTo>
                  <a:pt x="304" y="75"/>
                </a:lnTo>
                <a:lnTo>
                  <a:pt x="295" y="75"/>
                </a:lnTo>
                <a:lnTo>
                  <a:pt x="286" y="76"/>
                </a:lnTo>
                <a:lnTo>
                  <a:pt x="278" y="77"/>
                </a:lnTo>
                <a:lnTo>
                  <a:pt x="270" y="79"/>
                </a:lnTo>
                <a:lnTo>
                  <a:pt x="261" y="80"/>
                </a:lnTo>
                <a:lnTo>
                  <a:pt x="254" y="81"/>
                </a:lnTo>
                <a:lnTo>
                  <a:pt x="238" y="85"/>
                </a:lnTo>
                <a:lnTo>
                  <a:pt x="225" y="90"/>
                </a:lnTo>
                <a:lnTo>
                  <a:pt x="200" y="100"/>
                </a:lnTo>
                <a:lnTo>
                  <a:pt x="178" y="112"/>
                </a:lnTo>
                <a:lnTo>
                  <a:pt x="155" y="127"/>
                </a:lnTo>
                <a:lnTo>
                  <a:pt x="134" y="145"/>
                </a:lnTo>
                <a:lnTo>
                  <a:pt x="115" y="164"/>
                </a:lnTo>
                <a:lnTo>
                  <a:pt x="96" y="185"/>
                </a:lnTo>
                <a:lnTo>
                  <a:pt x="80" y="207"/>
                </a:lnTo>
                <a:lnTo>
                  <a:pt x="65" y="232"/>
                </a:lnTo>
                <a:lnTo>
                  <a:pt x="51" y="259"/>
                </a:lnTo>
                <a:lnTo>
                  <a:pt x="39" y="286"/>
                </a:lnTo>
                <a:lnTo>
                  <a:pt x="28" y="315"/>
                </a:lnTo>
                <a:lnTo>
                  <a:pt x="19" y="345"/>
                </a:lnTo>
                <a:lnTo>
                  <a:pt x="11" y="376"/>
                </a:lnTo>
                <a:lnTo>
                  <a:pt x="5" y="409"/>
                </a:lnTo>
                <a:lnTo>
                  <a:pt x="3" y="442"/>
                </a:lnTo>
                <a:lnTo>
                  <a:pt x="1" y="459"/>
                </a:lnTo>
                <a:lnTo>
                  <a:pt x="0" y="494"/>
                </a:lnTo>
                <a:lnTo>
                  <a:pt x="1" y="528"/>
                </a:lnTo>
                <a:lnTo>
                  <a:pt x="4" y="563"/>
                </a:lnTo>
                <a:lnTo>
                  <a:pt x="9" y="600"/>
                </a:lnTo>
                <a:lnTo>
                  <a:pt x="16" y="636"/>
                </a:lnTo>
                <a:lnTo>
                  <a:pt x="25" y="672"/>
                </a:lnTo>
                <a:lnTo>
                  <a:pt x="38" y="710"/>
                </a:lnTo>
                <a:lnTo>
                  <a:pt x="51" y="746"/>
                </a:lnTo>
                <a:lnTo>
                  <a:pt x="68" y="783"/>
                </a:lnTo>
                <a:lnTo>
                  <a:pt x="85" y="818"/>
                </a:lnTo>
                <a:lnTo>
                  <a:pt x="108" y="855"/>
                </a:lnTo>
                <a:lnTo>
                  <a:pt x="130" y="891"/>
                </a:lnTo>
                <a:lnTo>
                  <a:pt x="156" y="926"/>
                </a:lnTo>
                <a:lnTo>
                  <a:pt x="185" y="961"/>
                </a:lnTo>
                <a:lnTo>
                  <a:pt x="216" y="993"/>
                </a:lnTo>
                <a:lnTo>
                  <a:pt x="250" y="1027"/>
                </a:lnTo>
                <a:lnTo>
                  <a:pt x="225" y="1003"/>
                </a:lnTo>
                <a:lnTo>
                  <a:pt x="203" y="980"/>
                </a:lnTo>
                <a:lnTo>
                  <a:pt x="181" y="953"/>
                </a:lnTo>
                <a:lnTo>
                  <a:pt x="161" y="927"/>
                </a:lnTo>
                <a:lnTo>
                  <a:pt x="126" y="870"/>
                </a:lnTo>
                <a:lnTo>
                  <a:pt x="113" y="841"/>
                </a:lnTo>
                <a:lnTo>
                  <a:pt x="100" y="811"/>
                </a:lnTo>
                <a:lnTo>
                  <a:pt x="88" y="781"/>
                </a:lnTo>
                <a:lnTo>
                  <a:pt x="71" y="720"/>
                </a:lnTo>
                <a:lnTo>
                  <a:pt x="66" y="688"/>
                </a:lnTo>
                <a:lnTo>
                  <a:pt x="61" y="658"/>
                </a:lnTo>
                <a:lnTo>
                  <a:pt x="60" y="627"/>
                </a:lnTo>
                <a:lnTo>
                  <a:pt x="61" y="568"/>
                </a:lnTo>
                <a:lnTo>
                  <a:pt x="66" y="540"/>
                </a:lnTo>
                <a:lnTo>
                  <a:pt x="71" y="512"/>
                </a:lnTo>
                <a:lnTo>
                  <a:pt x="79" y="486"/>
                </a:lnTo>
                <a:lnTo>
                  <a:pt x="88" y="461"/>
                </a:lnTo>
                <a:lnTo>
                  <a:pt x="114" y="415"/>
                </a:lnTo>
                <a:lnTo>
                  <a:pt x="129" y="394"/>
                </a:lnTo>
                <a:lnTo>
                  <a:pt x="148" y="374"/>
                </a:lnTo>
                <a:lnTo>
                  <a:pt x="168" y="356"/>
                </a:lnTo>
                <a:lnTo>
                  <a:pt x="214" y="329"/>
                </a:lnTo>
                <a:lnTo>
                  <a:pt x="240" y="317"/>
                </a:lnTo>
                <a:lnTo>
                  <a:pt x="269" y="310"/>
                </a:lnTo>
                <a:lnTo>
                  <a:pt x="300" y="304"/>
                </a:lnTo>
                <a:lnTo>
                  <a:pt x="369" y="301"/>
                </a:lnTo>
                <a:lnTo>
                  <a:pt x="368" y="389"/>
                </a:lnTo>
                <a:lnTo>
                  <a:pt x="544" y="192"/>
                </a:lnTo>
              </a:path>
            </a:pathLst>
          </a:custGeom>
          <a:solidFill>
            <a:srgbClr val="99FF99"/>
          </a:solidFill>
          <a:ln w="12700" cap="rnd" cmpd="sng">
            <a:solidFill>
              <a:srgbClr val="000000"/>
            </a:solidFill>
            <a:prstDash val="solid"/>
            <a:round/>
            <a:headEnd type="none" w="med" len="med"/>
            <a:tailEnd type="none" w="med" len="med"/>
          </a:ln>
          <a:effectLst>
            <a:outerShdw dist="71842" dir="2700000" algn="ctr" rotWithShape="0">
              <a:srgbClr val="808080"/>
            </a:outerShdw>
          </a:effectLst>
        </p:spPr>
        <p:txBody>
          <a:bodyPr/>
          <a:lstStyle/>
          <a:p>
            <a:pPr>
              <a:defRPr/>
            </a:pPr>
            <a:endParaRPr lang="zh-CN" altLang="en-US">
              <a:latin typeface="Arial" charset="0"/>
            </a:endParaRPr>
          </a:p>
        </p:txBody>
      </p:sp>
      <p:sp>
        <p:nvSpPr>
          <p:cNvPr id="160" name="Rectangle 343">
            <a:extLst>
              <a:ext uri="{FF2B5EF4-FFF2-40B4-BE49-F238E27FC236}">
                <a16:creationId xmlns:a16="http://schemas.microsoft.com/office/drawing/2014/main" id="{38144A1E-A1F4-9720-F841-FDAEF2208C7C}"/>
              </a:ext>
            </a:extLst>
          </p:cNvPr>
          <p:cNvSpPr>
            <a:spLocks noChangeArrowheads="1"/>
          </p:cNvSpPr>
          <p:nvPr/>
        </p:nvSpPr>
        <p:spPr bwMode="auto">
          <a:xfrm>
            <a:off x="1645920" y="3496945"/>
            <a:ext cx="1423988"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考生关系</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61" name="Rectangle 344">
            <a:extLst>
              <a:ext uri="{FF2B5EF4-FFF2-40B4-BE49-F238E27FC236}">
                <a16:creationId xmlns:a16="http://schemas.microsoft.com/office/drawing/2014/main" id="{6BF90188-6AE8-C3F1-E74E-49D8423831C2}"/>
              </a:ext>
            </a:extLst>
          </p:cNvPr>
          <p:cNvSpPr>
            <a:spLocks noChangeArrowheads="1"/>
          </p:cNvSpPr>
          <p:nvPr/>
        </p:nvSpPr>
        <p:spPr bwMode="auto">
          <a:xfrm>
            <a:off x="9365933" y="3563620"/>
            <a:ext cx="1423987" cy="354013"/>
          </a:xfrm>
          <a:prstGeom prst="rect">
            <a:avLst/>
          </a:prstGeom>
          <a:gradFill rotWithShape="0">
            <a:gsLst>
              <a:gs pos="0">
                <a:srgbClr val="333399"/>
              </a:gs>
              <a:gs pos="100000">
                <a:srgbClr val="3399FF"/>
              </a:gs>
            </a:gsLst>
            <a:lin ang="0" scaled="1"/>
          </a:gradFill>
          <a:ln w="9525">
            <a:solidFill>
              <a:schemeClr val="tx1"/>
            </a:solidFill>
            <a:miter lim="800000"/>
            <a:headEnd/>
            <a:tailEnd/>
          </a:ln>
          <a:effectLst/>
        </p:spPr>
        <p:txBody>
          <a:bodyPr wrap="none" anchor="ctr"/>
          <a:lstStyle>
            <a:lvl1pPr>
              <a:tabLst>
                <a:tab pos="1657350" algn="l"/>
              </a:tabLst>
              <a:defRPr b="1">
                <a:solidFill>
                  <a:schemeClr val="tx1"/>
                </a:solidFill>
                <a:latin typeface="Arial" panose="020B0604020202020204" pitchFamily="34" charset="0"/>
              </a:defRPr>
            </a:lvl1pPr>
            <a:lvl2pPr marL="742950" indent="-285750">
              <a:tabLst>
                <a:tab pos="1657350" algn="l"/>
              </a:tabLst>
              <a:defRPr b="1">
                <a:solidFill>
                  <a:schemeClr val="tx1"/>
                </a:solidFill>
                <a:latin typeface="Arial" panose="020B0604020202020204" pitchFamily="34" charset="0"/>
              </a:defRPr>
            </a:lvl2pPr>
            <a:lvl3pPr marL="1143000" indent="-228600">
              <a:tabLst>
                <a:tab pos="1657350" algn="l"/>
              </a:tabLst>
              <a:defRPr b="1">
                <a:solidFill>
                  <a:schemeClr val="tx1"/>
                </a:solidFill>
                <a:latin typeface="Arial" panose="020B0604020202020204" pitchFamily="34" charset="0"/>
              </a:defRPr>
            </a:lvl3pPr>
            <a:lvl4pPr marL="1600200" indent="-228600">
              <a:tabLst>
                <a:tab pos="1657350" algn="l"/>
              </a:tabLst>
              <a:defRPr b="1">
                <a:solidFill>
                  <a:schemeClr val="tx1"/>
                </a:solidFill>
                <a:latin typeface="Arial" panose="020B0604020202020204" pitchFamily="34" charset="0"/>
              </a:defRPr>
            </a:lvl4pPr>
            <a:lvl5pPr marL="2057400" indent="-228600">
              <a:tabLst>
                <a:tab pos="1657350" algn="l"/>
              </a:tabLst>
              <a:defRPr b="1">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1657350" algn="l"/>
              </a:tabLst>
              <a:defRPr b="1">
                <a:solidFill>
                  <a:schemeClr val="tx1"/>
                </a:solidFill>
                <a:latin typeface="Arial" panose="020B0604020202020204" pitchFamily="34" charset="0"/>
              </a:defRPr>
            </a:lvl9pPr>
          </a:lstStyle>
          <a:p>
            <a:r>
              <a:rPr lang="zh-CN" altLang="en-US" i="1">
                <a:solidFill>
                  <a:schemeClr val="bg1"/>
                </a:solidFill>
                <a:effectLst>
                  <a:outerShdw blurRad="38100" dist="38100" dir="2700000" algn="tl">
                    <a:srgbClr val="000000"/>
                  </a:outerShdw>
                </a:effectLst>
                <a:ea typeface="宋体" panose="02010600030101010101" pitchFamily="2" charset="-122"/>
              </a:rPr>
              <a:t>单位关系</a:t>
            </a:r>
            <a:endParaRPr lang="en-US" altLang="en-US" i="1">
              <a:solidFill>
                <a:schemeClr val="bg1"/>
              </a:solidFill>
              <a:effectLst>
                <a:outerShdw blurRad="38100" dist="38100" dir="2700000" algn="tl">
                  <a:srgbClr val="000000"/>
                </a:outerShdw>
              </a:effectLst>
              <a:ea typeface="宋体" panose="02010600030101010101" pitchFamily="2" charset="-122"/>
            </a:endParaRPr>
          </a:p>
        </p:txBody>
      </p:sp>
      <p:sp>
        <p:nvSpPr>
          <p:cNvPr id="162" name="Text Placeholder 1">
            <a:extLst>
              <a:ext uri="{FF2B5EF4-FFF2-40B4-BE49-F238E27FC236}">
                <a16:creationId xmlns:a16="http://schemas.microsoft.com/office/drawing/2014/main" id="{A99D60B4-B08D-807C-E68E-9618D805C784}"/>
              </a:ext>
            </a:extLst>
          </p:cNvPr>
          <p:cNvSpPr>
            <a:spLocks noGrp="1"/>
          </p:cNvSpPr>
          <p:nvPr>
            <p:ph type="body" sz="quarter" idx="10"/>
          </p:nvPr>
        </p:nvSpPr>
        <p:spPr>
          <a:xfrm>
            <a:off x="1587196" y="340254"/>
            <a:ext cx="5038899" cy="530225"/>
          </a:xfrm>
        </p:spPr>
        <p:txBody>
          <a:bodyPr/>
          <a:lstStyle/>
          <a:p>
            <a:r>
              <a:rPr lang="en-CA" dirty="0"/>
              <a:t>2.5 </a:t>
            </a:r>
            <a:r>
              <a:rPr lang="zh-CN" altLang="en-US" dirty="0"/>
              <a:t>数据存储与分析技术</a:t>
            </a:r>
            <a:endParaRPr lang="en-CA" dirty="0"/>
          </a:p>
          <a:p>
            <a:endParaRPr lang="en-CA" dirty="0"/>
          </a:p>
        </p:txBody>
      </p:sp>
    </p:spTree>
    <p:extLst>
      <p:ext uri="{BB962C8B-B14F-4D97-AF65-F5344CB8AC3E}">
        <p14:creationId xmlns:p14="http://schemas.microsoft.com/office/powerpoint/2010/main" val="84471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0BDF20-8E07-63CF-EBB0-D0613444C625}"/>
              </a:ext>
            </a:extLst>
          </p:cNvPr>
          <p:cNvSpPr>
            <a:spLocks noGrp="1"/>
          </p:cNvSpPr>
          <p:nvPr>
            <p:ph type="body" sz="quarter" idx="10"/>
          </p:nvPr>
        </p:nvSpPr>
        <p:spPr>
          <a:xfrm>
            <a:off x="1587196" y="340254"/>
            <a:ext cx="5057443" cy="530225"/>
          </a:xfrm>
        </p:spPr>
        <p:txBody>
          <a:bodyPr/>
          <a:lstStyle/>
          <a:p>
            <a:r>
              <a:rPr lang="en-CA" dirty="0"/>
              <a:t>2.5 </a:t>
            </a:r>
            <a:r>
              <a:rPr lang="zh-CN" altLang="en-US" dirty="0"/>
              <a:t>数据存储与分析技术</a:t>
            </a:r>
            <a:endParaRPr lang="en-CA" dirty="0"/>
          </a:p>
          <a:p>
            <a:endParaRPr lang="en-CA" dirty="0"/>
          </a:p>
        </p:txBody>
      </p:sp>
      <p:sp>
        <p:nvSpPr>
          <p:cNvPr id="4" name="TextBox 3">
            <a:extLst>
              <a:ext uri="{FF2B5EF4-FFF2-40B4-BE49-F238E27FC236}">
                <a16:creationId xmlns:a16="http://schemas.microsoft.com/office/drawing/2014/main" id="{850603D2-5A64-9777-620C-92A0794AA5D3}"/>
              </a:ext>
            </a:extLst>
          </p:cNvPr>
          <p:cNvSpPr txBox="1"/>
          <p:nvPr/>
        </p:nvSpPr>
        <p:spPr>
          <a:xfrm>
            <a:off x="76200" y="1197094"/>
            <a:ext cx="6106160" cy="369332"/>
          </a:xfrm>
          <a:prstGeom prst="rect">
            <a:avLst/>
          </a:prstGeom>
          <a:noFill/>
        </p:spPr>
        <p:txBody>
          <a:bodyPr wrap="square">
            <a:spAutoFit/>
          </a:bodyPr>
          <a:lstStyle/>
          <a:p>
            <a:r>
              <a:rPr lang="zh-CN" altLang="en-US"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数据库技术的发展</a:t>
            </a:r>
            <a:r>
              <a:rPr lang="en-CA" altLang="zh-CN"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18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机器学习驱动的数据库管理 </a:t>
            </a:r>
            <a:endParaRPr lang="en-CA" dirty="0"/>
          </a:p>
        </p:txBody>
      </p:sp>
      <p:sp>
        <p:nvSpPr>
          <p:cNvPr id="6" name="TextBox 5">
            <a:extLst>
              <a:ext uri="{FF2B5EF4-FFF2-40B4-BE49-F238E27FC236}">
                <a16:creationId xmlns:a16="http://schemas.microsoft.com/office/drawing/2014/main" id="{56C590DB-6501-BAF5-C056-CABED97109E6}"/>
              </a:ext>
            </a:extLst>
          </p:cNvPr>
          <p:cNvSpPr txBox="1"/>
          <p:nvPr/>
        </p:nvSpPr>
        <p:spPr>
          <a:xfrm>
            <a:off x="76200" y="1668701"/>
            <a:ext cx="12207240" cy="2031325"/>
          </a:xfrm>
          <a:prstGeom prst="rect">
            <a:avLst/>
          </a:prstGeom>
          <a:noFill/>
        </p:spPr>
        <p:txBody>
          <a:bodyPr wrap="square">
            <a:spAutoFit/>
          </a:bodyPr>
          <a:lstStyle/>
          <a:p>
            <a:r>
              <a:rPr lang="en-US" dirty="0"/>
              <a:t>Database management system (DBMS) configuration tuning is an essential aspect of any data-intensive application effort. But this is historically a difficult task because DBMSs have hundreds of configuration “knobs” that control everything in the system, such as the amount of memory to use for caches and how often data is written to storage. The problem with these knobs is that they are not standardized (i.e., two DBMSs use a different name for the same knob), not independent (i.e., changing one knob can impact others), and not universal (i.e., what works for one application may be sub-optimal for another). Worse, </a:t>
            </a:r>
            <a:r>
              <a:rPr lang="en-US" dirty="0">
                <a:solidFill>
                  <a:srgbClr val="00B050"/>
                </a:solidFill>
              </a:rPr>
              <a:t>information about the effects of the knobs typically comes only from (expensive) experience. </a:t>
            </a:r>
            <a:endParaRPr lang="en-CA" dirty="0">
              <a:solidFill>
                <a:srgbClr val="00B050"/>
              </a:solidFill>
            </a:endParaRPr>
          </a:p>
        </p:txBody>
      </p:sp>
      <p:pic>
        <p:nvPicPr>
          <p:cNvPr id="10" name="Picture 9">
            <a:extLst>
              <a:ext uri="{FF2B5EF4-FFF2-40B4-BE49-F238E27FC236}">
                <a16:creationId xmlns:a16="http://schemas.microsoft.com/office/drawing/2014/main" id="{B3FB022A-5010-5E13-CE50-476B102E1197}"/>
              </a:ext>
            </a:extLst>
          </p:cNvPr>
          <p:cNvPicPr>
            <a:picLocks noChangeAspect="1"/>
          </p:cNvPicPr>
          <p:nvPr/>
        </p:nvPicPr>
        <p:blipFill>
          <a:blip r:embed="rId2"/>
          <a:stretch>
            <a:fillRect/>
          </a:stretch>
        </p:blipFill>
        <p:spPr>
          <a:xfrm>
            <a:off x="4114100" y="4498248"/>
            <a:ext cx="8077900" cy="2293819"/>
          </a:xfrm>
          <a:prstGeom prst="rect">
            <a:avLst/>
          </a:prstGeom>
        </p:spPr>
      </p:pic>
      <p:pic>
        <p:nvPicPr>
          <p:cNvPr id="8" name="Picture 7">
            <a:extLst>
              <a:ext uri="{FF2B5EF4-FFF2-40B4-BE49-F238E27FC236}">
                <a16:creationId xmlns:a16="http://schemas.microsoft.com/office/drawing/2014/main" id="{9538FA9B-6E12-8B8B-DEA2-E0F66D3BABF7}"/>
              </a:ext>
            </a:extLst>
          </p:cNvPr>
          <p:cNvPicPr>
            <a:picLocks noChangeAspect="1"/>
          </p:cNvPicPr>
          <p:nvPr/>
        </p:nvPicPr>
        <p:blipFill>
          <a:blip r:embed="rId3"/>
          <a:stretch>
            <a:fillRect/>
          </a:stretch>
        </p:blipFill>
        <p:spPr>
          <a:xfrm>
            <a:off x="76200" y="3700026"/>
            <a:ext cx="4237087" cy="1836579"/>
          </a:xfrm>
          <a:prstGeom prst="rect">
            <a:avLst/>
          </a:prstGeom>
        </p:spPr>
      </p:pic>
      <p:sp>
        <p:nvSpPr>
          <p:cNvPr id="12" name="TextBox 11">
            <a:extLst>
              <a:ext uri="{FF2B5EF4-FFF2-40B4-BE49-F238E27FC236}">
                <a16:creationId xmlns:a16="http://schemas.microsoft.com/office/drawing/2014/main" id="{BBC4F32B-A8A9-98F2-B8AC-384D8CB58B5E}"/>
              </a:ext>
            </a:extLst>
          </p:cNvPr>
          <p:cNvSpPr txBox="1"/>
          <p:nvPr/>
        </p:nvSpPr>
        <p:spPr>
          <a:xfrm>
            <a:off x="5158390" y="3574918"/>
            <a:ext cx="7033610" cy="461665"/>
          </a:xfrm>
          <a:prstGeom prst="rect">
            <a:avLst/>
          </a:prstGeom>
          <a:noFill/>
        </p:spPr>
        <p:txBody>
          <a:bodyPr wrap="square">
            <a:spAutoFit/>
          </a:bodyPr>
          <a:lstStyle/>
          <a:p>
            <a:r>
              <a:rPr lang="en-US" sz="1200" b="0" i="0" dirty="0">
                <a:solidFill>
                  <a:srgbClr val="00B050"/>
                </a:solidFill>
                <a:effectLst/>
                <a:latin typeface="Arial" panose="020B0604020202020204" pitchFamily="34" charset="0"/>
              </a:rPr>
              <a:t>Van </a:t>
            </a:r>
            <a:r>
              <a:rPr lang="en-US" sz="1200" b="0" i="0" dirty="0" err="1">
                <a:solidFill>
                  <a:srgbClr val="00B050"/>
                </a:solidFill>
                <a:effectLst/>
                <a:latin typeface="Arial" panose="020B0604020202020204" pitchFamily="34" charset="0"/>
              </a:rPr>
              <a:t>Aken</a:t>
            </a:r>
            <a:r>
              <a:rPr lang="en-US" sz="1200" b="0" i="0" dirty="0">
                <a:solidFill>
                  <a:srgbClr val="00B050"/>
                </a:solidFill>
                <a:effectLst/>
                <a:latin typeface="Arial" panose="020B0604020202020204" pitchFamily="34" charset="0"/>
              </a:rPr>
              <a:t>, Dana, et al. "Automatic database management system tuning through large-scale machine learning." </a:t>
            </a:r>
            <a:r>
              <a:rPr lang="en-US" sz="1200" b="0" i="1" dirty="0">
                <a:solidFill>
                  <a:srgbClr val="00B050"/>
                </a:solidFill>
                <a:effectLst/>
                <a:latin typeface="Arial" panose="020B0604020202020204" pitchFamily="34" charset="0"/>
              </a:rPr>
              <a:t>Proceedings of the 2017 ACM international conference on management of data</a:t>
            </a:r>
            <a:r>
              <a:rPr lang="en-US" sz="1200" b="0" i="0" dirty="0">
                <a:solidFill>
                  <a:srgbClr val="00B050"/>
                </a:solidFill>
                <a:effectLst/>
                <a:latin typeface="Arial" panose="020B0604020202020204" pitchFamily="34" charset="0"/>
              </a:rPr>
              <a:t>. 2017.</a:t>
            </a:r>
            <a:endParaRPr lang="en-CA" sz="1200" dirty="0">
              <a:solidFill>
                <a:srgbClr val="00B050"/>
              </a:solidFill>
            </a:endParaRPr>
          </a:p>
        </p:txBody>
      </p:sp>
    </p:spTree>
    <p:extLst>
      <p:ext uri="{BB962C8B-B14F-4D97-AF65-F5344CB8AC3E}">
        <p14:creationId xmlns:p14="http://schemas.microsoft.com/office/powerpoint/2010/main" val="29760574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20157</TotalTime>
  <Words>15194</Words>
  <Application>Microsoft Office PowerPoint</Application>
  <PresentationFormat>Widescreen</PresentationFormat>
  <Paragraphs>2139</Paragraphs>
  <Slides>103</Slides>
  <Notes>0</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3</vt:i4>
      </vt:variant>
      <vt:variant>
        <vt:lpstr>Slide Titles</vt:lpstr>
      </vt:variant>
      <vt:variant>
        <vt:i4>103</vt:i4>
      </vt:variant>
    </vt:vector>
  </HeadingPairs>
  <TitlesOfParts>
    <vt:vector size="126" baseType="lpstr">
      <vt:lpstr>-apple-system</vt:lpstr>
      <vt:lpstr>DengXian</vt:lpstr>
      <vt:lpstr>楷体_GB2312</vt:lpstr>
      <vt:lpstr>Lucida Grande</vt:lpstr>
      <vt:lpstr>Microsoft YaHei</vt:lpstr>
      <vt:lpstr>Optima-Regular</vt:lpstr>
      <vt:lpstr>PingFang SC</vt:lpstr>
      <vt:lpstr>宋体</vt:lpstr>
      <vt:lpstr>Arial</vt:lpstr>
      <vt:lpstr>Arial Narrow</vt:lpstr>
      <vt:lpstr>Bodoni MT Black</vt:lpstr>
      <vt:lpstr>Calibri</vt:lpstr>
      <vt:lpstr>Century Gothic</vt:lpstr>
      <vt:lpstr>Segoe UI</vt:lpstr>
      <vt:lpstr>Segoe UI Light</vt:lpstr>
      <vt:lpstr>Times New Roman</vt:lpstr>
      <vt:lpstr>Wingdings</vt:lpstr>
      <vt:lpstr>Office 主题​​</vt:lpstr>
      <vt:lpstr>1_OfficePLUS</vt:lpstr>
      <vt:lpstr>2_OfficePLUS</vt:lpstr>
      <vt:lpstr>位图图像</vt:lpstr>
      <vt:lpstr>Visio</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dc:creator>
  <cp:lastModifiedBy>Yuankai Wu</cp:lastModifiedBy>
  <cp:revision>527</cp:revision>
  <dcterms:created xsi:type="dcterms:W3CDTF">2018-12-30T12:34:33Z</dcterms:created>
  <dcterms:modified xsi:type="dcterms:W3CDTF">2023-09-13T14:21:06Z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2019-04-12T02:49:58.4174780Z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1ece3977-31ea-4462-b86e-c82828c1a194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